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10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2" r:id="rId3"/>
    <p:sldMasterId id="2147483664" r:id="rId4"/>
    <p:sldMasterId id="2147483668" r:id="rId5"/>
    <p:sldMasterId id="2147483672" r:id="rId6"/>
    <p:sldMasterId id="2147483676" r:id="rId7"/>
    <p:sldMasterId id="2147483680" r:id="rId8"/>
    <p:sldMasterId id="2147483684" r:id="rId9"/>
  </p:sldMasterIdLst>
  <p:notesMasterIdLst>
    <p:notesMasterId r:id="rId11"/>
  </p:notesMasterIdLst>
  <p:handoutMasterIdLst>
    <p:handoutMasterId r:id="rId18"/>
  </p:handoutMasterIdLst>
  <p:sldIdLst>
    <p:sldId id="303" r:id="rId10"/>
    <p:sldId id="856" r:id="rId12"/>
    <p:sldId id="857" r:id="rId13"/>
    <p:sldId id="863" r:id="rId14"/>
    <p:sldId id="851" r:id="rId15"/>
    <p:sldId id="852" r:id="rId16"/>
    <p:sldId id="849" r:id="rId17"/>
  </p:sldIdLst>
  <p:sldSz cx="9144000" cy="5143500"/>
  <p:notesSz cx="6797675" cy="9928225"/>
  <p:custDataLst>
    <p:tags r:id="rId23"/>
  </p:custDataLst>
  <p:defaultTextStyle>
    <a:defPPr>
      <a:defRPr lang="en-GB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000" b="0" i="0" u="none" kern="1200" baseline="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5930" lvl="1" indent="127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000" b="0" i="0" u="none" kern="1200" baseline="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3130" lvl="2" indent="127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000" b="0" i="0" u="none" kern="1200" baseline="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0330" lvl="3" indent="127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000" b="0" i="0" u="none" kern="1200" baseline="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7530" lvl="4" indent="127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000" b="0" i="0" u="none" kern="1200" baseline="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lvl="5" indent="127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000" b="0" i="0" u="none" kern="1200" baseline="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lvl="6" indent="127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000" b="0" i="0" u="none" kern="1200" baseline="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lvl="7" indent="127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000" b="0" i="0" u="none" kern="1200" baseline="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lvl="8" indent="127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000" b="0" i="0" u="none" kern="1200" baseline="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ain Sultan" initials="A" lastIdx="5" clrIdx="0"/>
  <p:cmAuthor id="2" name="dsx" initials="dsx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 useTimings="0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00B0F0"/>
    <a:srgbClr val="FFC000"/>
    <a:srgbClr val="BFBFBF"/>
    <a:srgbClr val="339933"/>
    <a:srgbClr val="632523"/>
    <a:srgbClr val="00CC00"/>
    <a:srgbClr val="B6BEC8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6844"/>
    <p:restoredTop sz="91922"/>
  </p:normalViewPr>
  <p:slideViewPr>
    <p:cSldViewPr snapToGrid="0" showGuides="1">
      <p:cViewPr varScale="1">
        <p:scale>
          <a:sx n="214" d="100"/>
          <a:sy n="214" d="100"/>
        </p:scale>
        <p:origin x="3396" y="174"/>
      </p:cViewPr>
      <p:guideLst>
        <p:guide orient="horz" pos="1577"/>
        <p:guide pos="295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Master" Target="slideMasters/slideMaster8.xml"/><Relationship Id="rId8" Type="http://schemas.openxmlformats.org/officeDocument/2006/relationships/slideMaster" Target="slideMasters/slideMaster7.xml"/><Relationship Id="rId7" Type="http://schemas.openxmlformats.org/officeDocument/2006/relationships/slideMaster" Target="slideMasters/slideMaster6.xml"/><Relationship Id="rId6" Type="http://schemas.openxmlformats.org/officeDocument/2006/relationships/slideMaster" Target="slideMasters/slideMaster5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3" Type="http://schemas.openxmlformats.org/officeDocument/2006/relationships/tags" Target="tags/tag1.xml"/><Relationship Id="rId22" Type="http://schemas.openxmlformats.org/officeDocument/2006/relationships/commentAuthors" Target="commentAuthors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slide" Target="slides/slide7.xml"/><Relationship Id="rId16" Type="http://schemas.openxmlformats.org/officeDocument/2006/relationships/slide" Target="slides/slide6.xml"/><Relationship Id="rId15" Type="http://schemas.openxmlformats.org/officeDocument/2006/relationships/slide" Target="slides/slide5.xml"/><Relationship Id="rId14" Type="http://schemas.openxmlformats.org/officeDocument/2006/relationships/slide" Target="slides/slide4.xml"/><Relationship Id="rId13" Type="http://schemas.openxmlformats.org/officeDocument/2006/relationships/slide" Target="slides/slide3.xml"/><Relationship Id="rId12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</a:lstStyle>
          <a:p>
            <a:pPr marL="0" marR="0" lvl="0" indent="0" algn="l" defTabSz="9302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  <a:ea typeface="MS PGothic" panose="020B0600070205080204" pitchFamily="34" charset="-128"/>
                <a:cs typeface="+mn-cs"/>
              </a:defRPr>
            </a:lvl1pPr>
          </a:lstStyle>
          <a:p>
            <a:pPr marL="0" marR="0" lvl="0" indent="0" algn="r" defTabSz="9302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A174932-91F6-42DF-90C3-C950AB49C517}" type="datetime1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+mn-cs"/>
              </a:rPr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</a:lstStyle>
          <a:p>
            <a:pPr marL="0" marR="0" lvl="0" indent="0" algn="l" defTabSz="9302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p>
            <a:pPr lvl="0" algn="r" defTabSz="930275" eaLnBrk="1" hangingPunct="1">
              <a:buNone/>
            </a:pPr>
            <a:fld id="{9A0DB2DC-4C9A-4742-B13C-FB6460FD3503}" type="slidenum">
              <a:rPr lang="en-GB" altLang="en-US" sz="1200" dirty="0">
                <a:latin typeface="Times New Roman" panose="02020603050405020304" pitchFamily="18" charset="0"/>
              </a:rPr>
            </a:fld>
            <a:endParaRPr lang="en-GB" altLang="en-US" sz="1200" dirty="0">
              <a:latin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</a:lstStyle>
          <a:p>
            <a:pPr marL="0" marR="0" lvl="0" indent="0" algn="l" defTabSz="9302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  <a:ea typeface="MS PGothic" panose="020B0600070205080204" pitchFamily="34" charset="-128"/>
                <a:cs typeface="+mn-cs"/>
              </a:defRPr>
            </a:lvl1pPr>
          </a:lstStyle>
          <a:p>
            <a:pPr marL="0" marR="0" lvl="0" indent="0" algn="r" defTabSz="9302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DDF8B6D-A0CD-4344-88EB-F66BC1C0F6AB}" type="datetime1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+mn-cs"/>
              </a:rPr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4100" name="Rectangle 4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88900" y="742950"/>
            <a:ext cx="6619875" cy="3724275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MS PGothic" panose="020B0600070205080204" pitchFamily="34" charset="-128"/>
              </a:rPr>
              <a:t>Click to edit Master text styles</a:t>
            </a: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MS PGothic" panose="020B0600070205080204" pitchFamily="34" charset="-128"/>
            </a:endParaRPr>
          </a:p>
          <a:p>
            <a:pPr marL="45593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+mn-cs"/>
              </a:rPr>
              <a:t>Second level</a:t>
            </a: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+mn-cs"/>
            </a:endParaRPr>
          </a:p>
          <a:p>
            <a:pPr marL="91313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+mn-cs"/>
              </a:rPr>
              <a:t>Third level</a:t>
            </a: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+mn-cs"/>
            </a:endParaRPr>
          </a:p>
          <a:p>
            <a:pPr marL="137033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+mn-cs"/>
              </a:rPr>
              <a:t>Fourth level</a:t>
            </a: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+mn-cs"/>
            </a:endParaRPr>
          </a:p>
          <a:p>
            <a:pPr marL="182753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+mn-cs"/>
              </a:rPr>
              <a:t>Fifth level</a:t>
            </a: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</a:lstStyle>
          <a:p>
            <a:pPr marL="0" marR="0" lvl="0" indent="0" algn="l" defTabSz="9302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p>
            <a:pPr lvl="0" algn="r" defTabSz="930275" eaLnBrk="1" hangingPunct="1">
              <a:buNone/>
            </a:pPr>
            <a:fld id="{9A0DB2DC-4C9A-4742-B13C-FB6460FD3503}" type="slidenum">
              <a:rPr lang="en-GB" altLang="en-US" sz="1200" dirty="0">
                <a:latin typeface="Times New Roman" panose="02020603050405020304" pitchFamily="18" charset="0"/>
              </a:rPr>
            </a:fld>
            <a:endParaRPr lang="en-GB" altLang="en-US" sz="1200" dirty="0">
              <a:latin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MS PGothic" panose="020B0600070205080204" pitchFamily="34" charset="-128"/>
        <a:cs typeface="MS PGothic" panose="020B0600070205080204" pitchFamily="34" charset="-128"/>
      </a:defRPr>
    </a:lvl1pPr>
    <a:lvl2pPr marL="45593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MS PGothic" panose="020B0600070205080204" pitchFamily="34" charset="-128"/>
        <a:cs typeface="+mn-cs"/>
      </a:defRPr>
    </a:lvl2pPr>
    <a:lvl3pPr marL="91313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MS PGothic" panose="020B0600070205080204" pitchFamily="34" charset="-128"/>
        <a:cs typeface="+mn-cs"/>
      </a:defRPr>
    </a:lvl3pPr>
    <a:lvl4pPr marL="137033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MS PGothic" panose="020B0600070205080204" pitchFamily="34" charset="-128"/>
        <a:cs typeface="+mn-cs"/>
      </a:defRPr>
    </a:lvl4pPr>
    <a:lvl5pPr marL="182753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9765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6965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Rectangle 7"/>
          <p:cNvSpPr txBox="1">
            <a:spLocks noGrp="1"/>
          </p:cNvSpPr>
          <p:nvPr>
            <p:ph type="sldNum" sz="quarter"/>
          </p:nvPr>
        </p:nvSpPr>
        <p:spPr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</a:ln>
        </p:spPr>
        <p:txBody>
          <a:bodyPr lIns="92859" tIns="46430" rIns="92859" bIns="46430" anchor="b" anchorCtr="0"/>
          <a:p>
            <a:pPr lvl="0" algn="r" defTabSz="930275" eaLnBrk="1" hangingPunct="1">
              <a:spcBef>
                <a:spcPct val="0"/>
              </a:spcBef>
            </a:pPr>
            <a:fld id="{9A0DB2DC-4C9A-4742-B13C-FB6460FD3503}" type="slidenum">
              <a:rPr lang="en-GB" altLang="en-US" dirty="0"/>
            </a:fld>
            <a:endParaRPr lang="en-GB" altLang="en-US" dirty="0"/>
          </a:p>
        </p:txBody>
      </p:sp>
      <p:sp>
        <p:nvSpPr>
          <p:cNvPr id="7171" name="Rectangle 2"/>
          <p:cNvSpPr>
            <a:spLocks noGrp="1" noRot="1" noChangeAspect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</p:spPr>
      </p:sp>
      <p:sp>
        <p:nvSpPr>
          <p:cNvPr id="7172" name="Rectangle 3"/>
          <p:cNvSpPr>
            <a:spLocks noGrp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</p:spPr>
        <p:txBody>
          <a:bodyPr wrap="square" lIns="92859" tIns="46430" rIns="92859" bIns="46430" anchor="t" anchorCtr="0"/>
          <a:p>
            <a:pPr lvl="0" eaLnBrk="1" hangingPunct="1"/>
            <a:endParaRPr lang="en-US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6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7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7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8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8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8" name="Picture 10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69863" y="0"/>
            <a:ext cx="3859212" cy="47482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199765" indent="0" algn="ctr">
              <a:buNone/>
              <a:defRPr/>
            </a:lvl8pPr>
            <a:lvl9pPr marL="3656965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4004DC2-3B57-48D7-B984-94A48403C41F}" type="datetimeFigureOut"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GB" altLang="en-US" dirty="0">
                <a:latin typeface="Arial" panose="020B0604020202020204" pitchFamily="34" charset="0"/>
              </a:rPr>
            </a:fld>
            <a:endParaRPr lang="en-GB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4004DC2-3B57-48D7-B984-94A48403C41F}" type="datetimeFigureOut"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GB" altLang="en-US" dirty="0">
                <a:latin typeface="Arial" panose="020B0604020202020204" pitchFamily="34" charset="0"/>
              </a:rPr>
            </a:fld>
            <a:endParaRPr lang="en-GB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GB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4004DC2-3B57-48D7-B984-94A48403C41F}" type="datetimeFigureOut"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GB" altLang="en-US" dirty="0">
                <a:latin typeface="Arial" panose="020B0604020202020204" pitchFamily="34" charset="0"/>
              </a:rPr>
            </a:fld>
            <a:endParaRPr lang="en-GB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4004DC2-3B57-48D7-B984-94A48403C41F}" type="datetimeFigureOut"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GB" altLang="en-US" dirty="0">
                <a:latin typeface="Arial" panose="020B0604020202020204" pitchFamily="34" charset="0"/>
              </a:rPr>
            </a:fld>
            <a:endParaRPr lang="en-GB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4004DC2-3B57-48D7-B984-94A48403C41F}" type="datetimeFigureOut"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GB" altLang="en-US" dirty="0">
                <a:latin typeface="Arial" panose="020B0604020202020204" pitchFamily="34" charset="0"/>
              </a:rPr>
            </a:fld>
            <a:endParaRPr lang="en-GB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8" name="Picture 10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69863" y="0"/>
            <a:ext cx="3859212" cy="47482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199765" indent="0" algn="ctr">
              <a:buNone/>
              <a:defRPr/>
            </a:lvl8pPr>
            <a:lvl9pPr marL="3656965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900" indent="-342900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8" name="Picture 10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69863" y="0"/>
            <a:ext cx="3859212" cy="47482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199765" indent="0" algn="ctr">
              <a:buNone/>
              <a:defRPr/>
            </a:lvl8pPr>
            <a:lvl9pPr marL="3656965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900" indent="-342900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900" indent="-342900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8" name="Picture 10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69863" y="0"/>
            <a:ext cx="3859212" cy="47482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199765" indent="0" algn="ctr">
              <a:buNone/>
              <a:defRPr/>
            </a:lvl8pPr>
            <a:lvl9pPr marL="3656965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900" indent="-342900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8" name="Picture 10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69863" y="0"/>
            <a:ext cx="3859212" cy="47482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199765" indent="0" algn="ctr">
              <a:buNone/>
              <a:defRPr/>
            </a:lvl8pPr>
            <a:lvl9pPr marL="3656965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900" indent="-342900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8" name="Picture 10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69863" y="0"/>
            <a:ext cx="3859212" cy="47482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199765" indent="0" algn="ctr">
              <a:buNone/>
              <a:defRPr/>
            </a:lvl8pPr>
            <a:lvl9pPr marL="3656965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900" indent="-342900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8" name="Picture 10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69863" y="0"/>
            <a:ext cx="3859212" cy="47482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199765" indent="0" algn="ctr">
              <a:buNone/>
              <a:defRPr/>
            </a:lvl8pPr>
            <a:lvl9pPr marL="3656965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900" indent="-342900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4004DC2-3B57-48D7-B984-94A48403C41F}" type="datetimeFigureOut"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GB" altLang="en-US" dirty="0">
                <a:latin typeface="Arial" panose="020B0604020202020204" pitchFamily="34" charset="0"/>
              </a:rPr>
            </a:fld>
            <a:endParaRPr lang="en-GB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4004DC2-3B57-48D7-B984-94A48403C41F}" type="datetimeFigureOut"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GB" altLang="en-US" dirty="0">
                <a:latin typeface="Arial" panose="020B0604020202020204" pitchFamily="34" charset="0"/>
              </a:rPr>
            </a:fld>
            <a:endParaRPr lang="en-GB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4004DC2-3B57-48D7-B984-94A48403C41F}" type="datetimeFigureOut"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GB" altLang="en-US" dirty="0">
                <a:latin typeface="Arial" panose="020B0604020202020204" pitchFamily="34" charset="0"/>
              </a:rPr>
            </a:fld>
            <a:endParaRPr lang="en-GB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4004DC2-3B57-48D7-B984-94A48403C41F}" type="datetimeFigureOut"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GB" altLang="en-US" dirty="0">
                <a:latin typeface="Arial" panose="020B0604020202020204" pitchFamily="34" charset="0"/>
              </a:rPr>
            </a:fld>
            <a:endParaRPr lang="en-GB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4004DC2-3B57-48D7-B984-94A48403C41F}" type="datetimeFigureOut"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GB" altLang="en-US" dirty="0">
                <a:latin typeface="Arial" panose="020B0604020202020204" pitchFamily="34" charset="0"/>
              </a:rPr>
            </a:fld>
            <a:endParaRPr lang="en-GB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4004DC2-3B57-48D7-B984-94A48403C41F}" type="datetimeFigureOut"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GB" altLang="en-US" dirty="0">
                <a:latin typeface="Arial" panose="020B0604020202020204" pitchFamily="34" charset="0"/>
              </a:rPr>
            </a:fld>
            <a:endParaRPr lang="en-GB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.xml"/><Relationship Id="rId8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0.xml"/><Relationship Id="rId6" Type="http://schemas.openxmlformats.org/officeDocument/2006/relationships/slideLayout" Target="../slideLayouts/slideLayout9.xml"/><Relationship Id="rId5" Type="http://schemas.openxmlformats.org/officeDocument/2006/relationships/slideLayout" Target="../slideLayouts/slideLayout8.xml"/><Relationship Id="rId4" Type="http://schemas.openxmlformats.org/officeDocument/2006/relationships/slideLayout" Target="../slideLayouts/slideLayout7.xml"/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14.xml"/><Relationship Id="rId10" Type="http://schemas.openxmlformats.org/officeDocument/2006/relationships/slideLayout" Target="../slideLayouts/slideLayout13.xml"/><Relationship Id="rId1" Type="http://schemas.openxmlformats.org/officeDocument/2006/relationships/slideLayout" Target="../slideLayouts/slideLayout4.xml"/></Relationships>
</file>

<file path=ppt/slideMasters/_rels/slideMaster3.xml.rels><?xml version="1.0" encoding="UTF-8" standalone="yes"?>
<Relationships xmlns="http://schemas.openxmlformats.org/package/2006/relationships"><Relationship Id="rId6" Type="http://schemas.openxmlformats.org/officeDocument/2006/relationships/theme" Target="../theme/theme3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Relationship Id="rId3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/Relationships>
</file>

<file path=ppt/slideMasters/_rels/slideMaster4.xml.rels><?xml version="1.0" encoding="UTF-8" standalone="yes"?>
<Relationships xmlns="http://schemas.openxmlformats.org/package/2006/relationships"><Relationship Id="rId6" Type="http://schemas.openxmlformats.org/officeDocument/2006/relationships/theme" Target="../theme/theme4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Relationship Id="rId3" Type="http://schemas.openxmlformats.org/officeDocument/2006/relationships/slideLayout" Target="../slideLayouts/slideLayout20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/Relationships>
</file>

<file path=ppt/slideMasters/_rels/slideMaster5.xml.rels><?xml version="1.0" encoding="UTF-8" standalone="yes"?>
<Relationships xmlns="http://schemas.openxmlformats.org/package/2006/relationships"><Relationship Id="rId6" Type="http://schemas.openxmlformats.org/officeDocument/2006/relationships/theme" Target="../theme/theme5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Relationship Id="rId3" Type="http://schemas.openxmlformats.org/officeDocument/2006/relationships/slideLayout" Target="../slideLayouts/slideLayout23.xml"/><Relationship Id="rId2" Type="http://schemas.openxmlformats.org/officeDocument/2006/relationships/slideLayout" Target="../slideLayouts/slideLayout22.xml"/><Relationship Id="rId1" Type="http://schemas.openxmlformats.org/officeDocument/2006/relationships/slideLayout" Target="../slideLayouts/slideLayout21.xml"/></Relationships>
</file>

<file path=ppt/slideMasters/_rels/slideMaster6.xml.rels><?xml version="1.0" encoding="UTF-8" standalone="yes"?>
<Relationships xmlns="http://schemas.openxmlformats.org/package/2006/relationships"><Relationship Id="rId6" Type="http://schemas.openxmlformats.org/officeDocument/2006/relationships/theme" Target="../theme/theme6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Relationship Id="rId3" Type="http://schemas.openxmlformats.org/officeDocument/2006/relationships/slideLayout" Target="../slideLayouts/slideLayout26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/Relationships>
</file>

<file path=ppt/slideMasters/_rels/slideMaster7.xml.rels><?xml version="1.0" encoding="UTF-8" standalone="yes"?>
<Relationships xmlns="http://schemas.openxmlformats.org/package/2006/relationships"><Relationship Id="rId6" Type="http://schemas.openxmlformats.org/officeDocument/2006/relationships/theme" Target="../theme/theme7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Relationship Id="rId3" Type="http://schemas.openxmlformats.org/officeDocument/2006/relationships/slideLayout" Target="../slideLayouts/slideLayout29.xml"/><Relationship Id="rId2" Type="http://schemas.openxmlformats.org/officeDocument/2006/relationships/slideLayout" Target="../slideLayouts/slideLayout28.xml"/><Relationship Id="rId1" Type="http://schemas.openxmlformats.org/officeDocument/2006/relationships/slideLayout" Target="../slideLayouts/slideLayout27.xml"/></Relationships>
</file>

<file path=ppt/slideMasters/_rels/slideMaster8.xml.rels><?xml version="1.0" encoding="UTF-8" standalone="yes"?>
<Relationships xmlns="http://schemas.openxmlformats.org/package/2006/relationships"><Relationship Id="rId6" Type="http://schemas.openxmlformats.org/officeDocument/2006/relationships/theme" Target="../theme/theme8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Relationship Id="rId3" Type="http://schemas.openxmlformats.org/officeDocument/2006/relationships/slideLayout" Target="../slideLayouts/slideLayout32.xml"/><Relationship Id="rId2" Type="http://schemas.openxmlformats.org/officeDocument/2006/relationships/slideLayout" Target="../slideLayouts/slideLayout31.xml"/><Relationship Id="rId1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Title Placeholder 1"/>
          <p:cNvSpPr>
            <a:spLocks noGrp="1"/>
          </p:cNvSpPr>
          <p:nvPr>
            <p:ph type="title"/>
          </p:nvPr>
        </p:nvSpPr>
        <p:spPr>
          <a:xfrm>
            <a:off x="488950" y="171450"/>
            <a:ext cx="6827838" cy="857250"/>
          </a:xfrm>
          <a:prstGeom prst="rect">
            <a:avLst/>
          </a:prstGeom>
          <a:noFill/>
          <a:ln w="9525">
            <a:noFill/>
          </a:ln>
        </p:spPr>
        <p:txBody>
          <a:bodyPr lIns="91430" tIns="45715" rIns="91430" bIns="45715" anchor="ctr" anchorCtr="0"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>
          <a:xfrm>
            <a:off x="485775" y="1090613"/>
            <a:ext cx="8388350" cy="3622675"/>
          </a:xfrm>
          <a:prstGeom prst="rect">
            <a:avLst/>
          </a:prstGeom>
          <a:noFill/>
          <a:ln w="9525">
            <a:noFill/>
          </a:ln>
        </p:spPr>
        <p:txBody>
          <a:bodyPr lIns="91430" tIns="45715" rIns="91430" bIns="45715"/>
          <a:p>
            <a:pPr lvl="0"/>
            <a:r>
              <a:rPr lang="en-US" altLang="en-US" dirty="0"/>
              <a:t> Click to edit Master text styles</a:t>
            </a:r>
            <a:endParaRPr lang="en-US" altLang="en-US" dirty="0"/>
          </a:p>
          <a:p>
            <a:pPr lvl="1"/>
            <a:r>
              <a:rPr lang="en-US" altLang="en-US" dirty="0"/>
              <a:t>Second level</a:t>
            </a:r>
            <a:endParaRPr lang="en-US" altLang="en-US" dirty="0"/>
          </a:p>
          <a:p>
            <a:pPr lvl="2"/>
            <a:r>
              <a:rPr lang="en-US" altLang="en-US" dirty="0"/>
              <a:t>Third level</a:t>
            </a:r>
            <a:endParaRPr lang="en-US" altLang="en-US" dirty="0"/>
          </a:p>
          <a:p>
            <a:pPr lvl="3"/>
            <a:r>
              <a:rPr lang="en-US" altLang="en-US" dirty="0"/>
              <a:t>Fourth level</a:t>
            </a:r>
            <a:endParaRPr lang="en-US" altLang="en-US" dirty="0"/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030" name="Rectangle 15"/>
          <p:cNvSpPr>
            <a:spLocks noChangeArrowheads="1"/>
          </p:cNvSpPr>
          <p:nvPr/>
        </p:nvSpPr>
        <p:spPr bwMode="auto">
          <a:xfrm>
            <a:off x="4086225" y="2478088"/>
            <a:ext cx="974725" cy="246063"/>
          </a:xfrm>
          <a:prstGeom prst="rect">
            <a:avLst/>
          </a:prstGeom>
          <a:noFill/>
          <a:ln>
            <a:noFill/>
          </a:ln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GB" altLang="en-US" sz="1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© 3GPP 2012</a:t>
            </a:r>
            <a:endParaRPr kumimoji="0" lang="en-GB" altLang="en-US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  <p:pic>
        <p:nvPicPr>
          <p:cNvPr id="1029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73963" y="230188"/>
            <a:ext cx="1187450" cy="6905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32" name="Rectangle 16"/>
          <p:cNvSpPr>
            <a:spLocks noChangeArrowheads="1"/>
          </p:cNvSpPr>
          <p:nvPr/>
        </p:nvSpPr>
        <p:spPr bwMode="auto">
          <a:xfrm>
            <a:off x="7439025" y="4846638"/>
            <a:ext cx="823913" cy="215900"/>
          </a:xfrm>
          <a:prstGeom prst="rect">
            <a:avLst/>
          </a:prstGeom>
          <a:noFill/>
          <a:ln>
            <a:noFill/>
          </a:ln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GB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© 3GPP 2023</a:t>
            </a:r>
            <a:endParaRPr kumimoji="0" lang="en-GB" altLang="en-US" sz="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1033" name="Oval 11"/>
          <p:cNvSpPr>
            <a:spLocks noChangeArrowheads="1"/>
          </p:cNvSpPr>
          <p:nvPr/>
        </p:nvSpPr>
        <p:spPr bwMode="auto">
          <a:xfrm>
            <a:off x="8308975" y="4773613"/>
            <a:ext cx="609600" cy="314325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</p:spPr>
        <p:txBody>
          <a:bodyPr lIns="91430" tIns="45715" rIns="91430" bIns="45715"/>
          <a:p>
            <a:pPr lvl="0" algn="ctr">
              <a:buNone/>
            </a:pPr>
            <a:fld id="{9A0DB2DC-4C9A-4742-B13C-FB6460FD3503}" type="slidenum">
              <a:rPr lang="en-GB" altLang="en-US" b="1" dirty="0">
                <a:latin typeface="Arial" panose="020B0604020202020204" pitchFamily="34" charset="0"/>
              </a:rPr>
            </a:fld>
            <a:endParaRPr lang="en-GB" altLang="en-US" b="1" dirty="0">
              <a:latin typeface="Arial" panose="020B0604020202020204" pitchFamily="34" charset="0"/>
            </a:endParaRPr>
          </a:p>
          <a:p>
            <a:pPr lvl="0">
              <a:buNone/>
            </a:pPr>
            <a:endParaRPr lang="en-GB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ransition spd="slow"/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MS PGothic" panose="020B0600070205080204" pitchFamily="34" charset="-128"/>
          <a:cs typeface="MS PGothic" panose="020B0600070205080204" pitchFamily="34" charset="-128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  <a:ea typeface="MS PGothic" panose="020B0600070205080204" pitchFamily="34" charset="-128"/>
          <a:cs typeface="MS PGothic" panose="020B0600070205080204" pitchFamily="34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  <a:ea typeface="MS PGothic" panose="020B0600070205080204" pitchFamily="34" charset="-128"/>
          <a:cs typeface="MS PGothic" panose="020B0600070205080204" pitchFamily="34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  <a:ea typeface="MS PGothic" panose="020B0600070205080204" pitchFamily="34" charset="-128"/>
          <a:cs typeface="MS PGothic" panose="020B0600070205080204" pitchFamily="34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  <a:ea typeface="MS PGothic" panose="020B0600070205080204" pitchFamily="34" charset="-128"/>
          <a:cs typeface="MS PGothic" panose="020B0600070205080204" pitchFamily="34" charset="-128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341630" indent="-341630" algn="l" rtl="0" eaLnBrk="0" fontAlgn="base" hangingPunct="0">
        <a:spcBef>
          <a:spcPct val="20000"/>
        </a:spcBef>
        <a:spcAft>
          <a:spcPct val="0"/>
        </a:spcAft>
        <a:buBlip>
          <a:blip r:embed="rId5"/>
        </a:buBlip>
        <a:defRPr sz="2800">
          <a:solidFill>
            <a:schemeClr val="tx1"/>
          </a:solidFill>
          <a:latin typeface="+mn-lt"/>
          <a:ea typeface="MS PGothic" panose="020B0600070205080204" pitchFamily="34" charset="-128"/>
          <a:cs typeface="MS PGothic" panose="020B0600070205080204" pitchFamily="34" charset="-128"/>
        </a:defRPr>
      </a:lvl1pPr>
      <a:lvl2pPr marL="741680" indent="-28448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MS PGothic" panose="020B0600070205080204" pitchFamily="34" charset="-128"/>
        </a:defRPr>
      </a:lvl2pPr>
      <a:lvl3pPr marL="1141730" indent="-22733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3pPr>
      <a:lvl4pPr marL="1598930" indent="-22733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4pPr>
      <a:lvl5pPr marL="2056130" indent="-22733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  <a:ea typeface="MS PGothic" panose="020B0600070205080204" pitchFamily="34" charset="-128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165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8365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5565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9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50" name="Title Placeholder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en-US" altLang="en-US" dirty="0"/>
              <a:t>Click to edit Master text styles</a:t>
            </a:r>
            <a:endParaRPr lang="en-US" altLang="en-US" dirty="0"/>
          </a:p>
          <a:p>
            <a:pPr lvl="1"/>
            <a:r>
              <a:rPr lang="en-US" altLang="en-US" dirty="0"/>
              <a:t>Second level</a:t>
            </a:r>
            <a:endParaRPr lang="en-US" altLang="en-US" dirty="0"/>
          </a:p>
          <a:p>
            <a:pPr lvl="2"/>
            <a:r>
              <a:rPr lang="en-US" altLang="en-US" dirty="0"/>
              <a:t>Third level</a:t>
            </a:r>
            <a:endParaRPr lang="en-US" altLang="en-US" dirty="0"/>
          </a:p>
          <a:p>
            <a:pPr lvl="3"/>
            <a:r>
              <a:rPr lang="en-US" altLang="en-US" dirty="0"/>
              <a:t>Fourth level</a:t>
            </a:r>
            <a:endParaRPr lang="en-US" altLang="en-US" dirty="0"/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4004DC2-3B57-48D7-B984-94A48403C41F}" type="datetimeFigureOut"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>
              <a:buNone/>
            </a:pPr>
            <a:fld id="{9A0DB2DC-4C9A-4742-B13C-FB6460FD3503}" type="slidenum">
              <a:rPr lang="en-GB" altLang="en-US" dirty="0">
                <a:latin typeface="Arial" panose="020B0604020202020204" pitchFamily="34" charset="0"/>
              </a:rPr>
            </a:fld>
            <a:endParaRPr lang="en-GB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  <p:sldLayoutId id="2147483658" r:id="rId6"/>
    <p:sldLayoutId id="2147483659" r:id="rId7"/>
    <p:sldLayoutId id="2147483660" r:id="rId8"/>
    <p:sldLayoutId id="2147483661" r:id="rId9"/>
    <p:sldLayoutId id="2147483662" r:id="rId10"/>
    <p:sldLayoutId id="2147483663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Title Placeholder 1"/>
          <p:cNvSpPr>
            <a:spLocks noGrp="1"/>
          </p:cNvSpPr>
          <p:nvPr>
            <p:ph type="title"/>
          </p:nvPr>
        </p:nvSpPr>
        <p:spPr>
          <a:xfrm>
            <a:off x="488950" y="171450"/>
            <a:ext cx="6827838" cy="857250"/>
          </a:xfrm>
          <a:prstGeom prst="rect">
            <a:avLst/>
          </a:prstGeom>
          <a:noFill/>
          <a:ln w="9525">
            <a:noFill/>
          </a:ln>
        </p:spPr>
        <p:txBody>
          <a:bodyPr lIns="91430" tIns="45715" rIns="91430" bIns="45715" anchor="ctr" anchorCtr="0"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>
          <a:xfrm>
            <a:off x="485775" y="1090613"/>
            <a:ext cx="8388350" cy="3622675"/>
          </a:xfrm>
          <a:prstGeom prst="rect">
            <a:avLst/>
          </a:prstGeom>
          <a:noFill/>
          <a:ln w="9525">
            <a:noFill/>
          </a:ln>
        </p:spPr>
        <p:txBody>
          <a:bodyPr lIns="91430" tIns="45715" rIns="91430" bIns="45715"/>
          <a:p>
            <a:pPr lvl="0"/>
            <a:r>
              <a:rPr lang="en-US" altLang="en-US" dirty="0"/>
              <a:t> Click to edit Master text styles</a:t>
            </a:r>
            <a:endParaRPr lang="en-US" altLang="en-US" dirty="0"/>
          </a:p>
          <a:p>
            <a:pPr lvl="1"/>
            <a:r>
              <a:rPr lang="en-US" altLang="en-US" dirty="0"/>
              <a:t>Second level</a:t>
            </a:r>
            <a:endParaRPr lang="en-US" altLang="en-US" dirty="0"/>
          </a:p>
          <a:p>
            <a:pPr lvl="2"/>
            <a:r>
              <a:rPr lang="en-US" altLang="en-US" dirty="0"/>
              <a:t>Third level</a:t>
            </a:r>
            <a:endParaRPr lang="en-US" altLang="en-US" dirty="0"/>
          </a:p>
          <a:p>
            <a:pPr lvl="3"/>
            <a:r>
              <a:rPr lang="en-US" altLang="en-US" dirty="0"/>
              <a:t>Fourth level</a:t>
            </a:r>
            <a:endParaRPr lang="en-US" altLang="en-US" dirty="0"/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030" name="Rectangle 15"/>
          <p:cNvSpPr>
            <a:spLocks noChangeArrowheads="1"/>
          </p:cNvSpPr>
          <p:nvPr/>
        </p:nvSpPr>
        <p:spPr bwMode="auto">
          <a:xfrm>
            <a:off x="4086225" y="2478088"/>
            <a:ext cx="974725" cy="246063"/>
          </a:xfrm>
          <a:prstGeom prst="rect">
            <a:avLst/>
          </a:prstGeom>
          <a:noFill/>
          <a:ln>
            <a:noFill/>
          </a:ln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GB" altLang="en-US" sz="1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© 3GPP 2012</a:t>
            </a:r>
            <a:endParaRPr kumimoji="0" lang="en-GB" altLang="en-US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  <p:pic>
        <p:nvPicPr>
          <p:cNvPr id="1029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73963" y="230188"/>
            <a:ext cx="1187450" cy="6905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32" name="Rectangle 16"/>
          <p:cNvSpPr>
            <a:spLocks noChangeArrowheads="1"/>
          </p:cNvSpPr>
          <p:nvPr/>
        </p:nvSpPr>
        <p:spPr bwMode="auto">
          <a:xfrm>
            <a:off x="7439025" y="4846638"/>
            <a:ext cx="823913" cy="215900"/>
          </a:xfrm>
          <a:prstGeom prst="rect">
            <a:avLst/>
          </a:prstGeom>
          <a:noFill/>
          <a:ln>
            <a:noFill/>
          </a:ln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GB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© 3GPP 2023</a:t>
            </a:r>
            <a:endParaRPr kumimoji="0" lang="en-GB" altLang="en-US" sz="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1033" name="Oval 11"/>
          <p:cNvSpPr>
            <a:spLocks noChangeArrowheads="1"/>
          </p:cNvSpPr>
          <p:nvPr/>
        </p:nvSpPr>
        <p:spPr bwMode="auto">
          <a:xfrm>
            <a:off x="8308975" y="4773613"/>
            <a:ext cx="609600" cy="314325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</p:spPr>
        <p:txBody>
          <a:bodyPr lIns="91430" tIns="45715" rIns="91430" bIns="45715"/>
          <a:p>
            <a:pPr lvl="0" algn="ctr">
              <a:buNone/>
            </a:pPr>
            <a:fld id="{9A0DB2DC-4C9A-4742-B13C-FB6460FD3503}" type="slidenum">
              <a:rPr lang="en-GB" altLang="en-US" b="1" dirty="0">
                <a:latin typeface="Arial" panose="020B0604020202020204" pitchFamily="34" charset="0"/>
              </a:rPr>
            </a:fld>
            <a:endParaRPr lang="en-GB" altLang="en-US" b="1" dirty="0">
              <a:latin typeface="Arial" panose="020B0604020202020204" pitchFamily="34" charset="0"/>
            </a:endParaRPr>
          </a:p>
          <a:p>
            <a:pPr lvl="0">
              <a:buNone/>
            </a:pPr>
            <a:endParaRPr lang="en-GB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</p:sldLayoutIdLst>
  <p:transition spd="slow"/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MS PGothic" panose="020B0600070205080204" pitchFamily="34" charset="-128"/>
          <a:cs typeface="MS PGothic" panose="020B0600070205080204" pitchFamily="34" charset="-128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  <a:ea typeface="MS PGothic" panose="020B0600070205080204" pitchFamily="34" charset="-128"/>
          <a:cs typeface="MS PGothic" panose="020B0600070205080204" pitchFamily="34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  <a:ea typeface="MS PGothic" panose="020B0600070205080204" pitchFamily="34" charset="-128"/>
          <a:cs typeface="MS PGothic" panose="020B0600070205080204" pitchFamily="34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  <a:ea typeface="MS PGothic" panose="020B0600070205080204" pitchFamily="34" charset="-128"/>
          <a:cs typeface="MS PGothic" panose="020B0600070205080204" pitchFamily="34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  <a:ea typeface="MS PGothic" panose="020B0600070205080204" pitchFamily="34" charset="-128"/>
          <a:cs typeface="MS PGothic" panose="020B0600070205080204" pitchFamily="34" charset="-128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341630" indent="-341630" algn="l" rtl="0" eaLnBrk="0" fontAlgn="base" hangingPunct="0">
        <a:spcBef>
          <a:spcPct val="20000"/>
        </a:spcBef>
        <a:spcAft>
          <a:spcPct val="0"/>
        </a:spcAft>
        <a:buBlip>
          <a:blip r:embed="rId5"/>
        </a:buBlip>
        <a:defRPr sz="2800">
          <a:solidFill>
            <a:schemeClr val="tx1"/>
          </a:solidFill>
          <a:latin typeface="+mn-lt"/>
          <a:ea typeface="MS PGothic" panose="020B0600070205080204" pitchFamily="34" charset="-128"/>
          <a:cs typeface="MS PGothic" panose="020B0600070205080204" pitchFamily="34" charset="-128"/>
        </a:defRPr>
      </a:lvl1pPr>
      <a:lvl2pPr marL="741680" indent="-28448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MS PGothic" panose="020B0600070205080204" pitchFamily="34" charset="-128"/>
        </a:defRPr>
      </a:lvl2pPr>
      <a:lvl3pPr marL="1141730" indent="-22733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3pPr>
      <a:lvl4pPr marL="1598930" indent="-22733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4pPr>
      <a:lvl5pPr marL="2056130" indent="-22733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  <a:ea typeface="MS PGothic" panose="020B0600070205080204" pitchFamily="34" charset="-128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165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8365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5565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9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Title Placeholder 1"/>
          <p:cNvSpPr>
            <a:spLocks noGrp="1"/>
          </p:cNvSpPr>
          <p:nvPr>
            <p:ph type="title"/>
          </p:nvPr>
        </p:nvSpPr>
        <p:spPr>
          <a:xfrm>
            <a:off x="488950" y="171450"/>
            <a:ext cx="6827838" cy="857250"/>
          </a:xfrm>
          <a:prstGeom prst="rect">
            <a:avLst/>
          </a:prstGeom>
          <a:noFill/>
          <a:ln w="9525">
            <a:noFill/>
          </a:ln>
        </p:spPr>
        <p:txBody>
          <a:bodyPr lIns="91430" tIns="45715" rIns="91430" bIns="45715" anchor="ctr" anchorCtr="0"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>
          <a:xfrm>
            <a:off x="485775" y="1090613"/>
            <a:ext cx="8388350" cy="3622675"/>
          </a:xfrm>
          <a:prstGeom prst="rect">
            <a:avLst/>
          </a:prstGeom>
          <a:noFill/>
          <a:ln w="9525">
            <a:noFill/>
          </a:ln>
        </p:spPr>
        <p:txBody>
          <a:bodyPr lIns="91430" tIns="45715" rIns="91430" bIns="45715"/>
          <a:p>
            <a:pPr lvl="0"/>
            <a:r>
              <a:rPr lang="en-US" altLang="en-US" dirty="0"/>
              <a:t> Click to edit Master text styles</a:t>
            </a:r>
            <a:endParaRPr lang="en-US" altLang="en-US" dirty="0"/>
          </a:p>
          <a:p>
            <a:pPr lvl="1"/>
            <a:r>
              <a:rPr lang="en-US" altLang="en-US" dirty="0"/>
              <a:t>Second level</a:t>
            </a:r>
            <a:endParaRPr lang="en-US" altLang="en-US" dirty="0"/>
          </a:p>
          <a:p>
            <a:pPr lvl="2"/>
            <a:r>
              <a:rPr lang="en-US" altLang="en-US" dirty="0"/>
              <a:t>Third level</a:t>
            </a:r>
            <a:endParaRPr lang="en-US" altLang="en-US" dirty="0"/>
          </a:p>
          <a:p>
            <a:pPr lvl="3"/>
            <a:r>
              <a:rPr lang="en-US" altLang="en-US" dirty="0"/>
              <a:t>Fourth level</a:t>
            </a:r>
            <a:endParaRPr lang="en-US" altLang="en-US" dirty="0"/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030" name="Rectangle 15"/>
          <p:cNvSpPr>
            <a:spLocks noChangeArrowheads="1"/>
          </p:cNvSpPr>
          <p:nvPr/>
        </p:nvSpPr>
        <p:spPr bwMode="auto">
          <a:xfrm>
            <a:off x="4086225" y="2478088"/>
            <a:ext cx="974725" cy="246063"/>
          </a:xfrm>
          <a:prstGeom prst="rect">
            <a:avLst/>
          </a:prstGeom>
          <a:noFill/>
          <a:ln>
            <a:noFill/>
          </a:ln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GB" altLang="en-US" sz="1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© 3GPP 2012</a:t>
            </a:r>
            <a:endParaRPr kumimoji="0" lang="en-GB" altLang="en-US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  <p:pic>
        <p:nvPicPr>
          <p:cNvPr id="1029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73963" y="230188"/>
            <a:ext cx="1187450" cy="6905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32" name="Rectangle 16"/>
          <p:cNvSpPr>
            <a:spLocks noChangeArrowheads="1"/>
          </p:cNvSpPr>
          <p:nvPr/>
        </p:nvSpPr>
        <p:spPr bwMode="auto">
          <a:xfrm>
            <a:off x="7439025" y="4846638"/>
            <a:ext cx="823913" cy="215900"/>
          </a:xfrm>
          <a:prstGeom prst="rect">
            <a:avLst/>
          </a:prstGeom>
          <a:noFill/>
          <a:ln>
            <a:noFill/>
          </a:ln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GB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© 3GPP 2023</a:t>
            </a:r>
            <a:endParaRPr kumimoji="0" lang="en-GB" altLang="en-US" sz="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1033" name="Oval 11"/>
          <p:cNvSpPr>
            <a:spLocks noChangeArrowheads="1"/>
          </p:cNvSpPr>
          <p:nvPr/>
        </p:nvSpPr>
        <p:spPr bwMode="auto">
          <a:xfrm>
            <a:off x="8308975" y="4773613"/>
            <a:ext cx="609600" cy="314325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</p:spPr>
        <p:txBody>
          <a:bodyPr lIns="91430" tIns="45715" rIns="91430" bIns="45715"/>
          <a:p>
            <a:pPr lvl="0" algn="ctr">
              <a:buNone/>
            </a:pPr>
            <a:fld id="{9A0DB2DC-4C9A-4742-B13C-FB6460FD3503}" type="slidenum">
              <a:rPr lang="en-GB" altLang="en-US" b="1" dirty="0">
                <a:latin typeface="Arial" panose="020B0604020202020204" pitchFamily="34" charset="0"/>
              </a:rPr>
            </a:fld>
            <a:endParaRPr lang="en-GB" altLang="en-US" b="1" dirty="0">
              <a:latin typeface="Arial" panose="020B0604020202020204" pitchFamily="34" charset="0"/>
            </a:endParaRPr>
          </a:p>
          <a:p>
            <a:pPr lvl="0">
              <a:buNone/>
            </a:pPr>
            <a:endParaRPr lang="en-GB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</p:sldLayoutIdLst>
  <p:transition spd="slow"/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MS PGothic" panose="020B0600070205080204" pitchFamily="34" charset="-128"/>
          <a:cs typeface="MS PGothic" panose="020B0600070205080204" pitchFamily="34" charset="-128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  <a:ea typeface="MS PGothic" panose="020B0600070205080204" pitchFamily="34" charset="-128"/>
          <a:cs typeface="MS PGothic" panose="020B0600070205080204" pitchFamily="34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  <a:ea typeface="MS PGothic" panose="020B0600070205080204" pitchFamily="34" charset="-128"/>
          <a:cs typeface="MS PGothic" panose="020B0600070205080204" pitchFamily="34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  <a:ea typeface="MS PGothic" panose="020B0600070205080204" pitchFamily="34" charset="-128"/>
          <a:cs typeface="MS PGothic" panose="020B0600070205080204" pitchFamily="34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  <a:ea typeface="MS PGothic" panose="020B0600070205080204" pitchFamily="34" charset="-128"/>
          <a:cs typeface="MS PGothic" panose="020B0600070205080204" pitchFamily="34" charset="-128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341630" indent="-341630" algn="l" rtl="0" eaLnBrk="0" fontAlgn="base" hangingPunct="0">
        <a:spcBef>
          <a:spcPct val="20000"/>
        </a:spcBef>
        <a:spcAft>
          <a:spcPct val="0"/>
        </a:spcAft>
        <a:buBlip>
          <a:blip r:embed="rId5"/>
        </a:buBlip>
        <a:defRPr sz="2800">
          <a:solidFill>
            <a:schemeClr val="tx1"/>
          </a:solidFill>
          <a:latin typeface="+mn-lt"/>
          <a:ea typeface="MS PGothic" panose="020B0600070205080204" pitchFamily="34" charset="-128"/>
          <a:cs typeface="MS PGothic" panose="020B0600070205080204" pitchFamily="34" charset="-128"/>
        </a:defRPr>
      </a:lvl1pPr>
      <a:lvl2pPr marL="741680" indent="-28448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MS PGothic" panose="020B0600070205080204" pitchFamily="34" charset="-128"/>
        </a:defRPr>
      </a:lvl2pPr>
      <a:lvl3pPr marL="1141730" indent="-22733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3pPr>
      <a:lvl4pPr marL="1598930" indent="-22733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4pPr>
      <a:lvl5pPr marL="2056130" indent="-22733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  <a:ea typeface="MS PGothic" panose="020B0600070205080204" pitchFamily="34" charset="-128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165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8365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5565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9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Title Placeholder 1"/>
          <p:cNvSpPr>
            <a:spLocks noGrp="1"/>
          </p:cNvSpPr>
          <p:nvPr>
            <p:ph type="title"/>
          </p:nvPr>
        </p:nvSpPr>
        <p:spPr>
          <a:xfrm>
            <a:off x="488950" y="171450"/>
            <a:ext cx="6827838" cy="857250"/>
          </a:xfrm>
          <a:prstGeom prst="rect">
            <a:avLst/>
          </a:prstGeom>
          <a:noFill/>
          <a:ln w="9525">
            <a:noFill/>
          </a:ln>
        </p:spPr>
        <p:txBody>
          <a:bodyPr lIns="91430" tIns="45715" rIns="91430" bIns="45715" anchor="ctr" anchorCtr="0"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>
          <a:xfrm>
            <a:off x="485775" y="1090613"/>
            <a:ext cx="8388350" cy="3622675"/>
          </a:xfrm>
          <a:prstGeom prst="rect">
            <a:avLst/>
          </a:prstGeom>
          <a:noFill/>
          <a:ln w="9525">
            <a:noFill/>
          </a:ln>
        </p:spPr>
        <p:txBody>
          <a:bodyPr lIns="91430" tIns="45715" rIns="91430" bIns="45715"/>
          <a:p>
            <a:pPr lvl="0"/>
            <a:r>
              <a:rPr lang="en-US" altLang="en-US" dirty="0"/>
              <a:t> Click to edit Master text styles</a:t>
            </a:r>
            <a:endParaRPr lang="en-US" altLang="en-US" dirty="0"/>
          </a:p>
          <a:p>
            <a:pPr lvl="1"/>
            <a:r>
              <a:rPr lang="en-US" altLang="en-US" dirty="0"/>
              <a:t>Second level</a:t>
            </a:r>
            <a:endParaRPr lang="en-US" altLang="en-US" dirty="0"/>
          </a:p>
          <a:p>
            <a:pPr lvl="2"/>
            <a:r>
              <a:rPr lang="en-US" altLang="en-US" dirty="0"/>
              <a:t>Third level</a:t>
            </a:r>
            <a:endParaRPr lang="en-US" altLang="en-US" dirty="0"/>
          </a:p>
          <a:p>
            <a:pPr lvl="3"/>
            <a:r>
              <a:rPr lang="en-US" altLang="en-US" dirty="0"/>
              <a:t>Fourth level</a:t>
            </a:r>
            <a:endParaRPr lang="en-US" altLang="en-US" dirty="0"/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030" name="Rectangle 15"/>
          <p:cNvSpPr>
            <a:spLocks noChangeArrowheads="1"/>
          </p:cNvSpPr>
          <p:nvPr/>
        </p:nvSpPr>
        <p:spPr bwMode="auto">
          <a:xfrm>
            <a:off x="4086225" y="2478088"/>
            <a:ext cx="974725" cy="246063"/>
          </a:xfrm>
          <a:prstGeom prst="rect">
            <a:avLst/>
          </a:prstGeom>
          <a:noFill/>
          <a:ln>
            <a:noFill/>
          </a:ln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GB" altLang="en-US" sz="1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© 3GPP 2012</a:t>
            </a:r>
            <a:endParaRPr kumimoji="0" lang="en-GB" altLang="en-US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  <p:pic>
        <p:nvPicPr>
          <p:cNvPr id="1029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73963" y="230188"/>
            <a:ext cx="1187450" cy="6905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32" name="Rectangle 16"/>
          <p:cNvSpPr>
            <a:spLocks noChangeArrowheads="1"/>
          </p:cNvSpPr>
          <p:nvPr/>
        </p:nvSpPr>
        <p:spPr bwMode="auto">
          <a:xfrm>
            <a:off x="7439025" y="4846638"/>
            <a:ext cx="823913" cy="215900"/>
          </a:xfrm>
          <a:prstGeom prst="rect">
            <a:avLst/>
          </a:prstGeom>
          <a:noFill/>
          <a:ln>
            <a:noFill/>
          </a:ln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GB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© 3GPP 2023</a:t>
            </a:r>
            <a:endParaRPr kumimoji="0" lang="en-GB" altLang="en-US" sz="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1033" name="Oval 11"/>
          <p:cNvSpPr>
            <a:spLocks noChangeArrowheads="1"/>
          </p:cNvSpPr>
          <p:nvPr/>
        </p:nvSpPr>
        <p:spPr bwMode="auto">
          <a:xfrm>
            <a:off x="8308975" y="4773613"/>
            <a:ext cx="609600" cy="314325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</p:spPr>
        <p:txBody>
          <a:bodyPr lIns="91430" tIns="45715" rIns="91430" bIns="45715"/>
          <a:p>
            <a:pPr lvl="0" algn="ctr">
              <a:buNone/>
            </a:pPr>
            <a:fld id="{9A0DB2DC-4C9A-4742-B13C-FB6460FD3503}" type="slidenum">
              <a:rPr lang="en-GB" altLang="en-US" b="1" dirty="0">
                <a:latin typeface="Arial" panose="020B0604020202020204" pitchFamily="34" charset="0"/>
              </a:rPr>
            </a:fld>
            <a:endParaRPr lang="en-GB" altLang="en-US" b="1" dirty="0">
              <a:latin typeface="Arial" panose="020B0604020202020204" pitchFamily="34" charset="0"/>
            </a:endParaRPr>
          </a:p>
          <a:p>
            <a:pPr lvl="0">
              <a:buNone/>
            </a:pPr>
            <a:endParaRPr lang="en-GB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</p:sldLayoutIdLst>
  <p:transition spd="slow"/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MS PGothic" panose="020B0600070205080204" pitchFamily="34" charset="-128"/>
          <a:cs typeface="MS PGothic" panose="020B0600070205080204" pitchFamily="34" charset="-128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  <a:ea typeface="MS PGothic" panose="020B0600070205080204" pitchFamily="34" charset="-128"/>
          <a:cs typeface="MS PGothic" panose="020B0600070205080204" pitchFamily="34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  <a:ea typeface="MS PGothic" panose="020B0600070205080204" pitchFamily="34" charset="-128"/>
          <a:cs typeface="MS PGothic" panose="020B0600070205080204" pitchFamily="34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  <a:ea typeface="MS PGothic" panose="020B0600070205080204" pitchFamily="34" charset="-128"/>
          <a:cs typeface="MS PGothic" panose="020B0600070205080204" pitchFamily="34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  <a:ea typeface="MS PGothic" panose="020B0600070205080204" pitchFamily="34" charset="-128"/>
          <a:cs typeface="MS PGothic" panose="020B0600070205080204" pitchFamily="34" charset="-128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341630" indent="-341630" algn="l" rtl="0" eaLnBrk="0" fontAlgn="base" hangingPunct="0">
        <a:spcBef>
          <a:spcPct val="20000"/>
        </a:spcBef>
        <a:spcAft>
          <a:spcPct val="0"/>
        </a:spcAft>
        <a:buBlip>
          <a:blip r:embed="rId5"/>
        </a:buBlip>
        <a:defRPr sz="2800">
          <a:solidFill>
            <a:schemeClr val="tx1"/>
          </a:solidFill>
          <a:latin typeface="+mn-lt"/>
          <a:ea typeface="MS PGothic" panose="020B0600070205080204" pitchFamily="34" charset="-128"/>
          <a:cs typeface="MS PGothic" panose="020B0600070205080204" pitchFamily="34" charset="-128"/>
        </a:defRPr>
      </a:lvl1pPr>
      <a:lvl2pPr marL="741680" indent="-28448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MS PGothic" panose="020B0600070205080204" pitchFamily="34" charset="-128"/>
        </a:defRPr>
      </a:lvl2pPr>
      <a:lvl3pPr marL="1141730" indent="-22733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3pPr>
      <a:lvl4pPr marL="1598930" indent="-22733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4pPr>
      <a:lvl5pPr marL="2056130" indent="-22733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  <a:ea typeface="MS PGothic" panose="020B0600070205080204" pitchFamily="34" charset="-128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165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8365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5565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9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Title Placeholder 1"/>
          <p:cNvSpPr>
            <a:spLocks noGrp="1"/>
          </p:cNvSpPr>
          <p:nvPr>
            <p:ph type="title"/>
          </p:nvPr>
        </p:nvSpPr>
        <p:spPr>
          <a:xfrm>
            <a:off x="488950" y="171450"/>
            <a:ext cx="6827838" cy="857250"/>
          </a:xfrm>
          <a:prstGeom prst="rect">
            <a:avLst/>
          </a:prstGeom>
          <a:noFill/>
          <a:ln w="9525">
            <a:noFill/>
          </a:ln>
        </p:spPr>
        <p:txBody>
          <a:bodyPr lIns="91430" tIns="45715" rIns="91430" bIns="45715" anchor="ctr" anchorCtr="0"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>
          <a:xfrm>
            <a:off x="485775" y="1090613"/>
            <a:ext cx="8388350" cy="3622675"/>
          </a:xfrm>
          <a:prstGeom prst="rect">
            <a:avLst/>
          </a:prstGeom>
          <a:noFill/>
          <a:ln w="9525">
            <a:noFill/>
          </a:ln>
        </p:spPr>
        <p:txBody>
          <a:bodyPr lIns="91430" tIns="45715" rIns="91430" bIns="45715"/>
          <a:p>
            <a:pPr lvl="0"/>
            <a:r>
              <a:rPr lang="en-US" altLang="en-US" dirty="0"/>
              <a:t> Click to edit Master text styles</a:t>
            </a:r>
            <a:endParaRPr lang="en-US" altLang="en-US" dirty="0"/>
          </a:p>
          <a:p>
            <a:pPr lvl="1"/>
            <a:r>
              <a:rPr lang="en-US" altLang="en-US" dirty="0"/>
              <a:t>Second level</a:t>
            </a:r>
            <a:endParaRPr lang="en-US" altLang="en-US" dirty="0"/>
          </a:p>
          <a:p>
            <a:pPr lvl="2"/>
            <a:r>
              <a:rPr lang="en-US" altLang="en-US" dirty="0"/>
              <a:t>Third level</a:t>
            </a:r>
            <a:endParaRPr lang="en-US" altLang="en-US" dirty="0"/>
          </a:p>
          <a:p>
            <a:pPr lvl="3"/>
            <a:r>
              <a:rPr lang="en-US" altLang="en-US" dirty="0"/>
              <a:t>Fourth level</a:t>
            </a:r>
            <a:endParaRPr lang="en-US" altLang="en-US" dirty="0"/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030" name="Rectangle 15"/>
          <p:cNvSpPr>
            <a:spLocks noChangeArrowheads="1"/>
          </p:cNvSpPr>
          <p:nvPr/>
        </p:nvSpPr>
        <p:spPr bwMode="auto">
          <a:xfrm>
            <a:off x="4086225" y="2478088"/>
            <a:ext cx="974725" cy="246063"/>
          </a:xfrm>
          <a:prstGeom prst="rect">
            <a:avLst/>
          </a:prstGeom>
          <a:noFill/>
          <a:ln>
            <a:noFill/>
          </a:ln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GB" altLang="en-US" sz="1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© 3GPP 2012</a:t>
            </a:r>
            <a:endParaRPr kumimoji="0" lang="en-GB" altLang="en-US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  <p:pic>
        <p:nvPicPr>
          <p:cNvPr id="1029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73963" y="230188"/>
            <a:ext cx="1187450" cy="6905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32" name="Rectangle 16"/>
          <p:cNvSpPr>
            <a:spLocks noChangeArrowheads="1"/>
          </p:cNvSpPr>
          <p:nvPr/>
        </p:nvSpPr>
        <p:spPr bwMode="auto">
          <a:xfrm>
            <a:off x="7439025" y="4846638"/>
            <a:ext cx="823913" cy="215900"/>
          </a:xfrm>
          <a:prstGeom prst="rect">
            <a:avLst/>
          </a:prstGeom>
          <a:noFill/>
          <a:ln>
            <a:noFill/>
          </a:ln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GB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© 3GPP 2023</a:t>
            </a:r>
            <a:endParaRPr kumimoji="0" lang="en-GB" altLang="en-US" sz="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1033" name="Oval 11"/>
          <p:cNvSpPr>
            <a:spLocks noChangeArrowheads="1"/>
          </p:cNvSpPr>
          <p:nvPr/>
        </p:nvSpPr>
        <p:spPr bwMode="auto">
          <a:xfrm>
            <a:off x="8308975" y="4773613"/>
            <a:ext cx="609600" cy="314325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</p:spPr>
        <p:txBody>
          <a:bodyPr lIns="91430" tIns="45715" rIns="91430" bIns="45715"/>
          <a:p>
            <a:pPr lvl="0" algn="ctr">
              <a:buNone/>
            </a:pPr>
            <a:fld id="{9A0DB2DC-4C9A-4742-B13C-FB6460FD3503}" type="slidenum">
              <a:rPr lang="en-GB" altLang="en-US" b="1" dirty="0">
                <a:latin typeface="Arial" panose="020B0604020202020204" pitchFamily="34" charset="0"/>
              </a:rPr>
            </a:fld>
            <a:endParaRPr lang="en-GB" altLang="en-US" b="1" dirty="0">
              <a:latin typeface="Arial" panose="020B0604020202020204" pitchFamily="34" charset="0"/>
            </a:endParaRPr>
          </a:p>
          <a:p>
            <a:pPr lvl="0">
              <a:buNone/>
            </a:pPr>
            <a:endParaRPr lang="en-GB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</p:sldLayoutIdLst>
  <p:transition spd="slow"/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MS PGothic" panose="020B0600070205080204" pitchFamily="34" charset="-128"/>
          <a:cs typeface="MS PGothic" panose="020B0600070205080204" pitchFamily="34" charset="-128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  <a:ea typeface="MS PGothic" panose="020B0600070205080204" pitchFamily="34" charset="-128"/>
          <a:cs typeface="MS PGothic" panose="020B0600070205080204" pitchFamily="34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  <a:ea typeface="MS PGothic" panose="020B0600070205080204" pitchFamily="34" charset="-128"/>
          <a:cs typeface="MS PGothic" panose="020B0600070205080204" pitchFamily="34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  <a:ea typeface="MS PGothic" panose="020B0600070205080204" pitchFamily="34" charset="-128"/>
          <a:cs typeface="MS PGothic" panose="020B0600070205080204" pitchFamily="34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  <a:ea typeface="MS PGothic" panose="020B0600070205080204" pitchFamily="34" charset="-128"/>
          <a:cs typeface="MS PGothic" panose="020B0600070205080204" pitchFamily="34" charset="-128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341630" indent="-341630" algn="l" rtl="0" eaLnBrk="0" fontAlgn="base" hangingPunct="0">
        <a:spcBef>
          <a:spcPct val="20000"/>
        </a:spcBef>
        <a:spcAft>
          <a:spcPct val="0"/>
        </a:spcAft>
        <a:buBlip>
          <a:blip r:embed="rId5"/>
        </a:buBlip>
        <a:defRPr sz="2800">
          <a:solidFill>
            <a:schemeClr val="tx1"/>
          </a:solidFill>
          <a:latin typeface="+mn-lt"/>
          <a:ea typeface="MS PGothic" panose="020B0600070205080204" pitchFamily="34" charset="-128"/>
          <a:cs typeface="MS PGothic" panose="020B0600070205080204" pitchFamily="34" charset="-128"/>
        </a:defRPr>
      </a:lvl1pPr>
      <a:lvl2pPr marL="741680" indent="-28448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MS PGothic" panose="020B0600070205080204" pitchFamily="34" charset="-128"/>
        </a:defRPr>
      </a:lvl2pPr>
      <a:lvl3pPr marL="1141730" indent="-22733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3pPr>
      <a:lvl4pPr marL="1598930" indent="-22733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4pPr>
      <a:lvl5pPr marL="2056130" indent="-22733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  <a:ea typeface="MS PGothic" panose="020B0600070205080204" pitchFamily="34" charset="-128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165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8365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5565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9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Title Placeholder 1"/>
          <p:cNvSpPr>
            <a:spLocks noGrp="1"/>
          </p:cNvSpPr>
          <p:nvPr>
            <p:ph type="title"/>
          </p:nvPr>
        </p:nvSpPr>
        <p:spPr>
          <a:xfrm>
            <a:off x="488950" y="171450"/>
            <a:ext cx="6827838" cy="857250"/>
          </a:xfrm>
          <a:prstGeom prst="rect">
            <a:avLst/>
          </a:prstGeom>
          <a:noFill/>
          <a:ln w="9525">
            <a:noFill/>
          </a:ln>
        </p:spPr>
        <p:txBody>
          <a:bodyPr lIns="91430" tIns="45715" rIns="91430" bIns="45715" anchor="ctr" anchorCtr="0"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>
          <a:xfrm>
            <a:off x="485775" y="1090613"/>
            <a:ext cx="8388350" cy="3622675"/>
          </a:xfrm>
          <a:prstGeom prst="rect">
            <a:avLst/>
          </a:prstGeom>
          <a:noFill/>
          <a:ln w="9525">
            <a:noFill/>
          </a:ln>
        </p:spPr>
        <p:txBody>
          <a:bodyPr lIns="91430" tIns="45715" rIns="91430" bIns="45715"/>
          <a:p>
            <a:pPr lvl="0"/>
            <a:r>
              <a:rPr lang="en-US" altLang="en-US" dirty="0"/>
              <a:t> Click to edit Master text styles</a:t>
            </a:r>
            <a:endParaRPr lang="en-US" altLang="en-US" dirty="0"/>
          </a:p>
          <a:p>
            <a:pPr lvl="1"/>
            <a:r>
              <a:rPr lang="en-US" altLang="en-US" dirty="0"/>
              <a:t>Second level</a:t>
            </a:r>
            <a:endParaRPr lang="en-US" altLang="en-US" dirty="0"/>
          </a:p>
          <a:p>
            <a:pPr lvl="2"/>
            <a:r>
              <a:rPr lang="en-US" altLang="en-US" dirty="0"/>
              <a:t>Third level</a:t>
            </a:r>
            <a:endParaRPr lang="en-US" altLang="en-US" dirty="0"/>
          </a:p>
          <a:p>
            <a:pPr lvl="3"/>
            <a:r>
              <a:rPr lang="en-US" altLang="en-US" dirty="0"/>
              <a:t>Fourth level</a:t>
            </a:r>
            <a:endParaRPr lang="en-US" altLang="en-US" dirty="0"/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030" name="Rectangle 15"/>
          <p:cNvSpPr>
            <a:spLocks noChangeArrowheads="1"/>
          </p:cNvSpPr>
          <p:nvPr/>
        </p:nvSpPr>
        <p:spPr bwMode="auto">
          <a:xfrm>
            <a:off x="4086225" y="2478088"/>
            <a:ext cx="974725" cy="246063"/>
          </a:xfrm>
          <a:prstGeom prst="rect">
            <a:avLst/>
          </a:prstGeom>
          <a:noFill/>
          <a:ln>
            <a:noFill/>
          </a:ln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GB" altLang="en-US" sz="1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© 3GPP 2012</a:t>
            </a:r>
            <a:endParaRPr kumimoji="0" lang="en-GB" altLang="en-US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  <p:pic>
        <p:nvPicPr>
          <p:cNvPr id="1029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73963" y="230188"/>
            <a:ext cx="1187450" cy="6905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32" name="Rectangle 16"/>
          <p:cNvSpPr>
            <a:spLocks noChangeArrowheads="1"/>
          </p:cNvSpPr>
          <p:nvPr/>
        </p:nvSpPr>
        <p:spPr bwMode="auto">
          <a:xfrm>
            <a:off x="7439025" y="4846638"/>
            <a:ext cx="823913" cy="215900"/>
          </a:xfrm>
          <a:prstGeom prst="rect">
            <a:avLst/>
          </a:prstGeom>
          <a:noFill/>
          <a:ln>
            <a:noFill/>
          </a:ln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GB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© 3GPP 2023</a:t>
            </a:r>
            <a:endParaRPr kumimoji="0" lang="en-GB" altLang="en-US" sz="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1033" name="Oval 11"/>
          <p:cNvSpPr>
            <a:spLocks noChangeArrowheads="1"/>
          </p:cNvSpPr>
          <p:nvPr/>
        </p:nvSpPr>
        <p:spPr bwMode="auto">
          <a:xfrm>
            <a:off x="8308975" y="4773613"/>
            <a:ext cx="609600" cy="314325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</p:spPr>
        <p:txBody>
          <a:bodyPr lIns="91430" tIns="45715" rIns="91430" bIns="45715"/>
          <a:p>
            <a:pPr lvl="0" algn="ctr">
              <a:buNone/>
            </a:pPr>
            <a:fld id="{9A0DB2DC-4C9A-4742-B13C-FB6460FD3503}" type="slidenum">
              <a:rPr lang="en-GB" altLang="en-US" b="1" dirty="0">
                <a:latin typeface="Arial" panose="020B0604020202020204" pitchFamily="34" charset="0"/>
              </a:rPr>
            </a:fld>
            <a:endParaRPr lang="en-GB" altLang="en-US" b="1" dirty="0">
              <a:latin typeface="Arial" panose="020B0604020202020204" pitchFamily="34" charset="0"/>
            </a:endParaRPr>
          </a:p>
          <a:p>
            <a:pPr lvl="0">
              <a:buNone/>
            </a:pPr>
            <a:endParaRPr lang="en-GB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</p:sldLayoutIdLst>
  <p:transition spd="slow"/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MS PGothic" panose="020B0600070205080204" pitchFamily="34" charset="-128"/>
          <a:cs typeface="MS PGothic" panose="020B0600070205080204" pitchFamily="34" charset="-128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  <a:ea typeface="MS PGothic" panose="020B0600070205080204" pitchFamily="34" charset="-128"/>
          <a:cs typeface="MS PGothic" panose="020B0600070205080204" pitchFamily="34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  <a:ea typeface="MS PGothic" panose="020B0600070205080204" pitchFamily="34" charset="-128"/>
          <a:cs typeface="MS PGothic" panose="020B0600070205080204" pitchFamily="34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  <a:ea typeface="MS PGothic" panose="020B0600070205080204" pitchFamily="34" charset="-128"/>
          <a:cs typeface="MS PGothic" panose="020B0600070205080204" pitchFamily="34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  <a:ea typeface="MS PGothic" panose="020B0600070205080204" pitchFamily="34" charset="-128"/>
          <a:cs typeface="MS PGothic" panose="020B0600070205080204" pitchFamily="34" charset="-128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341630" indent="-341630" algn="l" rtl="0" eaLnBrk="0" fontAlgn="base" hangingPunct="0">
        <a:spcBef>
          <a:spcPct val="20000"/>
        </a:spcBef>
        <a:spcAft>
          <a:spcPct val="0"/>
        </a:spcAft>
        <a:buBlip>
          <a:blip r:embed="rId5"/>
        </a:buBlip>
        <a:defRPr sz="2800">
          <a:solidFill>
            <a:schemeClr val="tx1"/>
          </a:solidFill>
          <a:latin typeface="+mn-lt"/>
          <a:ea typeface="MS PGothic" panose="020B0600070205080204" pitchFamily="34" charset="-128"/>
          <a:cs typeface="MS PGothic" panose="020B0600070205080204" pitchFamily="34" charset="-128"/>
        </a:defRPr>
      </a:lvl1pPr>
      <a:lvl2pPr marL="741680" indent="-28448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MS PGothic" panose="020B0600070205080204" pitchFamily="34" charset="-128"/>
        </a:defRPr>
      </a:lvl2pPr>
      <a:lvl3pPr marL="1141730" indent="-22733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3pPr>
      <a:lvl4pPr marL="1598930" indent="-22733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4pPr>
      <a:lvl5pPr marL="2056130" indent="-22733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  <a:ea typeface="MS PGothic" panose="020B0600070205080204" pitchFamily="34" charset="-128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165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8365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5565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9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Title Placeholder 1"/>
          <p:cNvSpPr>
            <a:spLocks noGrp="1"/>
          </p:cNvSpPr>
          <p:nvPr>
            <p:ph type="title"/>
          </p:nvPr>
        </p:nvSpPr>
        <p:spPr>
          <a:xfrm>
            <a:off x="488950" y="171450"/>
            <a:ext cx="6827838" cy="857250"/>
          </a:xfrm>
          <a:prstGeom prst="rect">
            <a:avLst/>
          </a:prstGeom>
          <a:noFill/>
          <a:ln w="9525">
            <a:noFill/>
          </a:ln>
        </p:spPr>
        <p:txBody>
          <a:bodyPr lIns="91430" tIns="45715" rIns="91430" bIns="45715" anchor="ctr" anchorCtr="0"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>
          <a:xfrm>
            <a:off x="485775" y="1090613"/>
            <a:ext cx="8388350" cy="3622675"/>
          </a:xfrm>
          <a:prstGeom prst="rect">
            <a:avLst/>
          </a:prstGeom>
          <a:noFill/>
          <a:ln w="9525">
            <a:noFill/>
          </a:ln>
        </p:spPr>
        <p:txBody>
          <a:bodyPr lIns="91430" tIns="45715" rIns="91430" bIns="45715"/>
          <a:p>
            <a:pPr lvl="0"/>
            <a:r>
              <a:rPr lang="en-US" altLang="en-US" dirty="0"/>
              <a:t> Click to edit Master text styles</a:t>
            </a:r>
            <a:endParaRPr lang="en-US" altLang="en-US" dirty="0"/>
          </a:p>
          <a:p>
            <a:pPr lvl="1"/>
            <a:r>
              <a:rPr lang="en-US" altLang="en-US" dirty="0"/>
              <a:t>Second level</a:t>
            </a:r>
            <a:endParaRPr lang="en-US" altLang="en-US" dirty="0"/>
          </a:p>
          <a:p>
            <a:pPr lvl="2"/>
            <a:r>
              <a:rPr lang="en-US" altLang="en-US" dirty="0"/>
              <a:t>Third level</a:t>
            </a:r>
            <a:endParaRPr lang="en-US" altLang="en-US" dirty="0"/>
          </a:p>
          <a:p>
            <a:pPr lvl="3"/>
            <a:r>
              <a:rPr lang="en-US" altLang="en-US" dirty="0"/>
              <a:t>Fourth level</a:t>
            </a:r>
            <a:endParaRPr lang="en-US" altLang="en-US" dirty="0"/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030" name="Rectangle 15"/>
          <p:cNvSpPr>
            <a:spLocks noChangeArrowheads="1"/>
          </p:cNvSpPr>
          <p:nvPr/>
        </p:nvSpPr>
        <p:spPr bwMode="auto">
          <a:xfrm>
            <a:off x="4086225" y="2478088"/>
            <a:ext cx="974725" cy="246063"/>
          </a:xfrm>
          <a:prstGeom prst="rect">
            <a:avLst/>
          </a:prstGeom>
          <a:noFill/>
          <a:ln>
            <a:noFill/>
          </a:ln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GB" altLang="en-US" sz="1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© 3GPP 2012</a:t>
            </a:r>
            <a:endParaRPr kumimoji="0" lang="en-GB" altLang="en-US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  <p:pic>
        <p:nvPicPr>
          <p:cNvPr id="1029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73963" y="230188"/>
            <a:ext cx="1187450" cy="6905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32" name="Rectangle 16"/>
          <p:cNvSpPr>
            <a:spLocks noChangeArrowheads="1"/>
          </p:cNvSpPr>
          <p:nvPr/>
        </p:nvSpPr>
        <p:spPr bwMode="auto">
          <a:xfrm>
            <a:off x="7439025" y="4846638"/>
            <a:ext cx="823913" cy="215900"/>
          </a:xfrm>
          <a:prstGeom prst="rect">
            <a:avLst/>
          </a:prstGeom>
          <a:noFill/>
          <a:ln>
            <a:noFill/>
          </a:ln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GB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© 3GPP 2023</a:t>
            </a:r>
            <a:endParaRPr kumimoji="0" lang="en-GB" altLang="en-US" sz="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1033" name="Oval 11"/>
          <p:cNvSpPr>
            <a:spLocks noChangeArrowheads="1"/>
          </p:cNvSpPr>
          <p:nvPr/>
        </p:nvSpPr>
        <p:spPr bwMode="auto">
          <a:xfrm>
            <a:off x="8308975" y="4773613"/>
            <a:ext cx="609600" cy="314325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</p:spPr>
        <p:txBody>
          <a:bodyPr lIns="91430" tIns="45715" rIns="91430" bIns="45715"/>
          <a:p>
            <a:pPr lvl="0" algn="ctr">
              <a:buNone/>
            </a:pPr>
            <a:fld id="{9A0DB2DC-4C9A-4742-B13C-FB6460FD3503}" type="slidenum">
              <a:rPr lang="en-GB" altLang="en-US" b="1" dirty="0">
                <a:latin typeface="Arial" panose="020B0604020202020204" pitchFamily="34" charset="0"/>
              </a:rPr>
            </a:fld>
            <a:endParaRPr lang="en-GB" altLang="en-US" b="1" dirty="0">
              <a:latin typeface="Arial" panose="020B0604020202020204" pitchFamily="34" charset="0"/>
            </a:endParaRPr>
          </a:p>
          <a:p>
            <a:pPr lvl="0">
              <a:buNone/>
            </a:pPr>
            <a:endParaRPr lang="en-GB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</p:sldLayoutIdLst>
  <p:transition spd="slow"/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MS PGothic" panose="020B0600070205080204" pitchFamily="34" charset="-128"/>
          <a:cs typeface="MS PGothic" panose="020B0600070205080204" pitchFamily="34" charset="-128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  <a:ea typeface="MS PGothic" panose="020B0600070205080204" pitchFamily="34" charset="-128"/>
          <a:cs typeface="MS PGothic" panose="020B0600070205080204" pitchFamily="34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  <a:ea typeface="MS PGothic" panose="020B0600070205080204" pitchFamily="34" charset="-128"/>
          <a:cs typeface="MS PGothic" panose="020B0600070205080204" pitchFamily="34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  <a:ea typeface="MS PGothic" panose="020B0600070205080204" pitchFamily="34" charset="-128"/>
          <a:cs typeface="MS PGothic" panose="020B0600070205080204" pitchFamily="34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  <a:ea typeface="MS PGothic" panose="020B0600070205080204" pitchFamily="34" charset="-128"/>
          <a:cs typeface="MS PGothic" panose="020B0600070205080204" pitchFamily="34" charset="-128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341630" indent="-341630" algn="l" rtl="0" eaLnBrk="0" fontAlgn="base" hangingPunct="0">
        <a:spcBef>
          <a:spcPct val="20000"/>
        </a:spcBef>
        <a:spcAft>
          <a:spcPct val="0"/>
        </a:spcAft>
        <a:buBlip>
          <a:blip r:embed="rId5"/>
        </a:buBlip>
        <a:defRPr sz="2800">
          <a:solidFill>
            <a:schemeClr val="tx1"/>
          </a:solidFill>
          <a:latin typeface="+mn-lt"/>
          <a:ea typeface="MS PGothic" panose="020B0600070205080204" pitchFamily="34" charset="-128"/>
          <a:cs typeface="MS PGothic" panose="020B0600070205080204" pitchFamily="34" charset="-128"/>
        </a:defRPr>
      </a:lvl1pPr>
      <a:lvl2pPr marL="741680" indent="-28448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MS PGothic" panose="020B0600070205080204" pitchFamily="34" charset="-128"/>
        </a:defRPr>
      </a:lvl2pPr>
      <a:lvl3pPr marL="1141730" indent="-22733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3pPr>
      <a:lvl4pPr marL="1598930" indent="-22733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4pPr>
      <a:lvl5pPr marL="2056130" indent="-22733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  <a:ea typeface="MS PGothic" panose="020B0600070205080204" pitchFamily="34" charset="-128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165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8365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5565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9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5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8.xml"/><Relationship Id="rId4" Type="http://schemas.openxmlformats.org/officeDocument/2006/relationships/image" Target="../media/image8.png"/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1.xml"/><Relationship Id="rId4" Type="http://schemas.openxmlformats.org/officeDocument/2006/relationships/image" Target="../media/image8.png"/><Relationship Id="rId3" Type="http://schemas.openxmlformats.org/officeDocument/2006/relationships/image" Target="../media/image7.jpeg"/><Relationship Id="rId2" Type="http://schemas.openxmlformats.org/officeDocument/2006/relationships/image" Target="../media/image9.png"/><Relationship Id="rId1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9.xml"/><Relationship Id="rId1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2.xml"/><Relationship Id="rId3" Type="http://schemas.openxmlformats.org/officeDocument/2006/relationships/image" Target="../media/image10.jpeg"/><Relationship Id="rId2" Type="http://schemas.openxmlformats.org/officeDocument/2006/relationships/image" Target="../media/image2.png"/><Relationship Id="rId1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1822450" y="1663700"/>
            <a:ext cx="6034405" cy="1492250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norm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lang="en-GB" altLang="en-US" sz="2400" kern="0" dirty="0">
                <a:solidFill>
                  <a:srgbClr val="FF0000"/>
                </a:solidFill>
                <a:latin typeface="+mj-lt"/>
                <a:ea typeface="+mj-ea"/>
                <a:cs typeface="+mj-cs"/>
                <a:sym typeface="+mn-ea"/>
              </a:rPr>
              <a:t>Motivation of </a:t>
            </a:r>
            <a:r>
              <a:rPr lang="en-GB" altLang="en-US" sz="2400" kern="0" dirty="0">
                <a:solidFill>
                  <a:srgbClr val="FF0000"/>
                </a:solidFill>
                <a:latin typeface="+mj-lt"/>
                <a:ea typeface="+mj-ea"/>
                <a:cs typeface="+mj-cs"/>
                <a:sym typeface="+mn-ea"/>
              </a:rPr>
              <a:t>Artificial Intelligence enhanced IMS Multimedia Telephony Service</a:t>
            </a:r>
            <a:endParaRPr lang="en-GB" altLang="en-US" sz="2400" kern="0" dirty="0">
              <a:solidFill>
                <a:srgbClr val="FF0000"/>
              </a:solidFill>
              <a:latin typeface="+mj-lt"/>
              <a:ea typeface="+mj-ea"/>
              <a:cs typeface="+mj-cs"/>
              <a:sym typeface="+mn-ea"/>
            </a:endParaRPr>
          </a:p>
          <a:p>
            <a:pPr marR="0" algn="ctr" defTabSz="914400">
              <a:buClrTx/>
              <a:buSzTx/>
              <a:buFontTx/>
              <a:buNone/>
              <a:defRPr/>
            </a:pPr>
            <a:endParaRPr kumimoji="0" lang="en-GB" sz="1100" kern="0" cap="none" spc="0" normalizeH="0" baseline="0" noProof="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MS PGothic" panose="020B0600070205080204" pitchFamily="34" charset="-128"/>
              <a:cs typeface="MS PGothic" panose="020B0600070205080204" pitchFamily="34" charset="-128"/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4294967295"/>
          </p:nvPr>
        </p:nvSpPr>
        <p:spPr>
          <a:xfrm>
            <a:off x="4184015" y="3606800"/>
            <a:ext cx="1310640" cy="1054100"/>
          </a:xfrm>
        </p:spPr>
        <p:txBody>
          <a:bodyPr vert="horz" wrap="square" lIns="91430" tIns="45715" rIns="91430" bIns="45715" anchor="t" anchorCtr="0"/>
          <a:lstStyle>
            <a:lvl1pPr marL="0" lvl="0" indent="0" algn="ctr">
              <a:buClrTx/>
              <a:buSzTx/>
              <a:buFontTx/>
              <a:buNone/>
              <a:defRPr/>
            </a:lvl1pPr>
            <a:lvl2pPr marL="457200" lvl="1" indent="0" algn="ctr">
              <a:buClr>
                <a:srgbClr val="C00000"/>
              </a:buClr>
              <a:buSzTx/>
              <a:buFont typeface="Arial" panose="020B0604020202020204" pitchFamily="34" charset="0"/>
              <a:buNone/>
              <a:defRPr/>
            </a:lvl2pPr>
            <a:lvl3pPr marL="914400" lvl="2" indent="0" algn="ctr">
              <a:buClrTx/>
              <a:buSzTx/>
              <a:buFont typeface="Arial" panose="020B0604020202020204" pitchFamily="34" charset="0"/>
              <a:buNone/>
              <a:defRPr/>
            </a:lvl3pPr>
            <a:lvl4pPr marL="1371600" lvl="3" indent="0" algn="ctr">
              <a:buClrTx/>
              <a:buSzTx/>
              <a:buFont typeface="Arial" panose="020B0604020202020204" pitchFamily="34" charset="0"/>
              <a:buNone/>
              <a:defRPr/>
            </a:lvl4pPr>
            <a:lvl5pPr marL="1828800" lvl="4" indent="0" algn="ctr">
              <a:buClrTx/>
              <a:buSzTx/>
              <a:buFont typeface="Arial" panose="020B0604020202020204" pitchFamily="34" charset="0"/>
              <a:buNone/>
              <a:defRPr/>
            </a:lvl5pPr>
          </a:lstStyle>
          <a:p>
            <a:pPr lvl="0" algn="l">
              <a:lnSpc>
                <a:spcPct val="80000"/>
              </a:lnSpc>
            </a:pPr>
            <a:br>
              <a:rPr lang="en-GB" altLang="en-US" sz="1400" dirty="0">
                <a:latin typeface="Arial" panose="020B0604020202020204" pitchFamily="34" charset="0"/>
              </a:rPr>
            </a:br>
            <a:r>
              <a:rPr lang="en-US" altLang="zh-CN" sz="1400" dirty="0">
                <a:sym typeface="+mn-ea"/>
              </a:rPr>
              <a:t>China Mobile</a:t>
            </a:r>
            <a:endParaRPr lang="zh-CN" altLang="en-US" sz="1400" dirty="0"/>
          </a:p>
          <a:p>
            <a:pPr lvl="0" algn="l">
              <a:lnSpc>
                <a:spcPct val="80000"/>
              </a:lnSpc>
            </a:pPr>
            <a:endParaRPr lang="en-GB" altLang="en-US" sz="1400" dirty="0">
              <a:latin typeface="Arial" panose="020B0604020202020204" pitchFamily="34" charset="0"/>
            </a:endParaRPr>
          </a:p>
        </p:txBody>
      </p:sp>
      <p:sp>
        <p:nvSpPr>
          <p:cNvPr id="6149" name="AutoShape 14"/>
          <p:cNvSpPr/>
          <p:nvPr/>
        </p:nvSpPr>
        <p:spPr>
          <a:xfrm>
            <a:off x="7938" y="4779963"/>
            <a:ext cx="6169025" cy="242887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 w="9525">
            <a:noFill/>
          </a:ln>
        </p:spPr>
        <p:txBody>
          <a:bodyPr wrap="none" lIns="91430" tIns="45715" rIns="91430" bIns="45715" anchor="ctr" anchorCtr="0"/>
          <a:lstStyle>
            <a:lvl1pPr marL="341630" indent="-34163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1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MS PGothic" panose="020B0600070205080204" pitchFamily="34" charset="-128"/>
              </a:defRPr>
            </a:lvl1pPr>
            <a:lvl2pPr marL="741680" indent="-2844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7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9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61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</a:lstStyle>
          <a:p>
            <a:pPr marL="0" lvl="0" indent="0">
              <a:spcBef>
                <a:spcPct val="0"/>
              </a:spcBef>
              <a:buNone/>
            </a:pPr>
            <a:endParaRPr lang="en-US" altLang="en-US" sz="1000" dirty="0">
              <a:latin typeface="Arial" panose="020B0604020202020204" pitchFamily="34" charset="0"/>
            </a:endParaRPr>
          </a:p>
        </p:txBody>
      </p:sp>
      <p:sp>
        <p:nvSpPr>
          <p:cNvPr id="6150" name="TextBox 6"/>
          <p:cNvSpPr txBox="1"/>
          <p:nvPr/>
        </p:nvSpPr>
        <p:spPr>
          <a:xfrm>
            <a:off x="-18097" y="4779963"/>
            <a:ext cx="6221412" cy="288925"/>
          </a:xfrm>
          <a:prstGeom prst="rect">
            <a:avLst/>
          </a:prstGeom>
          <a:noFill/>
          <a:ln w="9525">
            <a:noFill/>
          </a:ln>
        </p:spPr>
        <p:txBody>
          <a:bodyPr lIns="91430" tIns="45715" rIns="91430" bIns="45715" anchor="ctr" anchorCtr="0"/>
          <a:lstStyle>
            <a:lvl1pPr marL="341630" indent="-34163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1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MS PGothic" panose="020B0600070205080204" pitchFamily="34" charset="-128"/>
              </a:defRPr>
            </a:lvl1pPr>
            <a:lvl2pPr marL="741680" indent="-2844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7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9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61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</a:lstStyle>
          <a:p>
            <a:pPr marL="0" lvl="0" indent="0">
              <a:spcBef>
                <a:spcPct val="0"/>
              </a:spcBef>
              <a:buNone/>
            </a:pPr>
            <a:r>
              <a:rPr lang="en-GB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S1-24011</a:t>
            </a:r>
            <a:r>
              <a:rPr lang="en-US" altLang="en-GB" sz="1000" dirty="0">
                <a:solidFill>
                  <a:schemeClr val="bg1"/>
                </a:solidFill>
                <a:latin typeface="Arial" panose="020B0604020202020204" pitchFamily="34" charset="0"/>
              </a:rPr>
              <a:t>5</a:t>
            </a:r>
            <a:r>
              <a:rPr lang="en-GB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, 3GPP TSG- SA1 Meeting # 105, Athens, Greece, 26 Feb - 1 March 2024</a:t>
            </a:r>
            <a:endParaRPr lang="en-GB" altLang="en-US" sz="10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Title 1"/>
          <p:cNvSpPr>
            <a:spLocks noGrp="1"/>
          </p:cNvSpPr>
          <p:nvPr>
            <p:ph type="title"/>
          </p:nvPr>
        </p:nvSpPr>
        <p:spPr>
          <a:xfrm>
            <a:off x="488950" y="457835"/>
            <a:ext cx="6827838" cy="387350"/>
          </a:xfrm>
        </p:spPr>
        <p:txBody>
          <a:bodyPr vert="horz" wrap="square" lIns="91430" tIns="45715" rIns="91430" bIns="45715" anchor="ctr" anchorCtr="0"/>
          <a:p>
            <a:pPr algn="l">
              <a:buClrTx/>
              <a:buSzTx/>
              <a:buFontTx/>
            </a:pPr>
            <a:r>
              <a:rPr lang="en-GB" altLang="en-US" sz="2800" dirty="0">
                <a:ea typeface="+mj-ea"/>
                <a:cs typeface="+mj-cs"/>
                <a:sym typeface="+mn-ea"/>
              </a:rPr>
              <a:t>Motivation</a:t>
            </a:r>
            <a:endParaRPr lang="en-GB" altLang="en-US" sz="28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75310" y="986790"/>
            <a:ext cx="8075295" cy="3647440"/>
          </a:xfrm>
          <a:ln>
            <a:noFill/>
          </a:ln>
        </p:spPr>
        <p:txBody>
          <a:bodyPr/>
          <a:p>
            <a:pPr algn="l">
              <a:buClrTx/>
              <a:buSzTx/>
              <a:buBlip>
                <a:blip r:embed="rId1"/>
              </a:buBlip>
            </a:pPr>
            <a:r>
              <a:rPr lang="zh-CN" altLang="en-US" sz="2000">
                <a:sym typeface="+mn-ea"/>
              </a:rPr>
              <a:t>AI technology has always been a global hotspot of attention. As the related technologies become increasingly mature, AI technology have demonstrated tremendous potential for application. </a:t>
            </a:r>
            <a:endParaRPr lang="zh-CN" altLang="en-US" sz="2000">
              <a:sym typeface="+mn-ea"/>
            </a:endParaRPr>
          </a:p>
          <a:p>
            <a:pPr algn="l">
              <a:buClrTx/>
              <a:buSzTx/>
              <a:buBlip>
                <a:blip r:embed="rId1"/>
              </a:buBlip>
            </a:pPr>
            <a:r>
              <a:rPr lang="zh-CN" altLang="en-US" sz="2000">
                <a:sym typeface="+mn-ea"/>
              </a:rPr>
              <a:t>Various industries are exploring the application scenarios of AI technology, and </a:t>
            </a:r>
            <a:r>
              <a:rPr lang="en-US" altLang="zh-CN" sz="2000">
                <a:sym typeface="+mn-ea"/>
              </a:rPr>
              <a:t>s</a:t>
            </a:r>
            <a:r>
              <a:rPr lang="zh-CN" altLang="en-US" sz="2000">
                <a:sym typeface="+mn-ea"/>
              </a:rPr>
              <a:t>ome 3GPP working groups have also discussed AI technology.</a:t>
            </a:r>
            <a:endParaRPr lang="zh-CN" altLang="en-US" sz="2000">
              <a:sym typeface="+mn-ea"/>
            </a:endParaRPr>
          </a:p>
          <a:p>
            <a:pPr algn="l">
              <a:buClrTx/>
              <a:buSzTx/>
              <a:buBlip>
                <a:blip r:embed="rId1"/>
              </a:buBlip>
            </a:pPr>
            <a:r>
              <a:rPr lang="zh-CN" altLang="en-US" sz="2000">
                <a:sym typeface="+mn-ea"/>
              </a:rPr>
              <a:t>Currently, there is a lack of specific study on how to integrate AI technology into </a:t>
            </a:r>
            <a:r>
              <a:rPr lang="zh-CN" altLang="en-US" sz="2000">
                <a:sym typeface="+mn-ea"/>
              </a:rPr>
              <a:t>IMS Multimedia Telephony Service</a:t>
            </a:r>
            <a:r>
              <a:rPr lang="zh-CN" altLang="en-US" sz="2000">
                <a:sym typeface="+mn-ea"/>
              </a:rPr>
              <a:t>, but this field is full of broad prospects. </a:t>
            </a:r>
            <a:endParaRPr lang="zh-CN" altLang="en-US" sz="2000">
              <a:sym typeface="+mn-ea"/>
            </a:endParaRPr>
          </a:p>
          <a:p>
            <a:pPr algn="l">
              <a:buClrTx/>
              <a:buSzTx/>
              <a:buBlip>
                <a:blip r:embed="rId1"/>
              </a:buBlip>
            </a:pPr>
            <a:r>
              <a:rPr lang="zh-CN" altLang="en-US" sz="2000">
                <a:sym typeface="+mn-ea"/>
              </a:rPr>
              <a:t>Below are some potential use cases, from which we may glimpse the potential of AI </a:t>
            </a:r>
            <a:r>
              <a:rPr lang="zh-CN" altLang="en-US" sz="2000">
                <a:sym typeface="+mn-ea"/>
              </a:rPr>
              <a:t>technology </a:t>
            </a:r>
            <a:r>
              <a:rPr lang="zh-CN" altLang="en-US" sz="2000">
                <a:sym typeface="+mn-ea"/>
              </a:rPr>
              <a:t>in telephony services.</a:t>
            </a:r>
            <a:endParaRPr lang="zh-CN" altLang="en-US" sz="2000">
              <a:sym typeface="+mn-ea"/>
            </a:endParaRPr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Title 1"/>
          <p:cNvSpPr>
            <a:spLocks noGrp="1"/>
          </p:cNvSpPr>
          <p:nvPr>
            <p:ph type="title"/>
          </p:nvPr>
        </p:nvSpPr>
        <p:spPr>
          <a:xfrm>
            <a:off x="488950" y="457835"/>
            <a:ext cx="6827838" cy="387350"/>
          </a:xfrm>
        </p:spPr>
        <p:txBody>
          <a:bodyPr vert="horz" wrap="square" lIns="91430" tIns="45715" rIns="91430" bIns="45715" anchor="ctr" anchorCtr="0"/>
          <a:p>
            <a:pPr algn="l">
              <a:buClrTx/>
              <a:buSzTx/>
              <a:buFontTx/>
            </a:pPr>
            <a:r>
              <a:rPr lang="en-US" altLang="en-GB" sz="2800" dirty="0">
                <a:ea typeface="+mj-ea"/>
                <a:cs typeface="+mj-cs"/>
                <a:sym typeface="+mn-ea"/>
              </a:rPr>
              <a:t>Use Cases 1</a:t>
            </a:r>
            <a:r>
              <a:rPr lang="zh-CN" altLang="en-US" sz="2800" dirty="0">
                <a:ea typeface="+mj-ea"/>
                <a:cs typeface="+mj-cs"/>
                <a:sym typeface="+mn-ea"/>
              </a:rPr>
              <a:t>：</a:t>
            </a:r>
            <a:endParaRPr lang="zh-CN" altLang="en-US" sz="2800" dirty="0">
              <a:ea typeface="+mj-ea"/>
              <a:cs typeface="+mj-cs"/>
              <a:sym typeface="+mn-ea"/>
            </a:endParaRPr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434975" y="923925"/>
            <a:ext cx="6330950" cy="4151630"/>
          </a:xfrm>
          <a:ln>
            <a:noFill/>
          </a:ln>
        </p:spPr>
        <p:txBody>
          <a:bodyPr/>
          <a:p>
            <a:pPr marL="609600" indent="-609600" algn="l" eaLnBrk="1" hangingPunct="1">
              <a:buClrTx/>
              <a:buSzTx/>
              <a:buBlip>
                <a:blip r:embed="rId1"/>
              </a:buBlip>
            </a:pPr>
            <a:r>
              <a:rPr lang="en-US" altLang="zh-CN" sz="1800" dirty="0">
                <a:ea typeface="+mn-ea"/>
                <a:cs typeface="+mn-cs"/>
                <a:sym typeface="+mn-ea"/>
              </a:rPr>
              <a:t>Call Assistant</a:t>
            </a:r>
            <a:endParaRPr lang="en-US" altLang="zh-CN" sz="1800" dirty="0">
              <a:ea typeface="+mn-ea"/>
              <a:cs typeface="+mn-cs"/>
              <a:sym typeface="+mn-ea"/>
            </a:endParaRPr>
          </a:p>
          <a:p>
            <a:r>
              <a:rPr sz="1600">
                <a:sym typeface="+mn-ea"/>
              </a:rPr>
              <a:t>Call Assistant </a:t>
            </a:r>
            <a:r>
              <a:rPr lang="en-US" sz="1600">
                <a:sym typeface="+mn-ea"/>
              </a:rPr>
              <a:t>could</a:t>
            </a:r>
            <a:r>
              <a:rPr sz="1600">
                <a:sym typeface="+mn-ea"/>
              </a:rPr>
              <a:t> provide users with real-time help during phone calls.</a:t>
            </a:r>
            <a:r>
              <a:rPr lang="en-US" sz="1600">
                <a:sym typeface="+mn-ea"/>
              </a:rPr>
              <a:t> </a:t>
            </a:r>
            <a:r>
              <a:rPr sz="1600">
                <a:sym typeface="+mn-ea"/>
              </a:rPr>
              <a:t>After subscribing to the Call Assistant and granting authorization,</a:t>
            </a:r>
            <a:r>
              <a:rPr lang="en-US" sz="1600">
                <a:sym typeface="+mn-ea"/>
              </a:rPr>
              <a:t> </a:t>
            </a:r>
            <a:r>
              <a:rPr sz="1600">
                <a:sym typeface="+mn-ea"/>
              </a:rPr>
              <a:t>Call Assistant can provide services during the user's call. Here is a possible usage scenario</a:t>
            </a:r>
            <a:r>
              <a:rPr lang="en-US" sz="1600">
                <a:sym typeface="+mn-ea"/>
              </a:rPr>
              <a:t>:</a:t>
            </a:r>
            <a:endParaRPr lang="en-US" sz="1600">
              <a:sym typeface="+mn-ea"/>
            </a:endParaRPr>
          </a:p>
          <a:p>
            <a:pPr lvl="1"/>
            <a:r>
              <a:rPr sz="1400">
                <a:sym typeface="+mn-ea"/>
              </a:rPr>
              <a:t>User A is on a call with User B, and User A has subscribed to Call Assistant</a:t>
            </a:r>
            <a:r>
              <a:rPr lang="en-US" sz="1400">
                <a:sym typeface="+mn-ea"/>
              </a:rPr>
              <a:t> </a:t>
            </a:r>
            <a:r>
              <a:rPr sz="1400">
                <a:sym typeface="+mn-ea"/>
              </a:rPr>
              <a:t>and authorized it.</a:t>
            </a:r>
            <a:endParaRPr sz="1400">
              <a:sym typeface="+mn-ea"/>
            </a:endParaRPr>
          </a:p>
          <a:p>
            <a:pPr lvl="1"/>
            <a:r>
              <a:rPr sz="1400">
                <a:sym typeface="+mn-ea"/>
              </a:rPr>
              <a:t>User A and User B discuss having dinner together </a:t>
            </a:r>
            <a:r>
              <a:rPr lang="en-US" sz="1400">
                <a:sym typeface="+mn-ea"/>
              </a:rPr>
              <a:t>in </a:t>
            </a:r>
            <a:r>
              <a:rPr sz="1400">
                <a:sym typeface="+mn-ea"/>
              </a:rPr>
              <a:t>the city center in the evening.</a:t>
            </a:r>
            <a:endParaRPr sz="1400">
              <a:sym typeface="+mn-ea"/>
            </a:endParaRPr>
          </a:p>
          <a:p>
            <a:pPr lvl="1"/>
            <a:r>
              <a:rPr sz="1400">
                <a:sym typeface="+mn-ea"/>
              </a:rPr>
              <a:t>Instead of ending the call, User A can simply say, "Call Assistant, recommend me a restaurant in the city center."</a:t>
            </a:r>
            <a:endParaRPr sz="1400">
              <a:sym typeface="+mn-ea"/>
            </a:endParaRPr>
          </a:p>
          <a:p>
            <a:pPr lvl="1"/>
            <a:r>
              <a:rPr sz="1400">
                <a:sym typeface="+mn-ea"/>
              </a:rPr>
              <a:t>Call Assistant</a:t>
            </a:r>
            <a:r>
              <a:rPr lang="en-US" sz="1400">
                <a:sym typeface="+mn-ea"/>
              </a:rPr>
              <a:t> then </a:t>
            </a:r>
            <a:r>
              <a:rPr sz="1400">
                <a:sym typeface="+mn-ea"/>
              </a:rPr>
              <a:t>offers User A restaurant recommendations  and relevant information.</a:t>
            </a:r>
            <a:endParaRPr sz="1400">
              <a:sym typeface="+mn-ea"/>
            </a:endParaRPr>
          </a:p>
          <a:p>
            <a:pPr lvl="1"/>
            <a:r>
              <a:rPr sz="1400">
                <a:sym typeface="+mn-ea"/>
              </a:rPr>
              <a:t>Based on the suggestions from Call Assistant, User A discusses with User B and decides on a restaurant for dinner during the call.</a:t>
            </a:r>
            <a:endParaRPr sz="1400">
              <a:sym typeface="+mn-ea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6980555" y="1069975"/>
            <a:ext cx="2096770" cy="4005580"/>
            <a:chOff x="2938" y="1723"/>
            <a:chExt cx="3564" cy="6652"/>
          </a:xfrm>
        </p:grpSpPr>
        <p:pic>
          <p:nvPicPr>
            <p:cNvPr id="9" name="图片 8" descr="57fffbea7206067153f0d590b1975c12_20576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12" y="1898"/>
              <a:ext cx="3193" cy="6341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96602"/>
            <a:stretch>
              <a:fillRect/>
            </a:stretch>
          </p:blipFill>
          <p:spPr>
            <a:xfrm>
              <a:off x="3122" y="1934"/>
              <a:ext cx="3151" cy="238"/>
            </a:xfrm>
            <a:prstGeom prst="rect">
              <a:avLst/>
            </a:prstGeom>
            <a:ln>
              <a:noFill/>
            </a:ln>
          </p:spPr>
        </p:pic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38" y="1723"/>
              <a:ext cx="3565" cy="6652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2" name="矩形 1"/>
          <p:cNvSpPr/>
          <p:nvPr/>
        </p:nvSpPr>
        <p:spPr>
          <a:xfrm>
            <a:off x="7491095" y="1416685"/>
            <a:ext cx="1092835" cy="335915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p>
            <a:pPr marL="0" marR="0" indent="0" algn="ctr" defTabSz="914400" rtl="0" eaLnBrk="0" fontAlgn="base" latinLnBrk="0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en-GB" sz="10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Hayley</a:t>
            </a:r>
            <a:endParaRPr kumimoji="0" lang="en-US" altLang="en-GB" sz="1000" b="0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176770" y="3573145"/>
            <a:ext cx="1735455" cy="688340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en-GB" sz="10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The Little E</a:t>
            </a:r>
            <a:r>
              <a:rPr kumimoji="0" lang="en-US" altLang="en-GB" sz="10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atery</a:t>
            </a:r>
            <a:endParaRPr kumimoji="0" lang="en-US" altLang="en-GB" sz="1000" b="0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Arial" panose="020B0604020202020204" pitchFamily="34" charset="0"/>
            </a:endParaRPr>
          </a:p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en-GB" sz="10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Address: </a:t>
            </a:r>
            <a:r>
              <a:rPr kumimoji="0" lang="en-US" altLang="zh-CN" sz="10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rPr>
              <a:t>Calle Isabel Collbrand, 28050</a:t>
            </a:r>
            <a:endParaRPr kumimoji="0" lang="en-US" altLang="zh-CN" sz="1000" b="0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rPr>
              <a:t>Madrid S</a:t>
            </a:r>
            <a:r>
              <a:rPr kumimoji="0" lang="en-US" altLang="zh-CN" sz="10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rPr>
              <a:t>pain</a:t>
            </a:r>
            <a:endParaRPr kumimoji="0" lang="en-US" altLang="zh-CN" sz="1000" b="0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Title 1"/>
          <p:cNvSpPr>
            <a:spLocks noGrp="1"/>
          </p:cNvSpPr>
          <p:nvPr>
            <p:ph type="title"/>
          </p:nvPr>
        </p:nvSpPr>
        <p:spPr>
          <a:xfrm>
            <a:off x="488950" y="457835"/>
            <a:ext cx="6827838" cy="387350"/>
          </a:xfrm>
        </p:spPr>
        <p:txBody>
          <a:bodyPr vert="horz" wrap="square" lIns="91430" tIns="45715" rIns="91430" bIns="45715" anchor="ctr" anchorCtr="0"/>
          <a:p>
            <a:pPr algn="l">
              <a:buClrTx/>
              <a:buSzTx/>
              <a:buFontTx/>
            </a:pPr>
            <a:r>
              <a:rPr lang="en-US" altLang="en-GB" sz="2800" dirty="0">
                <a:ea typeface="+mj-ea"/>
                <a:cs typeface="+mj-cs"/>
                <a:sym typeface="+mn-ea"/>
              </a:rPr>
              <a:t>Use Cases 2</a:t>
            </a:r>
            <a:r>
              <a:rPr lang="zh-CN" altLang="en-US" sz="2800" dirty="0">
                <a:ea typeface="+mj-ea"/>
                <a:cs typeface="+mj-cs"/>
                <a:sym typeface="+mn-ea"/>
              </a:rPr>
              <a:t>：</a:t>
            </a:r>
            <a:endParaRPr lang="zh-CN" altLang="en-US" sz="2800" dirty="0">
              <a:ea typeface="+mj-ea"/>
              <a:cs typeface="+mj-cs"/>
              <a:sym typeface="+mn-ea"/>
            </a:endParaRPr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434975" y="923925"/>
            <a:ext cx="6368415" cy="3639185"/>
          </a:xfrm>
          <a:ln>
            <a:noFill/>
          </a:ln>
        </p:spPr>
        <p:txBody>
          <a:bodyPr/>
          <a:p>
            <a:pPr marL="609600" indent="-609600" algn="l" eaLnBrk="1" hangingPunct="1">
              <a:buClrTx/>
              <a:buSzTx/>
              <a:buBlip>
                <a:blip r:embed="rId1"/>
              </a:buBlip>
            </a:pPr>
            <a:r>
              <a:rPr lang="zh-CN" altLang="en-US" sz="2400" dirty="0">
                <a:ea typeface="+mn-ea"/>
                <a:cs typeface="+mn-cs"/>
                <a:sym typeface="+mn-ea"/>
              </a:rPr>
              <a:t>Real-time </a:t>
            </a:r>
            <a:r>
              <a:rPr lang="en-US" altLang="zh-CN" sz="2400" dirty="0">
                <a:ea typeface="+mn-ea"/>
                <a:cs typeface="+mn-cs"/>
                <a:sym typeface="+mn-ea"/>
              </a:rPr>
              <a:t>T</a:t>
            </a:r>
            <a:r>
              <a:rPr lang="zh-CN" altLang="en-US" sz="2400" dirty="0">
                <a:ea typeface="+mn-ea"/>
                <a:cs typeface="+mn-cs"/>
                <a:sym typeface="+mn-ea"/>
              </a:rPr>
              <a:t>ranscription</a:t>
            </a:r>
            <a:endParaRPr lang="zh-CN" altLang="en-US" sz="2400" dirty="0">
              <a:ea typeface="+mn-ea"/>
              <a:cs typeface="+mn-cs"/>
              <a:sym typeface="+mn-ea"/>
            </a:endParaRPr>
          </a:p>
          <a:p>
            <a:r>
              <a:rPr sz="1800">
                <a:sym typeface="+mn-ea"/>
              </a:rPr>
              <a:t>Real-time </a:t>
            </a:r>
            <a:r>
              <a:rPr lang="en-US" sz="1800">
                <a:sym typeface="+mn-ea"/>
              </a:rPr>
              <a:t>T</a:t>
            </a:r>
            <a:r>
              <a:rPr sz="1800">
                <a:sym typeface="+mn-ea"/>
              </a:rPr>
              <a:t>ranscription </a:t>
            </a:r>
            <a:r>
              <a:rPr lang="en-US" sz="1800">
                <a:sym typeface="+mn-ea"/>
              </a:rPr>
              <a:t>will </a:t>
            </a:r>
            <a:r>
              <a:rPr lang="zh-CN" altLang="en-US" sz="1800" dirty="0">
                <a:ea typeface="+mn-ea"/>
                <a:cs typeface="+mn-cs"/>
                <a:sym typeface="+mn-ea"/>
              </a:rPr>
              <a:t>assist </a:t>
            </a:r>
            <a:r>
              <a:rPr sz="1800">
                <a:sym typeface="+mn-ea"/>
              </a:rPr>
              <a:t>users in noisy environments during voice calls or assists those with hearing impairments.</a:t>
            </a:r>
            <a:r>
              <a:rPr sz="1800">
                <a:sym typeface="+mn-ea"/>
              </a:rPr>
              <a:t> Here is a possible usage scenario:</a:t>
            </a:r>
            <a:endParaRPr lang="en-US" sz="2000">
              <a:sym typeface="+mn-ea"/>
            </a:endParaRPr>
          </a:p>
          <a:p>
            <a:pPr lvl="1" algn="l">
              <a:buSzTx/>
            </a:pPr>
            <a:r>
              <a:rPr sz="1600">
                <a:cs typeface="+mn-ea"/>
                <a:sym typeface="+mn-ea"/>
              </a:rPr>
              <a:t>User A receive</a:t>
            </a:r>
            <a:r>
              <a:rPr lang="en-US" sz="1600">
                <a:cs typeface="+mn-ea"/>
                <a:sym typeface="+mn-ea"/>
              </a:rPr>
              <a:t>s</a:t>
            </a:r>
            <a:r>
              <a:rPr sz="1600">
                <a:cs typeface="+mn-ea"/>
                <a:sym typeface="+mn-ea"/>
              </a:rPr>
              <a:t> a call from User B.</a:t>
            </a:r>
            <a:endParaRPr sz="1600">
              <a:cs typeface="+mn-ea"/>
              <a:sym typeface="+mn-ea"/>
            </a:endParaRPr>
          </a:p>
          <a:p>
            <a:pPr lvl="1" algn="l">
              <a:buSzTx/>
            </a:pPr>
            <a:r>
              <a:rPr sz="1600">
                <a:cs typeface="+mn-ea"/>
                <a:sym typeface="+mn-ea"/>
              </a:rPr>
              <a:t>User A, at the train station, struggles to hear User B</a:t>
            </a:r>
            <a:r>
              <a:rPr lang="en-US" sz="1600">
                <a:cs typeface="+mn-ea"/>
                <a:sym typeface="+mn-ea"/>
              </a:rPr>
              <a:t>.</a:t>
            </a:r>
            <a:endParaRPr lang="en-US" sz="1600">
              <a:cs typeface="+mn-ea"/>
              <a:sym typeface="+mn-ea"/>
            </a:endParaRPr>
          </a:p>
          <a:p>
            <a:pPr lvl="1" algn="l">
              <a:buSzTx/>
            </a:pPr>
            <a:r>
              <a:rPr lang="en-US" sz="1600" dirty="0">
                <a:ea typeface="+mn-ea"/>
                <a:cs typeface="+mn-cs"/>
                <a:sym typeface="+mn-ea"/>
              </a:rPr>
              <a:t>As</a:t>
            </a:r>
            <a:r>
              <a:rPr sz="1600">
                <a:cs typeface="+mn-ea"/>
                <a:sym typeface="+mn-ea"/>
              </a:rPr>
              <a:t> detect</a:t>
            </a:r>
            <a:r>
              <a:rPr lang="en-US" sz="1600">
                <a:cs typeface="+mn-ea"/>
                <a:sym typeface="+mn-ea"/>
              </a:rPr>
              <a:t>ing</a:t>
            </a:r>
            <a:r>
              <a:rPr sz="1600">
                <a:cs typeface="+mn-ea"/>
                <a:sym typeface="+mn-ea"/>
              </a:rPr>
              <a:t> that user </a:t>
            </a:r>
            <a:r>
              <a:rPr lang="en-US" sz="1600">
                <a:cs typeface="+mn-ea"/>
                <a:sym typeface="+mn-ea"/>
              </a:rPr>
              <a:t>A </a:t>
            </a:r>
            <a:r>
              <a:rPr sz="1600">
                <a:cs typeface="+mn-ea"/>
                <a:sym typeface="+mn-ea"/>
              </a:rPr>
              <a:t>is in a noisy environment, </a:t>
            </a:r>
            <a:r>
              <a:rPr lang="zh-CN" altLang="en-US" sz="1600" dirty="0">
                <a:ea typeface="+mn-ea"/>
                <a:cs typeface="+mn-cs"/>
                <a:sym typeface="+mn-ea"/>
              </a:rPr>
              <a:t>Real-time </a:t>
            </a:r>
            <a:r>
              <a:rPr lang="en-US" altLang="zh-CN" sz="1600" dirty="0">
                <a:ea typeface="+mn-ea"/>
                <a:cs typeface="+mn-cs"/>
                <a:sym typeface="+mn-ea"/>
              </a:rPr>
              <a:t>T</a:t>
            </a:r>
            <a:r>
              <a:rPr lang="zh-CN" altLang="en-US" sz="1600" dirty="0">
                <a:ea typeface="+mn-ea"/>
                <a:cs typeface="+mn-cs"/>
                <a:sym typeface="+mn-ea"/>
              </a:rPr>
              <a:t>ranscription</a:t>
            </a:r>
            <a:r>
              <a:rPr sz="1600">
                <a:cs typeface="+mn-ea"/>
                <a:sym typeface="+mn-ea"/>
              </a:rPr>
              <a:t> automatically activate and provide services. </a:t>
            </a:r>
            <a:endParaRPr sz="1600">
              <a:cs typeface="+mn-ea"/>
              <a:sym typeface="+mn-ea"/>
            </a:endParaRPr>
          </a:p>
          <a:p>
            <a:pPr lvl="1" algn="l">
              <a:buSzTx/>
            </a:pPr>
            <a:r>
              <a:rPr sz="1600">
                <a:cs typeface="+mn-ea"/>
                <a:sym typeface="+mn-ea"/>
              </a:rPr>
              <a:t>User </a:t>
            </a:r>
            <a:r>
              <a:rPr lang="en-US" sz="1600">
                <a:cs typeface="+mn-ea"/>
                <a:sym typeface="+mn-ea"/>
              </a:rPr>
              <a:t>B</a:t>
            </a:r>
            <a:r>
              <a:rPr sz="1600">
                <a:cs typeface="+mn-ea"/>
                <a:sym typeface="+mn-ea"/>
              </a:rPr>
              <a:t>’s voice is recognized and </a:t>
            </a:r>
            <a:r>
              <a:rPr sz="1600" dirty="0">
                <a:ea typeface="+mn-ea"/>
                <a:cs typeface="+mn-cs"/>
                <a:sym typeface="+mn-ea"/>
              </a:rPr>
              <a:t>transcribe</a:t>
            </a:r>
            <a:r>
              <a:rPr lang="en-US" sz="1600" dirty="0">
                <a:ea typeface="+mn-ea"/>
                <a:cs typeface="+mn-cs"/>
                <a:sym typeface="+mn-ea"/>
              </a:rPr>
              <a:t> </a:t>
            </a:r>
            <a:r>
              <a:rPr sz="1600">
                <a:cs typeface="+mn-ea"/>
                <a:sym typeface="+mn-ea"/>
              </a:rPr>
              <a:t>to </a:t>
            </a:r>
            <a:r>
              <a:rPr lang="en-US" sz="1600">
                <a:cs typeface="+mn-ea"/>
                <a:sym typeface="+mn-ea"/>
              </a:rPr>
              <a:t>text</a:t>
            </a:r>
            <a:r>
              <a:rPr sz="1600">
                <a:cs typeface="+mn-ea"/>
                <a:sym typeface="+mn-ea"/>
              </a:rPr>
              <a:t>. Then the </a:t>
            </a:r>
            <a:r>
              <a:rPr lang="en-US" sz="1600">
                <a:cs typeface="+mn-ea"/>
                <a:sym typeface="+mn-ea"/>
              </a:rPr>
              <a:t>text </a:t>
            </a:r>
            <a:r>
              <a:rPr sz="1600">
                <a:cs typeface="+mn-ea"/>
                <a:sym typeface="+mn-ea"/>
              </a:rPr>
              <a:t>will be displayed</a:t>
            </a:r>
            <a:r>
              <a:rPr lang="en-US" sz="1600">
                <a:cs typeface="+mn-ea"/>
                <a:sym typeface="+mn-ea"/>
              </a:rPr>
              <a:t> </a:t>
            </a:r>
            <a:r>
              <a:rPr sz="1600">
                <a:cs typeface="+mn-ea"/>
                <a:sym typeface="+mn-ea"/>
              </a:rPr>
              <a:t>on user A’s smartphone screen during the call.</a:t>
            </a:r>
            <a:endParaRPr sz="1600">
              <a:cs typeface="+mn-ea"/>
              <a:sym typeface="+mn-ea"/>
            </a:endParaRPr>
          </a:p>
          <a:p>
            <a:pPr lvl="1" algn="l">
              <a:buSzTx/>
            </a:pPr>
            <a:r>
              <a:rPr sz="1600">
                <a:cs typeface="+mn-ea"/>
                <a:sym typeface="+mn-ea"/>
              </a:rPr>
              <a:t>User A </a:t>
            </a:r>
            <a:r>
              <a:rPr lang="en-US" sz="1600">
                <a:cs typeface="+mn-ea"/>
                <a:sym typeface="+mn-ea"/>
              </a:rPr>
              <a:t>is able to</a:t>
            </a:r>
            <a:r>
              <a:rPr sz="1600">
                <a:cs typeface="+mn-ea"/>
                <a:sym typeface="+mn-ea"/>
              </a:rPr>
              <a:t> clearly comprehend what User B is saying</a:t>
            </a:r>
            <a:r>
              <a:rPr lang="en-US" sz="1600">
                <a:cs typeface="+mn-ea"/>
                <a:sym typeface="+mn-ea"/>
              </a:rPr>
              <a:t> w</a:t>
            </a:r>
            <a:r>
              <a:rPr sz="1600">
                <a:cs typeface="+mn-ea"/>
                <a:sym typeface="+mn-ea"/>
              </a:rPr>
              <a:t>ith the text's assistance</a:t>
            </a:r>
            <a:r>
              <a:rPr lang="en-US" sz="1600">
                <a:cs typeface="+mn-ea"/>
                <a:sym typeface="+mn-ea"/>
              </a:rPr>
              <a:t>.</a:t>
            </a:r>
            <a:endParaRPr lang="en-US" sz="1600">
              <a:cs typeface="+mn-ea"/>
              <a:sym typeface="+mn-ea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6953885" y="1010920"/>
            <a:ext cx="2122170" cy="4053840"/>
            <a:chOff x="10951" y="1592"/>
            <a:chExt cx="3342" cy="6384"/>
          </a:xfrm>
        </p:grpSpPr>
        <p:pic>
          <p:nvPicPr>
            <p:cNvPr id="24" name="图片 2"/>
            <p:cNvPicPr>
              <a:picLocks noChangeAspect="1"/>
            </p:cNvPicPr>
            <p:nvPr/>
          </p:nvPicPr>
          <p:blipFill rotWithShape="1">
            <a:blip r:embed="rId2"/>
            <a:srcRect l="35358" r="35105"/>
            <a:stretch>
              <a:fillRect/>
            </a:stretch>
          </p:blipFill>
          <p:spPr>
            <a:xfrm>
              <a:off x="11130" y="1837"/>
              <a:ext cx="2953" cy="5992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96602"/>
            <a:stretch>
              <a:fillRect/>
            </a:stretch>
          </p:blipFill>
          <p:spPr>
            <a:xfrm>
              <a:off x="11163" y="1838"/>
              <a:ext cx="2919" cy="282"/>
            </a:xfrm>
            <a:prstGeom prst="rect">
              <a:avLst/>
            </a:prstGeom>
            <a:ln>
              <a:noFill/>
            </a:ln>
          </p:spPr>
        </p:pic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951" y="1592"/>
              <a:ext cx="3343" cy="6384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2" name="圆角矩形 1"/>
          <p:cNvSpPr/>
          <p:nvPr/>
        </p:nvSpPr>
        <p:spPr>
          <a:xfrm>
            <a:off x="7148830" y="3676650"/>
            <a:ext cx="1748790" cy="818515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GB" altLang="en-US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I have discovered some defects in the pr</a:t>
            </a:r>
            <a:endParaRPr kumimoji="0" lang="en-GB" altLang="en-US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GB" altLang="en-US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19735" y="941705"/>
            <a:ext cx="8514080" cy="3639185"/>
          </a:xfrm>
          <a:ln>
            <a:noFill/>
          </a:ln>
        </p:spPr>
        <p:txBody>
          <a:bodyPr/>
          <a:p>
            <a:pPr marL="609600" indent="-609600" algn="l" eaLnBrk="1" hangingPunct="1">
              <a:buClrTx/>
              <a:buSzTx/>
              <a:buBlip>
                <a:blip r:embed="rId1"/>
              </a:buBlip>
            </a:pPr>
            <a:r>
              <a:rPr lang="en-US" altLang="zh-CN" sz="2000" dirty="0">
                <a:ea typeface="+mn-ea"/>
                <a:cs typeface="+mn-cs"/>
                <a:sym typeface="+mn-ea"/>
              </a:rPr>
              <a:t>The AI </a:t>
            </a:r>
            <a:r>
              <a:rPr lang="zh-CN" altLang="en-US" sz="2000">
                <a:sym typeface="+mn-ea"/>
              </a:rPr>
              <a:t>technology </a:t>
            </a:r>
            <a:r>
              <a:rPr lang="en-US" altLang="zh-CN" sz="2000" dirty="0">
                <a:ea typeface="+mn-ea"/>
                <a:cs typeface="+mn-cs"/>
                <a:sym typeface="+mn-ea"/>
              </a:rPr>
              <a:t>may be provided by Application layer or Application Enabler Layer of the MNO, but these </a:t>
            </a:r>
            <a:r>
              <a:rPr lang="en-US" altLang="zh-CN" sz="2000" dirty="0">
                <a:ea typeface="+mn-ea"/>
                <a:cs typeface="+mn-cs"/>
                <a:sym typeface="+mn-ea"/>
              </a:rPr>
              <a:t>Artificial Intelligence enhanced IMS Multimedia Telephony Service (</a:t>
            </a:r>
            <a:r>
              <a:rPr lang="en-US" altLang="zh-CN" sz="2000" dirty="0">
                <a:ea typeface="+mn-ea"/>
                <a:cs typeface="+mn-cs"/>
                <a:sym typeface="+mn-ea"/>
              </a:rPr>
              <a:t>AITEL) may requires real-time data from multiple input of the IMS Multimedia Telephony Service, e.g. audio and video stream, the Geolocation information of the call. </a:t>
            </a:r>
            <a:endParaRPr lang="en-US" altLang="zh-CN" sz="2000" dirty="0">
              <a:ea typeface="+mn-ea"/>
              <a:cs typeface="+mn-cs"/>
              <a:sym typeface="+mn-ea"/>
            </a:endParaRPr>
          </a:p>
          <a:p>
            <a:pPr marL="609600" indent="-609600" algn="l" eaLnBrk="1" hangingPunct="1">
              <a:buClrTx/>
              <a:buSzTx/>
              <a:buBlip>
                <a:blip r:embed="rId1"/>
              </a:buBlip>
            </a:pPr>
            <a:r>
              <a:rPr lang="en-US" altLang="zh-CN" sz="2000" dirty="0">
                <a:ea typeface="+mn-ea"/>
                <a:cs typeface="+mn-cs"/>
                <a:sym typeface="+mn-ea"/>
              </a:rPr>
              <a:t>The output of the AI may impact the core network in real time, e.g. instructing Media Function to perform specific processing on the media stream.</a:t>
            </a:r>
            <a:endParaRPr sz="2000">
              <a:sym typeface="+mn-ea"/>
            </a:endParaRPr>
          </a:p>
          <a:p>
            <a:pPr marL="609600" indent="-609600" algn="l" eaLnBrk="1" hangingPunct="1">
              <a:buClrTx/>
              <a:buSzTx/>
              <a:buBlip>
                <a:blip r:embed="rId1"/>
              </a:buBlip>
            </a:pPr>
            <a:r>
              <a:rPr lang="en-US" sz="2000">
                <a:sym typeface="+mn-ea"/>
              </a:rPr>
              <a:t>B</a:t>
            </a:r>
            <a:r>
              <a:rPr sz="2000">
                <a:sym typeface="+mn-ea"/>
              </a:rPr>
              <a:t>oth the AI’s data acquisition and the core network's response hinge on real-time operations.</a:t>
            </a:r>
            <a:endParaRPr sz="2000">
              <a:sym typeface="+mn-ea"/>
            </a:endParaRPr>
          </a:p>
          <a:p>
            <a:pPr marL="609600" indent="-609600" algn="l" eaLnBrk="1" hangingPunct="1">
              <a:buClrTx/>
              <a:buSzTx/>
              <a:buBlip>
                <a:blip r:embed="rId1"/>
              </a:buBlip>
            </a:pPr>
            <a:r>
              <a:rPr sz="2000">
                <a:sym typeface="+mn-ea"/>
              </a:rPr>
              <a:t>Furthermore, since AI will access a wide range of user call data and its outputs will impact the core network, security must be considered. </a:t>
            </a:r>
            <a:endParaRPr sz="2000">
              <a:sym typeface="+mn-ea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8950" y="457835"/>
            <a:ext cx="6827838" cy="387350"/>
          </a:xfrm>
        </p:spPr>
        <p:txBody>
          <a:bodyPr vert="horz" wrap="square" lIns="91430" tIns="45715" rIns="91430" bIns="45715" anchor="ctr" anchorCtr="0"/>
          <a:p>
            <a:pPr algn="l">
              <a:buClrTx/>
              <a:buSzTx/>
              <a:buFontTx/>
            </a:pPr>
            <a:r>
              <a:rPr lang="en-US" altLang="en-GB" sz="2800" dirty="0">
                <a:ea typeface="+mj-ea"/>
                <a:cs typeface="+mj-cs"/>
                <a:sym typeface="+mn-ea"/>
              </a:rPr>
              <a:t>Justification</a:t>
            </a:r>
            <a:endParaRPr lang="zh-CN" altLang="en-US" sz="2800" dirty="0">
              <a:ea typeface="+mj-ea"/>
              <a:cs typeface="+mj-cs"/>
              <a:sym typeface="+mn-ea"/>
            </a:endParaRPr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Title 1"/>
          <p:cNvSpPr>
            <a:spLocks noGrp="1"/>
          </p:cNvSpPr>
          <p:nvPr>
            <p:ph type="title"/>
          </p:nvPr>
        </p:nvSpPr>
        <p:spPr>
          <a:xfrm>
            <a:off x="488950" y="171450"/>
            <a:ext cx="6827838" cy="387350"/>
          </a:xfrm>
        </p:spPr>
        <p:txBody>
          <a:bodyPr vert="horz" wrap="square" lIns="91430" tIns="45715" rIns="91430" bIns="45715" anchor="ctr" anchorCtr="0"/>
          <a:p>
            <a:pPr algn="l"/>
            <a:r>
              <a:rPr lang="en-US" altLang="zh-CN" sz="2800" dirty="0">
                <a:sym typeface="+mn-ea"/>
              </a:rPr>
              <a:t>SID objective:</a:t>
            </a:r>
            <a:endParaRPr lang="en-US" altLang="en-GB" sz="2800" dirty="0"/>
          </a:p>
        </p:txBody>
      </p:sp>
      <p:sp>
        <p:nvSpPr>
          <p:cNvPr id="28" name="内容占位符 2"/>
          <p:cNvSpPr>
            <a:spLocks noGrp="1"/>
          </p:cNvSpPr>
          <p:nvPr/>
        </p:nvSpPr>
        <p:spPr>
          <a:xfrm>
            <a:off x="187960" y="1343025"/>
            <a:ext cx="8264525" cy="246253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lvl1pPr marL="609600" indent="-609600" algn="l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Blip>
                <a:blip r:embed="rId1"/>
              </a:buBlip>
              <a:defRPr sz="3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89330" indent="-37973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2"/>
              </a:buBlip>
              <a:defRPr sz="3200">
                <a:solidFill>
                  <a:schemeClr val="tx1"/>
                </a:solidFill>
                <a:latin typeface="+mn-lt"/>
              </a:defRPr>
            </a:lvl2pPr>
            <a:lvl3pPr marL="1522730" indent="-303530" algn="l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600">
                <a:solidFill>
                  <a:schemeClr val="tx1"/>
                </a:solidFill>
                <a:latin typeface="+mn-lt"/>
              </a:defRPr>
            </a:lvl3pPr>
            <a:lvl4pPr marL="2132330" indent="-30353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+mn-lt"/>
              </a:defRPr>
            </a:lvl4pPr>
            <a:lvl5pPr marL="2741930" indent="-30353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+mn-lt"/>
              </a:defRPr>
            </a:lvl5pPr>
            <a:lvl6pPr marL="3352800" indent="-3048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5">
                <a:solidFill>
                  <a:schemeClr val="tx1"/>
                </a:solidFill>
                <a:latin typeface="+mn-lt"/>
              </a:defRPr>
            </a:lvl6pPr>
            <a:lvl7pPr marL="3962400" indent="-3048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5">
                <a:solidFill>
                  <a:schemeClr val="tx1"/>
                </a:solidFill>
                <a:latin typeface="+mn-lt"/>
              </a:defRPr>
            </a:lvl7pPr>
            <a:lvl8pPr marL="4572000" indent="-3048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5">
                <a:solidFill>
                  <a:schemeClr val="tx1"/>
                </a:solidFill>
                <a:latin typeface="+mn-lt"/>
              </a:defRPr>
            </a:lvl8pPr>
            <a:lvl9pPr marL="5181600" indent="-3048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5">
                <a:solidFill>
                  <a:schemeClr val="tx1"/>
                </a:solidFill>
                <a:latin typeface="+mn-lt"/>
              </a:defRPr>
            </a:lvl9pPr>
          </a:lstStyle>
          <a:p>
            <a:pPr lvl="1" algn="l">
              <a:buSzTx/>
              <a:buFontTx/>
              <a:buBlip>
                <a:blip r:embed="rId2"/>
              </a:buBlip>
            </a:pPr>
            <a:r>
              <a:rPr lang="en-US" altLang="zh-CN" sz="2000" kern="0" dirty="0">
                <a:ea typeface="Arial" panose="020B0604020202020204" pitchFamily="34" charset="0"/>
                <a:cs typeface="+mn-ea"/>
                <a:sym typeface="+mn-ea"/>
              </a:rPr>
              <a:t>1) To study new use cases on AI enhanced IMS multimedia telephony service to identify new service requirements and enhancements for AI enhanced IMS multimedia telephony service. </a:t>
            </a:r>
            <a:endParaRPr lang="en-US" altLang="zh-CN" sz="2000" kern="0" dirty="0">
              <a:ea typeface="Arial" panose="020B0604020202020204" pitchFamily="34" charset="0"/>
              <a:cs typeface="+mn-ea"/>
              <a:sym typeface="+mn-ea"/>
            </a:endParaRPr>
          </a:p>
          <a:p>
            <a:pPr lvl="1" algn="l">
              <a:buSzTx/>
              <a:buFontTx/>
              <a:buBlip>
                <a:blip r:embed="rId2"/>
              </a:buBlip>
            </a:pPr>
            <a:r>
              <a:rPr lang="en-US" altLang="zh-CN" sz="2000" kern="0" dirty="0">
                <a:ea typeface="Arial" panose="020B0604020202020204" pitchFamily="34" charset="0"/>
                <a:cs typeface="+mn-ea"/>
                <a:sym typeface="+mn-ea"/>
              </a:rPr>
              <a:t>2)to identify potential enhancements for IMS/5G system to fulfill the new service requirements captured from bullet 1) above; and</a:t>
            </a:r>
            <a:endParaRPr lang="en-US" altLang="zh-CN" sz="2000" kern="0" dirty="0">
              <a:ea typeface="Arial" panose="020B0604020202020204" pitchFamily="34" charset="0"/>
              <a:cs typeface="+mn-ea"/>
              <a:sym typeface="+mn-ea"/>
            </a:endParaRPr>
          </a:p>
          <a:p>
            <a:pPr lvl="1" algn="l">
              <a:buSzTx/>
              <a:buFontTx/>
              <a:buBlip>
                <a:blip r:embed="rId2"/>
              </a:buBlip>
            </a:pPr>
            <a:r>
              <a:rPr lang="en-US" altLang="zh-CN" sz="2000" kern="0" dirty="0">
                <a:ea typeface="Arial" panose="020B0604020202020204" pitchFamily="34" charset="0"/>
                <a:cs typeface="+mn-ea"/>
                <a:sym typeface="+mn-ea"/>
              </a:rPr>
              <a:t>3)other aspects, such as privacy, charging, interworking, public safety and security requirements for AI enhanced IMS multimedia telephony service.</a:t>
            </a:r>
            <a:endParaRPr lang="en-US" altLang="zh-CN" sz="2000" kern="0" dirty="0">
              <a:ea typeface="Arial" panose="020B0604020202020204" pitchFamily="34" charset="0"/>
              <a:cs typeface="+mn-ea"/>
              <a:sym typeface="+mn-ea"/>
            </a:endParaRPr>
          </a:p>
        </p:txBody>
      </p:sp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" name="文本框 10"/>
          <p:cNvSpPr txBox="1"/>
          <p:nvPr/>
        </p:nvSpPr>
        <p:spPr>
          <a:xfrm>
            <a:off x="3030220" y="1658620"/>
            <a:ext cx="297942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000" dirty="0"/>
              <a:t>Thank you!</a:t>
            </a:r>
            <a:endParaRPr lang="zh-CN" altLang="en-US" sz="4000" dirty="0"/>
          </a:p>
        </p:txBody>
      </p:sp>
    </p:spTree>
  </p:cSld>
  <p:clrMapOvr>
    <a:masterClrMapping/>
  </p:clrMapOvr>
  <p:transition spd="slow"/>
</p:sld>
</file>

<file path=ppt/tags/tag1.xml><?xml version="1.0" encoding="utf-8"?>
<p:tagLst xmlns:p="http://schemas.openxmlformats.org/presentationml/2006/main">
  <p:tag name="commondata" val="eyJoZGlkIjoiNjlkZTU0YWE4NWMwYjViYmYzOTZlMTc0NDAzOGU0N2UifQ==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4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5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6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7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8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3499</Words>
  <Application>WPS 演示</Application>
  <PresentationFormat>On-screen Show (16:9)</PresentationFormat>
  <Paragraphs>59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8</vt:i4>
      </vt:variant>
      <vt:variant>
        <vt:lpstr>幻灯片标题</vt:lpstr>
      </vt:variant>
      <vt:variant>
        <vt:i4>7</vt:i4>
      </vt:variant>
    </vt:vector>
  </HeadingPairs>
  <TitlesOfParts>
    <vt:vector size="23" baseType="lpstr">
      <vt:lpstr>Arial</vt:lpstr>
      <vt:lpstr>宋体</vt:lpstr>
      <vt:lpstr>Wingdings</vt:lpstr>
      <vt:lpstr>MS PGothic</vt:lpstr>
      <vt:lpstr>Calibri</vt:lpstr>
      <vt:lpstr>Times New Roman</vt:lpstr>
      <vt:lpstr>微软雅黑</vt:lpstr>
      <vt:lpstr>Arial Unicode MS</vt:lpstr>
      <vt:lpstr>Office Theme</vt:lpstr>
      <vt:lpstr>Custom Design</vt:lpstr>
      <vt:lpstr>2_Office Theme</vt:lpstr>
      <vt:lpstr>4_Office Theme</vt:lpstr>
      <vt:lpstr>5_Office Theme</vt:lpstr>
      <vt:lpstr>6_Office Theme</vt:lpstr>
      <vt:lpstr>7_Office Theme</vt:lpstr>
      <vt:lpstr>8_Office Theme</vt:lpstr>
      <vt:lpstr>PowerPoint 演示文稿</vt:lpstr>
      <vt:lpstr>Motivation</vt:lpstr>
      <vt:lpstr>Use Cases 1：</vt:lpstr>
      <vt:lpstr>Use Cases 2：</vt:lpstr>
      <vt:lpstr>Justification</vt:lpstr>
      <vt:lpstr>SID objective:</vt:lpstr>
      <vt:lpstr>PowerPoint 演示文稿</vt:lpstr>
    </vt:vector>
  </TitlesOfParts>
  <Company>3GPP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dsx</cp:lastModifiedBy>
  <cp:revision>1764</cp:revision>
  <cp:lastPrinted>2023-08-11T13:57:00Z</cp:lastPrinted>
  <dcterms:created xsi:type="dcterms:W3CDTF">2023-08-11T13:57:00Z</dcterms:created>
  <dcterms:modified xsi:type="dcterms:W3CDTF">2024-02-16T14:34:15Z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0x01010050347D341463BF439568C262687005F6</vt:lpwstr>
  </property>
  <property fmtid="{D5CDD505-2E9C-101B-9397-08002B2CF9AE}" pid="3" name="ICV">
    <vt:lpwstr>D5CA475DEA7442D3BF010E197BB50D8E</vt:lpwstr>
  </property>
  <property fmtid="{D5CDD505-2E9C-101B-9397-08002B2CF9AE}" pid="4" name="KSOProductBuildVer">
    <vt:lpwstr>2052-11.8.2.12085</vt:lpwstr>
  </property>
</Properties>
</file>