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6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92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hyperlink" Target="https://www.3gpp.org/ftp/Information/WI_Sheet/SP-230236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 smtClean="0"/>
              <a:t>FS_ISN Status </a:t>
            </a:r>
            <a:r>
              <a:rPr lang="en-GB" b="1" dirty="0"/>
              <a:t>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200" dirty="0" smtClean="0"/>
              <a:t>Agreed TR 22.848 skeleton</a:t>
            </a:r>
            <a:endParaRPr lang="en-GB" sz="1200" dirty="0"/>
          </a:p>
          <a:p>
            <a:pPr marL="536575" lvl="1">
              <a:defRPr/>
            </a:pPr>
            <a:r>
              <a:rPr lang="en-GB" sz="1200" dirty="0" smtClean="0"/>
              <a:t>Agreed scope</a:t>
            </a:r>
          </a:p>
          <a:p>
            <a:pPr marL="536575" lvl="1">
              <a:defRPr/>
            </a:pPr>
            <a:r>
              <a:rPr lang="en-GB" sz="1200" dirty="0"/>
              <a:t>Added definitions, abbreviations </a:t>
            </a:r>
            <a:endParaRPr lang="en-GB" sz="1200" dirty="0" smtClean="0"/>
          </a:p>
          <a:p>
            <a:pPr marL="536575" lvl="1">
              <a:defRPr/>
            </a:pPr>
            <a:r>
              <a:rPr lang="en-GB" sz="1200" dirty="0" smtClean="0"/>
              <a:t>Agreed 4 new use </a:t>
            </a:r>
            <a:r>
              <a:rPr lang="en-GB" sz="1200" dirty="0"/>
              <a:t>cases and potential requirements associated</a:t>
            </a:r>
          </a:p>
          <a:p>
            <a:pPr marL="536575" lvl="1"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 smtClean="0"/>
              <a:t>none</a:t>
            </a:r>
            <a:endParaRPr lang="en-US" sz="1200" dirty="0"/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GB" sz="1400" dirty="0" smtClean="0"/>
              <a:t>SA1#103 (Aug </a:t>
            </a:r>
            <a:r>
              <a:rPr lang="en-GB" sz="1400" dirty="0"/>
              <a:t>2023): </a:t>
            </a:r>
            <a:r>
              <a:rPr lang="en-GB" sz="1400" dirty="0" smtClean="0"/>
              <a:t>80%</a:t>
            </a:r>
            <a:endParaRPr lang="en-GB" sz="1400" dirty="0"/>
          </a:p>
          <a:p>
            <a:pPr marL="993775" lvl="2"/>
            <a:r>
              <a:rPr lang="en-GB" sz="1050" dirty="0" smtClean="0"/>
              <a:t>Update </a:t>
            </a:r>
            <a:r>
              <a:rPr lang="en-GB" sz="1050" dirty="0" smtClean="0"/>
              <a:t>use </a:t>
            </a:r>
            <a:r>
              <a:rPr lang="en-GB" sz="1050" dirty="0"/>
              <a:t>cases and potential requirements</a:t>
            </a:r>
          </a:p>
          <a:p>
            <a:pPr marL="993775" lvl="2"/>
            <a:r>
              <a:rPr lang="en-GB" sz="1050" dirty="0" smtClean="0"/>
              <a:t>Additional </a:t>
            </a:r>
            <a:r>
              <a:rPr lang="en-GB" sz="1050" dirty="0"/>
              <a:t>u</a:t>
            </a:r>
            <a:r>
              <a:rPr lang="en-GB" sz="1050" dirty="0" smtClean="0"/>
              <a:t>se </a:t>
            </a:r>
            <a:r>
              <a:rPr lang="en-GB" sz="1050" dirty="0"/>
              <a:t>cases and potential requirements</a:t>
            </a:r>
          </a:p>
          <a:p>
            <a:pPr marL="993775" lvl="2"/>
            <a:r>
              <a:rPr lang="en-GB" sz="1050" dirty="0" smtClean="0"/>
              <a:t>Overview</a:t>
            </a:r>
          </a:p>
          <a:p>
            <a:pPr marL="993775" lvl="2"/>
            <a:r>
              <a:rPr lang="en-GB" sz="1050" dirty="0" smtClean="0"/>
              <a:t>Consolidation</a:t>
            </a:r>
            <a:endParaRPr lang="en-GB" sz="1050" dirty="0"/>
          </a:p>
          <a:p>
            <a:pPr marL="993775" lvl="2"/>
            <a:r>
              <a:rPr lang="en-GB" sz="1050" dirty="0"/>
              <a:t>TR corrections/clean-up</a:t>
            </a:r>
          </a:p>
          <a:p>
            <a:pPr marL="993775" lvl="2"/>
            <a:r>
              <a:rPr lang="en-GB" sz="1050" dirty="0" smtClean="0"/>
              <a:t>Conclusions</a:t>
            </a:r>
          </a:p>
          <a:p>
            <a:pPr marL="993775" lvl="2"/>
            <a:r>
              <a:rPr lang="en-GB" sz="1050" dirty="0" smtClean="0"/>
              <a:t>Remarks</a:t>
            </a:r>
            <a:r>
              <a:rPr lang="en-GB" sz="1050" dirty="0"/>
              <a:t>: Sending TR for </a:t>
            </a:r>
            <a:r>
              <a:rPr lang="en-GB" sz="1050" dirty="0" smtClean="0"/>
              <a:t>Information or approval</a:t>
            </a:r>
            <a:endParaRPr lang="en-GB" sz="1050" dirty="0"/>
          </a:p>
          <a:p>
            <a:pPr marL="536575" lvl="1"/>
            <a:r>
              <a:rPr lang="en-GB" sz="1400" dirty="0" smtClean="0"/>
              <a:t>SA1#104 (Nov </a:t>
            </a:r>
            <a:r>
              <a:rPr lang="en-GB" sz="1400" dirty="0"/>
              <a:t>2023): 100%</a:t>
            </a:r>
          </a:p>
          <a:p>
            <a:pPr marL="993775" lvl="2"/>
            <a:r>
              <a:rPr lang="en-GB" sz="1050" dirty="0" smtClean="0"/>
              <a:t>Final consolidation</a:t>
            </a:r>
            <a:endParaRPr lang="en-GB" sz="1050" dirty="0"/>
          </a:p>
          <a:p>
            <a:pPr marL="993775" lvl="2"/>
            <a:r>
              <a:rPr lang="en-GB" sz="1050" dirty="0" smtClean="0"/>
              <a:t>Remarks</a:t>
            </a:r>
            <a:r>
              <a:rPr lang="en-GB" sz="1050" dirty="0"/>
              <a:t>: final clean </a:t>
            </a:r>
            <a:r>
              <a:rPr lang="en-GB" sz="1050" dirty="0" smtClean="0"/>
              <a:t>up</a:t>
            </a:r>
          </a:p>
          <a:p>
            <a:pPr marL="993775" lvl="2"/>
            <a:r>
              <a:rPr lang="en-GB" sz="1050" dirty="0"/>
              <a:t>Remarks: Sending TR for </a:t>
            </a:r>
            <a:r>
              <a:rPr lang="en-GB" sz="1050" dirty="0" smtClean="0"/>
              <a:t>approval if not done previous meeting</a:t>
            </a:r>
            <a:endParaRPr lang="en-GB" sz="1050" dirty="0"/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lvl="1"/>
            <a:r>
              <a:rPr lang="en-GB" sz="1200" dirty="0" smtClean="0"/>
              <a:t>Coordination </a:t>
            </a:r>
            <a:r>
              <a:rPr lang="en-GB" sz="1200" dirty="0"/>
              <a:t>among interested/contributing companies, about planned inputs, use cases, etc.</a:t>
            </a:r>
          </a:p>
          <a:p>
            <a:pPr lvl="1"/>
            <a:r>
              <a:rPr lang="en-GB" sz="1200" dirty="0"/>
              <a:t>Before each SA1 </a:t>
            </a:r>
            <a:r>
              <a:rPr lang="en-GB" sz="1200" dirty="0" smtClean="0"/>
              <a:t>meeting &amp; coordinated by the rapporteur</a:t>
            </a:r>
            <a:endParaRPr lang="en-GB" sz="1200" dirty="0"/>
          </a:p>
          <a:p>
            <a:pPr lvl="1"/>
            <a:endParaRPr lang="en-GB" sz="1200" dirty="0" smtClean="0"/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=""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r>
              <a:rPr lang="nl-NL" sz="3600" b="1" dirty="0"/>
              <a:t>Rapporteur: </a:t>
            </a:r>
            <a:r>
              <a:rPr lang="nl-NL" dirty="0" err="1"/>
              <a:t>Thierry</a:t>
            </a:r>
            <a:r>
              <a:rPr lang="nl-NL" dirty="0"/>
              <a:t> </a:t>
            </a:r>
            <a:r>
              <a:rPr lang="nl-NL" dirty="0" err="1"/>
              <a:t>Bérisot</a:t>
            </a:r>
            <a:r>
              <a:rPr lang="nl-NL" dirty="0"/>
              <a:t>, NOVAMINT</a:t>
            </a:r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=""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=""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3733963"/>
              </p:ext>
            </p:extLst>
          </p:nvPr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990053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Interconnect of SNPN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FS_ISN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SP-230236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30%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Study</a:t>
                      </a:r>
                      <a:r>
                        <a:rPr lang="en-GB" sz="8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 started</a:t>
                      </a: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#102- Berlin, Germany, 22 - 26 May 2023		 </a:t>
            </a:r>
            <a:r>
              <a:rPr lang="en-GB" b="1" dirty="0" smtClean="0"/>
              <a:t>S1-231670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9771511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</TotalTime>
  <Words>173</Words>
  <Application>Microsoft Macintosh PowerPoint</Application>
  <PresentationFormat>Widescreen</PresentationFormat>
  <Paragraphs>46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Calibri Light</vt:lpstr>
      <vt:lpstr>Times New Roman</vt:lpstr>
      <vt:lpstr>Arial</vt:lpstr>
      <vt:lpstr>Office Theme</vt:lpstr>
      <vt:lpstr>FS_ISN Status Report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Thierry Berisot</cp:lastModifiedBy>
  <cp:revision>56</cp:revision>
  <dcterms:created xsi:type="dcterms:W3CDTF">2023-04-17T08:04:47Z</dcterms:created>
  <dcterms:modified xsi:type="dcterms:W3CDTF">2023-05-26T12:12:36Z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