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9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hyperlink" Target="https://www.3gpp.org/ftp/Information/WI_Sheet/SP-22067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 smtClean="0"/>
              <a:t>FS_5GSAT_Ph3 Status </a:t>
            </a:r>
            <a:r>
              <a:rPr lang="en-GB" b="1" dirty="0"/>
              <a:t>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Note: TR </a:t>
            </a:r>
            <a:r>
              <a:rPr lang="en-GB" sz="1200" dirty="0" smtClean="0"/>
              <a:t>22.865 already </a:t>
            </a:r>
            <a:r>
              <a:rPr lang="en-GB" sz="1200" dirty="0"/>
              <a:t>sent for information to SA plenary in </a:t>
            </a:r>
            <a:r>
              <a:rPr lang="en-GB" sz="1200" dirty="0" smtClean="0"/>
              <a:t>March. </a:t>
            </a:r>
            <a:endParaRPr lang="en-GB" sz="1200" dirty="0"/>
          </a:p>
          <a:p>
            <a:pPr marL="536575" lvl="1">
              <a:defRPr/>
            </a:pPr>
            <a:r>
              <a:rPr lang="en-GB" sz="1200" dirty="0" smtClean="0"/>
              <a:t>Updated </a:t>
            </a:r>
            <a:r>
              <a:rPr lang="en-GB" sz="1200" dirty="0"/>
              <a:t>use cases </a:t>
            </a:r>
            <a:r>
              <a:rPr lang="en-GB" sz="1200" dirty="0" smtClean="0"/>
              <a:t>and new </a:t>
            </a:r>
            <a:r>
              <a:rPr lang="en-GB" sz="1200" dirty="0"/>
              <a:t>potential requirements</a:t>
            </a:r>
          </a:p>
          <a:p>
            <a:pPr marL="536575" lvl="1">
              <a:defRPr/>
            </a:pPr>
            <a:r>
              <a:rPr lang="en-GB" sz="1200" dirty="0" smtClean="0"/>
              <a:t>Resolved </a:t>
            </a:r>
            <a:r>
              <a:rPr lang="en-GB" sz="1200" dirty="0"/>
              <a:t>last editor's </a:t>
            </a:r>
            <a:r>
              <a:rPr lang="en-GB" sz="1200" dirty="0" smtClean="0"/>
              <a:t>notes </a:t>
            </a:r>
          </a:p>
          <a:p>
            <a:pPr marL="536575" lvl="1">
              <a:defRPr/>
            </a:pPr>
            <a:r>
              <a:rPr lang="en-GB" sz="1200" dirty="0" smtClean="0"/>
              <a:t>Final clean up</a:t>
            </a:r>
          </a:p>
          <a:p>
            <a:pPr marL="536575" lvl="1">
              <a:defRPr/>
            </a:pPr>
            <a:r>
              <a:rPr lang="en-GB" sz="1200" dirty="0" smtClean="0"/>
              <a:t>Agreed </a:t>
            </a:r>
            <a:r>
              <a:rPr lang="en-GB" sz="1200" dirty="0"/>
              <a:t>consolidated potential </a:t>
            </a:r>
            <a:r>
              <a:rPr lang="en-GB" sz="1200" dirty="0" smtClean="0"/>
              <a:t>requirements</a:t>
            </a:r>
            <a:endParaRPr lang="en-GB" sz="1200" dirty="0"/>
          </a:p>
          <a:p>
            <a:pPr marL="536575" lvl="1">
              <a:defRPr/>
            </a:pPr>
            <a:r>
              <a:rPr lang="en-GB" sz="1200" dirty="0"/>
              <a:t>Agreed </a:t>
            </a:r>
            <a:r>
              <a:rPr lang="en-GB" sz="1200" dirty="0" smtClean="0"/>
              <a:t>conclusions</a:t>
            </a:r>
          </a:p>
          <a:p>
            <a:pPr marL="536575" lvl="1">
              <a:defRPr/>
            </a:pPr>
            <a:r>
              <a:rPr lang="en-GB" sz="1200" dirty="0"/>
              <a:t>Sending TR </a:t>
            </a:r>
            <a:r>
              <a:rPr lang="en-GB" sz="1200" dirty="0" smtClean="0"/>
              <a:t>22.865 for approval</a:t>
            </a:r>
          </a:p>
          <a:p>
            <a:pPr marL="536575" lvl="1"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 smtClean="0"/>
              <a:t>none</a:t>
            </a:r>
            <a:endParaRPr lang="en-US" sz="1200" dirty="0"/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GB" sz="1400" dirty="0"/>
              <a:t>SA1#103 (Aug 2023): </a:t>
            </a:r>
            <a:r>
              <a:rPr lang="en-GB" sz="1400" dirty="0" smtClean="0"/>
              <a:t>100</a:t>
            </a:r>
            <a:r>
              <a:rPr lang="en-GB" sz="1400" dirty="0"/>
              <a:t>%</a:t>
            </a:r>
          </a:p>
          <a:p>
            <a:pPr marL="993775" lvl="2"/>
            <a:r>
              <a:rPr lang="en-GB" sz="1050" dirty="0" smtClean="0"/>
              <a:t>Add potential new CPR based on new requirements agreed in May</a:t>
            </a:r>
          </a:p>
          <a:p>
            <a:pPr marL="993775" lvl="2"/>
            <a:r>
              <a:rPr lang="en-GB" sz="1050" dirty="0"/>
              <a:t>Final </a:t>
            </a:r>
            <a:r>
              <a:rPr lang="en-GB" sz="1050" dirty="0" smtClean="0"/>
              <a:t>review</a:t>
            </a:r>
            <a:endParaRPr lang="en-GB" sz="1050" dirty="0"/>
          </a:p>
          <a:p>
            <a:pPr marL="536575" lvl="1" indent="0">
              <a:buNone/>
            </a:pPr>
            <a:endParaRPr lang="nl-NL" sz="1200" dirty="0" smtClean="0"/>
          </a:p>
          <a:p>
            <a:pPr marL="228600" lvl="1">
              <a:spcBef>
                <a:spcPts val="1000"/>
              </a:spcBef>
            </a:pPr>
            <a:r>
              <a:rPr lang="en-US" sz="2000" b="1" dirty="0" smtClean="0"/>
              <a:t>Actions </a:t>
            </a:r>
            <a:r>
              <a:rPr lang="en-US" sz="2000" b="1" dirty="0"/>
              <a:t>before next meeting</a:t>
            </a:r>
            <a:endParaRPr lang="nl-NL" sz="2000" b="1" dirty="0"/>
          </a:p>
          <a:p>
            <a:pPr marL="536575" lvl="1"/>
            <a:r>
              <a:rPr lang="en-GB" sz="1200" dirty="0" smtClean="0"/>
              <a:t>Coordination among interested/contributing companies, about further consolidation</a:t>
            </a:r>
            <a:endParaRPr lang="en-GB" sz="1600" dirty="0" smtClean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 err="1" smtClean="0"/>
              <a:t>Thierry</a:t>
            </a:r>
            <a:r>
              <a:rPr lang="nl-NL" dirty="0" smtClean="0"/>
              <a:t> </a:t>
            </a:r>
            <a:r>
              <a:rPr lang="nl-NL" dirty="0" err="1" smtClean="0"/>
              <a:t>Bérisot</a:t>
            </a:r>
            <a:r>
              <a:rPr lang="nl-NL" dirty="0" smtClean="0"/>
              <a:t>, NOVAMINT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xmlns="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930313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SP-220679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90%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 </a:t>
            </a:r>
            <a:r>
              <a:rPr lang="en-GB" b="1" dirty="0" smtClean="0"/>
              <a:t>S1-231662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141</Words>
  <Application>Microsoft Macintosh PowerPoint</Application>
  <PresentationFormat>Widescreen</PresentationFormat>
  <Paragraphs>37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Times New Roman</vt:lpstr>
      <vt:lpstr>Arial</vt:lpstr>
      <vt:lpstr>Office Theme</vt:lpstr>
      <vt:lpstr>FS_5GSAT_Ph3 Status Report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Thierry Berisot</cp:lastModifiedBy>
  <cp:revision>56</cp:revision>
  <dcterms:created xsi:type="dcterms:W3CDTF">2023-04-17T08:04:47Z</dcterms:created>
  <dcterms:modified xsi:type="dcterms:W3CDTF">2023-05-26T12:16:41Z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