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D6AC7-F078-40E0-9886-09F8E4C8384A}" v="3" dt="2023-05-26T06:39:30.6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124D6AC7-F078-40E0-9886-09F8E4C8384A}"/>
    <pc:docChg chg="undo custSel addSld delSld modSld">
      <pc:chgData name="NIKOLOPOULOU Vassiliki" userId="ada2d325-151a-468b-ad5e-d05a4c8e62ef" providerId="ADAL" clId="{124D6AC7-F078-40E0-9886-09F8E4C8384A}" dt="2023-05-26T11:51:58.273" v="1007" actId="20577"/>
      <pc:docMkLst>
        <pc:docMk/>
      </pc:docMkLst>
      <pc:sldChg chg="addSp delSp modSp add del mod">
        <pc:chgData name="NIKOLOPOULOU Vassiliki" userId="ada2d325-151a-468b-ad5e-d05a4c8e62ef" providerId="ADAL" clId="{124D6AC7-F078-40E0-9886-09F8E4C8384A}" dt="2023-05-26T11:51:58.273" v="1007" actId="20577"/>
        <pc:sldMkLst>
          <pc:docMk/>
          <pc:sldMk cId="3426612688" sldId="1141"/>
        </pc:sldMkLst>
        <pc:spChg chg="mod">
          <ac:chgData name="NIKOLOPOULOU Vassiliki" userId="ada2d325-151a-468b-ad5e-d05a4c8e62ef" providerId="ADAL" clId="{124D6AC7-F078-40E0-9886-09F8E4C8384A}" dt="2023-05-25T21:06:47.312" v="818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124D6AC7-F078-40E0-9886-09F8E4C8384A}" dt="2023-05-26T11:51:58.273" v="1007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124D6AC7-F078-40E0-9886-09F8E4C8384A}" dt="2023-05-25T21:59:40.852" v="844" actId="20577"/>
          <ac:spMkLst>
            <pc:docMk/>
            <pc:sldMk cId="3426612688" sldId="1141"/>
            <ac:spMk id="5" creationId="{6F77CBC7-A63C-C3B7-BA0C-B0BB719A5245}"/>
          </ac:spMkLst>
        </pc:spChg>
        <pc:spChg chg="add del">
          <ac:chgData name="NIKOLOPOULOU Vassiliki" userId="ada2d325-151a-468b-ad5e-d05a4c8e62ef" providerId="ADAL" clId="{124D6AC7-F078-40E0-9886-09F8E4C8384A}" dt="2023-05-24T22:02:35.316" v="70" actId="21"/>
          <ac:spMkLst>
            <pc:docMk/>
            <pc:sldMk cId="3426612688" sldId="1141"/>
            <ac:spMk id="6" creationId="{C19FACD6-54D1-A890-6894-692B308DE637}"/>
          </ac:spMkLst>
        </pc:spChg>
        <pc:spChg chg="mod">
          <ac:chgData name="NIKOLOPOULOU Vassiliki" userId="ada2d325-151a-468b-ad5e-d05a4c8e62ef" providerId="ADAL" clId="{124D6AC7-F078-40E0-9886-09F8E4C8384A}" dt="2023-05-25T21:30:04.189" v="836" actId="313"/>
          <ac:spMkLst>
            <pc:docMk/>
            <pc:sldMk cId="3426612688" sldId="1141"/>
            <ac:spMk id="7" creationId="{F3F06371-8247-4EEB-A24B-A06C3540FEC5}"/>
          </ac:spMkLst>
        </pc:spChg>
        <pc:spChg chg="mod">
          <ac:chgData name="NIKOLOPOULOU Vassiliki" userId="ada2d325-151a-468b-ad5e-d05a4c8e62ef" providerId="ADAL" clId="{124D6AC7-F078-40E0-9886-09F8E4C8384A}" dt="2023-05-25T19:59:16.309" v="147" actId="20577"/>
          <ac:spMkLst>
            <pc:docMk/>
            <pc:sldMk cId="3426612688" sldId="1141"/>
            <ac:spMk id="13" creationId="{15BD7FF7-9C6C-405F-A746-6039605640E7}"/>
          </ac:spMkLst>
        </pc:spChg>
        <pc:graphicFrameChg chg="add del mod">
          <ac:chgData name="NIKOLOPOULOU Vassiliki" userId="ada2d325-151a-468b-ad5e-d05a4c8e62ef" providerId="ADAL" clId="{124D6AC7-F078-40E0-9886-09F8E4C8384A}" dt="2023-05-26T06:41:30.169" v="990" actId="478"/>
          <ac:graphicFrameMkLst>
            <pc:docMk/>
            <pc:sldMk cId="3426612688" sldId="1141"/>
            <ac:graphicFrameMk id="4" creationId="{6AF6429B-BD7B-7FB5-8B61-2FDC0B1D18B2}"/>
          </ac:graphicFrameMkLst>
        </pc:graphicFrameChg>
        <pc:graphicFrameChg chg="mod modGraphic">
          <ac:chgData name="NIKOLOPOULOU Vassiliki" userId="ada2d325-151a-468b-ad5e-d05a4c8e62ef" providerId="ADAL" clId="{124D6AC7-F078-40E0-9886-09F8E4C8384A}" dt="2023-05-25T20:45:58.240" v="398" actId="113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NIKOLOPOULOU Vassiliki" userId="ada2d325-151a-468b-ad5e-d05a4c8e62ef" providerId="ADAL" clId="{124D6AC7-F078-40E0-9886-09F8E4C8384A}" dt="2023-05-26T11:50:58.417" v="991" actId="47"/>
        <pc:sldMkLst>
          <pc:docMk/>
          <pc:sldMk cId="1470244580" sldId="1142"/>
        </pc:sldMkLst>
      </pc:sldChg>
      <pc:sldChg chg="del">
        <pc:chgData name="NIKOLOPOULOU Vassiliki" userId="ada2d325-151a-468b-ad5e-d05a4c8e62ef" providerId="ADAL" clId="{124D6AC7-F078-40E0-9886-09F8E4C8384A}" dt="2023-05-26T11:50:58.417" v="991" actId="47"/>
        <pc:sldMkLst>
          <pc:docMk/>
          <pc:sldMk cId="429350455" sldId="1143"/>
        </pc:sldMkLst>
      </pc:sldChg>
      <pc:sldChg chg="del">
        <pc:chgData name="NIKOLOPOULOU Vassiliki" userId="ada2d325-151a-468b-ad5e-d05a4c8e62ef" providerId="ADAL" clId="{124D6AC7-F078-40E0-9886-09F8E4C8384A}" dt="2023-05-26T11:50:58.417" v="991" actId="47"/>
        <pc:sldMkLst>
          <pc:docMk/>
          <pc:sldMk cId="1884228319" sldId="114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3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&lt;FS_FRMCS_Ph5&gt;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Agreed CR to the TR22.989, refining of 4 existing use cases:</a:t>
            </a:r>
          </a:p>
          <a:p>
            <a:pPr marL="936625" lvl="2" indent="-171450">
              <a:buFontTx/>
              <a:buChar char="-"/>
              <a:defRPr/>
            </a:pPr>
            <a:r>
              <a:rPr lang="en-GB" sz="1200" dirty="0"/>
              <a:t>Addition of notification for participants late entering/leaving a Railway Emergency A (use case: </a:t>
            </a:r>
            <a:r>
              <a:rPr lang="en-US" sz="1200" dirty="0"/>
              <a:t>New entry to the Railway emergency alert, Changing of the Railway emergency alert)</a:t>
            </a:r>
          </a:p>
          <a:p>
            <a:pPr marL="936625" lvl="2" indent="-171450">
              <a:buFontTx/>
              <a:buChar char="-"/>
              <a:defRPr/>
            </a:pPr>
            <a:r>
              <a:rPr lang="en-US" sz="1200" dirty="0"/>
              <a:t>Multi-talker control feature used by MCPTT Ad hoc Groups for Railway emergency voice communication (use case: Initiation of railway emergency voice communication)</a:t>
            </a:r>
          </a:p>
          <a:p>
            <a:pPr marL="936625" lvl="2" indent="-171450">
              <a:buFontTx/>
              <a:buChar char="-"/>
              <a:defRPr/>
            </a:pPr>
            <a:r>
              <a:rPr lang="en-US" sz="1200" dirty="0"/>
              <a:t>Indication of read/unread status of data communication during Railway emergency alert mentioned as out of scope of 3GPP (amendment in use case Initiation of Data communication during Railway emergency Alert)</a:t>
            </a:r>
          </a:p>
          <a:p>
            <a:pPr marL="936625" lvl="2" indent="-171450">
              <a:buFontTx/>
              <a:buChar char="-"/>
              <a:defRPr/>
            </a:pPr>
            <a:r>
              <a:rPr lang="en-US" sz="1200" dirty="0"/>
              <a:t>Addition of two new use cases in chapter §8 of the </a:t>
            </a:r>
            <a:r>
              <a:rPr lang="en-GB" sz="1200" dirty="0"/>
              <a:t>TR22.989 </a:t>
            </a:r>
            <a:r>
              <a:rPr lang="en-GB" sz="1200"/>
              <a:t>through two CRs </a:t>
            </a:r>
            <a:r>
              <a:rPr lang="en-US" sz="1200" dirty="0"/>
              <a:t> (Transportation convenience service for the passengers for the reduced mobility, </a:t>
            </a:r>
            <a:r>
              <a:rPr lang="en-GB" sz="1200" dirty="0"/>
              <a:t>Multiple concurrent mobility services)</a:t>
            </a: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 open or controversial issues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SA1#[n+1] (21/08): 90%</a:t>
            </a:r>
          </a:p>
          <a:p>
            <a:pPr marL="536575" lvl="1" indent="0">
              <a:buNone/>
            </a:pPr>
            <a:r>
              <a:rPr lang="en-US" sz="1200" dirty="0"/>
              <a:t>Remarks: Complete the update of existing use cases</a:t>
            </a:r>
          </a:p>
          <a:p>
            <a:pPr marL="536575" lvl="1"/>
            <a:r>
              <a:rPr lang="en-US" sz="1200" dirty="0"/>
              <a:t>SA1#[n+2] (17/11): 100%</a:t>
            </a:r>
          </a:p>
          <a:p>
            <a:pPr marL="536575" lvl="1" indent="0">
              <a:buNone/>
            </a:pPr>
            <a:r>
              <a:rPr lang="en-US" sz="1200" dirty="0"/>
              <a:t>Remarks: Clean-up and finalization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&lt;Vassiliki Nikolopoulou, UIC&gt;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896058"/>
              </p:ext>
            </p:extLst>
          </p:nvPr>
        </p:nvGraphicFramePr>
        <p:xfrm>
          <a:off x="356868" y="1415238"/>
          <a:ext cx="11305032" cy="4303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601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95007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target:: 17/11/2023 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</a:t>
            </a:r>
            <a:r>
              <a:rPr lang="en-GB" b="1"/>
              <a:t> S1-231658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277</Words>
  <Application>Microsoft Office PowerPoint</Application>
  <PresentationFormat>Grand écran</PresentationFormat>
  <Paragraphs>35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&lt;FS_FRMCS_Ph5&gt;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</cp:lastModifiedBy>
  <cp:revision>36</cp:revision>
  <dcterms:created xsi:type="dcterms:W3CDTF">2023-04-17T08:04:47Z</dcterms:created>
  <dcterms:modified xsi:type="dcterms:W3CDTF">2023-05-26T11:51:59Z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