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1" autoAdjust="0"/>
    <p:restoredTop sz="94660"/>
  </p:normalViewPr>
  <p:slideViewPr>
    <p:cSldViewPr snapToGrid="0">
      <p:cViewPr>
        <p:scale>
          <a:sx n="75" d="100"/>
          <a:sy n="75" d="100"/>
        </p:scale>
        <p:origin x="20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085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altLang="zh-CN" b="1" dirty="0" err="1"/>
              <a:t>FS_AmbientIoT</a:t>
            </a:r>
            <a:r>
              <a:rPr lang="en-GB" altLang="zh-CN" b="1" dirty="0"/>
              <a:t>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20+ </a:t>
            </a:r>
            <a:r>
              <a:rPr lang="en-US" sz="1200" dirty="0" err="1"/>
              <a:t>pCR</a:t>
            </a:r>
            <a:r>
              <a:rPr lang="en-US" sz="1200" dirty="0"/>
              <a:t> to update the use cases have been agreed, focusing on update of KPI values, removal of the FFS/EN and further polish of the potential requirement</a:t>
            </a:r>
          </a:p>
          <a:p>
            <a:pPr marL="536575" lvl="1">
              <a:defRPr/>
            </a:pPr>
            <a:r>
              <a:rPr lang="en-US" sz="1200" dirty="0"/>
              <a:t>3 </a:t>
            </a:r>
            <a:r>
              <a:rPr lang="en-US" sz="1200" dirty="0" err="1"/>
              <a:t>pCR</a:t>
            </a:r>
            <a:r>
              <a:rPr lang="en-US" sz="1200" dirty="0"/>
              <a:t> on CPR consolidation and KPI consolidation have been agreed </a:t>
            </a:r>
          </a:p>
          <a:p>
            <a:pPr marL="536575" lvl="1">
              <a:defRPr/>
            </a:pPr>
            <a:r>
              <a:rPr lang="en-US" sz="1200" dirty="0"/>
              <a:t>The new WID and TS skeleton are agreed.</a:t>
            </a: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The remaining CPRs not agreed.</a:t>
            </a:r>
          </a:p>
          <a:p>
            <a:pPr marL="536575" lvl="1">
              <a:defRPr/>
            </a:pPr>
            <a:r>
              <a:rPr lang="en-US" sz="1200" dirty="0"/>
              <a:t>How to handle the use cases(e.g. 5.12, 5.14) on personal item/asset finding/Tracking when doing the KPI consolidation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SA1#103 (08/2023): 95%</a:t>
            </a:r>
          </a:p>
          <a:p>
            <a:pPr marL="536575" lvl="1" indent="0">
              <a:buNone/>
            </a:pPr>
            <a:r>
              <a:rPr lang="en-US" sz="1200" dirty="0"/>
              <a:t>Remarks: Resume CPR and KPI consolidation</a:t>
            </a:r>
          </a:p>
          <a:p>
            <a:pPr marL="536575" lvl="1" indent="0">
              <a:buNone/>
            </a:pPr>
            <a:r>
              <a:rPr lang="en-US" sz="1200" dirty="0"/>
              <a:t>                  update of KPI etc. </a:t>
            </a:r>
          </a:p>
          <a:p>
            <a:pPr marL="536575" lvl="1"/>
            <a:r>
              <a:rPr lang="en-US" sz="1200" dirty="0"/>
              <a:t>SA1#104 (11/2023): 100%</a:t>
            </a:r>
          </a:p>
          <a:p>
            <a:pPr marL="536575" lvl="1" indent="0">
              <a:buNone/>
            </a:pPr>
            <a:r>
              <a:rPr lang="en-US" sz="1200" dirty="0"/>
              <a:t>Remarks: Finalize </a:t>
            </a:r>
            <a:r>
              <a:rPr lang="en-US" altLang="zh-CN" sz="1200" dirty="0"/>
              <a:t>CPR and KPI consolidation</a:t>
            </a:r>
          </a:p>
          <a:p>
            <a:pPr marL="536575" lvl="1" indent="0">
              <a:buNone/>
            </a:pPr>
            <a:r>
              <a:rPr lang="en-US" sz="1200" dirty="0"/>
              <a:t>                 remove all the FFS and EN.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en-US" sz="1600" dirty="0"/>
              <a:t>For further consolidation, plan to have 3 CCs</a:t>
            </a:r>
            <a:endParaRPr lang="nl-NL" sz="1600" dirty="0"/>
          </a:p>
          <a:p>
            <a:pPr marL="536575" lvl="1"/>
            <a:r>
              <a:rPr lang="en-GB" sz="1200" dirty="0"/>
              <a:t>1 CC in June</a:t>
            </a:r>
          </a:p>
          <a:p>
            <a:pPr marL="536575" lvl="1"/>
            <a:r>
              <a:rPr lang="en-GB" sz="1200" dirty="0"/>
              <a:t>1 CC in July</a:t>
            </a:r>
          </a:p>
          <a:p>
            <a:pPr marL="536575" lvl="1"/>
            <a:r>
              <a:rPr lang="en-GB" sz="1200" dirty="0"/>
              <a:t>1 CC in August before SA1#103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&lt;Weijie Xu, OPPO&gt;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 S1-231652</a:t>
            </a:r>
          </a:p>
        </p:txBody>
      </p:sp>
      <p:graphicFrame>
        <p:nvGraphicFramePr>
          <p:cNvPr id="14" name="Table 8">
            <a:extLst>
              <a:ext uri="{FF2B5EF4-FFF2-40B4-BE49-F238E27FC236}">
                <a16:creationId xmlns:a16="http://schemas.microsoft.com/office/drawing/2014/main" id="{8F55508C-29B7-49BA-A1A3-7A648C674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307150"/>
              </p:ext>
            </p:extLst>
          </p:nvPr>
        </p:nvGraphicFramePr>
        <p:xfrm>
          <a:off x="282286" y="1493388"/>
          <a:ext cx="1136195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SP-220085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TR for approval</a:t>
                      </a:r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88478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237</Words>
  <Application>Microsoft Office PowerPoint</Application>
  <PresentationFormat>宽屏</PresentationFormat>
  <Paragraphs>40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等线</vt:lpstr>
      <vt:lpstr>等线 Light</vt:lpstr>
      <vt:lpstr>Arial</vt:lpstr>
      <vt:lpstr>Calibri</vt:lpstr>
      <vt:lpstr>Calibri Light</vt:lpstr>
      <vt:lpstr>Times New Roman</vt:lpstr>
      <vt:lpstr>Office Theme</vt:lpstr>
      <vt:lpstr>FS_AmbientIoT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徐伟杰</cp:lastModifiedBy>
  <cp:revision>45</cp:revision>
  <dcterms:created xsi:type="dcterms:W3CDTF">2023-04-17T08:04:47Z</dcterms:created>
  <dcterms:modified xsi:type="dcterms:W3CDTF">2023-05-26T12:09:07Z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