
<file path=[Content_Types].xml><?xml version="1.0" encoding="utf-8"?>
<Types xmlns="http://schemas.openxmlformats.org/package/2006/content-types">
  <Default Extension="bin" ContentType="image/unknown"/>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3.xml" ContentType="application/vnd.openxmlformats-officedocument.theme+xml"/>
  <Override PartName="/ppt/slideLayouts/slideLayout8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4"/>
    <p:sldMasterId id="2147483791" r:id="rId5"/>
    <p:sldMasterId id="2147483837" r:id="rId6"/>
    <p:sldMasterId id="2147483882" r:id="rId7"/>
  </p:sldMasterIdLst>
  <p:notesMasterIdLst>
    <p:notesMasterId r:id="rId11"/>
  </p:notesMasterIdLst>
  <p:handoutMasterIdLst>
    <p:handoutMasterId r:id="rId12"/>
  </p:handoutMasterIdLst>
  <p:sldIdLst>
    <p:sldId id="9298" r:id="rId8"/>
    <p:sldId id="9296" r:id="rId9"/>
    <p:sldId id="9297" r:id="rId10"/>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F554304-499A-4694-8CC2-41149B06D337}">
          <p14:sldIdLst>
            <p14:sldId id="9298"/>
            <p14:sldId id="9296"/>
            <p14:sldId id="9297"/>
          </p14:sldIdLst>
        </p14:section>
      </p14:sectionLst>
    </p:ext>
    <p:ext uri="{EFAFB233-063F-42B5-8137-9DF3F51BA10A}">
      <p15:sldGuideLst xmlns:p15="http://schemas.microsoft.com/office/powerpoint/2012/main">
        <p15:guide id="1" orient="horz" pos="1986">
          <p15:clr>
            <a:srgbClr val="A4A3A4"/>
          </p15:clr>
        </p15:guide>
        <p15:guide id="2" orient="horz" pos="2621">
          <p15:clr>
            <a:srgbClr val="A4A3A4"/>
          </p15:clr>
        </p15:guide>
        <p15:guide id="3" orient="horz" pos="3903">
          <p15:clr>
            <a:srgbClr val="A4A3A4"/>
          </p15:clr>
        </p15:guide>
        <p15:guide id="4" orient="horz" pos="288">
          <p15:clr>
            <a:srgbClr val="A4A3A4"/>
          </p15:clr>
        </p15:guide>
        <p15:guide id="5" orient="horz" pos="2945">
          <p15:clr>
            <a:srgbClr val="A4A3A4"/>
          </p15:clr>
        </p15:guide>
        <p15:guide id="6" orient="horz" pos="1773">
          <p15:clr>
            <a:srgbClr val="A4A3A4"/>
          </p15:clr>
        </p15:guide>
        <p15:guide id="7" orient="horz" pos="4203">
          <p15:clr>
            <a:srgbClr val="A4A3A4"/>
          </p15:clr>
        </p15:guide>
        <p15:guide id="8" pos="7677">
          <p15:clr>
            <a:srgbClr val="A4A3A4"/>
          </p15:clr>
        </p15:guide>
        <p15:guide id="9" pos="9">
          <p15:clr>
            <a:srgbClr val="A4A3A4"/>
          </p15:clr>
        </p15:guide>
        <p15:guide id="10" pos="578">
          <p15:clr>
            <a:srgbClr val="A4A3A4"/>
          </p15:clr>
        </p15:guide>
        <p15:guide id="11" pos="3037">
          <p15:clr>
            <a:srgbClr val="A4A3A4"/>
          </p15:clr>
        </p15:guide>
        <p15:guide id="12" pos="7325">
          <p15:clr>
            <a:srgbClr val="A4A3A4"/>
          </p15:clr>
        </p15:guide>
        <p15:guide id="13">
          <p15:clr>
            <a:srgbClr val="A4A3A4"/>
          </p15:clr>
        </p15:guide>
        <p15:guide id="14" pos="4238">
          <p15:clr>
            <a:srgbClr val="A4A3A4"/>
          </p15:clr>
        </p15:guide>
        <p15:guide id="15" pos="5629">
          <p15:clr>
            <a:srgbClr val="A4A3A4"/>
          </p15:clr>
        </p15:guide>
        <p15:guide id="16" pos="147">
          <p15:clr>
            <a:srgbClr val="A4A3A4"/>
          </p15:clr>
        </p15:guide>
        <p15:guide id="17" pos="757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8F297C"/>
    <a:srgbClr val="404040"/>
    <a:srgbClr val="00ACBD"/>
    <a:srgbClr val="008D95"/>
    <a:srgbClr val="005392"/>
    <a:srgbClr val="7F7F7F"/>
    <a:srgbClr val="BC141A"/>
    <a:srgbClr val="8F297D"/>
    <a:srgbClr val="003B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59" d="100"/>
          <a:sy n="59" d="100"/>
        </p:scale>
        <p:origin x="868" y="60"/>
      </p:cViewPr>
      <p:guideLst>
        <p:guide orient="horz" pos="1986"/>
        <p:guide orient="horz" pos="2621"/>
        <p:guide orient="horz" pos="3903"/>
        <p:guide orient="horz" pos="288"/>
        <p:guide orient="horz" pos="2945"/>
        <p:guide orient="horz" pos="1773"/>
        <p:guide orient="horz" pos="4203"/>
        <p:guide pos="7677"/>
        <p:guide pos="9"/>
        <p:guide pos="578"/>
        <p:guide pos="3037"/>
        <p:guide pos="7325"/>
        <p:guide/>
        <p:guide pos="4238"/>
        <p:guide pos="5629"/>
        <p:guide pos="147"/>
        <p:guide pos="7572"/>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Master" Target="slideMasters/slideMaster4.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slide" Target="slides/slide3.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ancesco Pica" userId="ecd2054f-1594-4d2a-820b-99ad58711ae0" providerId="ADAL" clId="{13DD3F63-75DD-4B8A-9FCF-C212395BC27A}"/>
    <pc:docChg chg="undo custSel modSld">
      <pc:chgData name="Francesco Pica" userId="ecd2054f-1594-4d2a-820b-99ad58711ae0" providerId="ADAL" clId="{13DD3F63-75DD-4B8A-9FCF-C212395BC27A}" dt="2021-06-09T22:41:30.080" v="97" actId="20577"/>
      <pc:docMkLst>
        <pc:docMk/>
      </pc:docMkLst>
      <pc:sldChg chg="modSp mod">
        <pc:chgData name="Francesco Pica" userId="ecd2054f-1594-4d2a-820b-99ad58711ae0" providerId="ADAL" clId="{13DD3F63-75DD-4B8A-9FCF-C212395BC27A}" dt="2021-06-09T15:45:55.699" v="20" actId="20577"/>
        <pc:sldMkLst>
          <pc:docMk/>
          <pc:sldMk cId="2842925796" sldId="9297"/>
        </pc:sldMkLst>
        <pc:spChg chg="mod">
          <ac:chgData name="Francesco Pica" userId="ecd2054f-1594-4d2a-820b-99ad58711ae0" providerId="ADAL" clId="{13DD3F63-75DD-4B8A-9FCF-C212395BC27A}" dt="2021-06-09T15:45:55.699" v="20" actId="20577"/>
          <ac:spMkLst>
            <pc:docMk/>
            <pc:sldMk cId="2842925796" sldId="9297"/>
            <ac:spMk id="3" creationId="{5E0B3F86-4997-48CD-A8EE-F52F14C7D109}"/>
          </ac:spMkLst>
        </pc:spChg>
      </pc:sldChg>
      <pc:sldChg chg="modSp mod">
        <pc:chgData name="Francesco Pica" userId="ecd2054f-1594-4d2a-820b-99ad58711ae0" providerId="ADAL" clId="{13DD3F63-75DD-4B8A-9FCF-C212395BC27A}" dt="2021-06-09T22:41:30.080" v="97" actId="20577"/>
        <pc:sldMkLst>
          <pc:docMk/>
          <pc:sldMk cId="90729880" sldId="9298"/>
        </pc:sldMkLst>
        <pc:spChg chg="mod">
          <ac:chgData name="Francesco Pica" userId="ecd2054f-1594-4d2a-820b-99ad58711ae0" providerId="ADAL" clId="{13DD3F63-75DD-4B8A-9FCF-C212395BC27A}" dt="2021-06-09T22:41:30.080" v="97" actId="20577"/>
          <ac:spMkLst>
            <pc:docMk/>
            <pc:sldMk cId="90729880" sldId="9298"/>
            <ac:spMk id="3" creationId="{A49118C5-88BC-43BC-839D-31ADB8ADF60B}"/>
          </ac:spMkLst>
        </pc:spChg>
      </pc:sldChg>
    </pc:docChg>
  </pc:docChgLst>
</pc:chgInfo>
</file>

<file path=ppt/handoutMasters/_rels/handout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2B4C68-02D4-43B7-82D0-CC0F31ADA7D5}" type="datetimeFigureOut">
              <a:rPr lang="en-US" smtClean="0">
                <a:latin typeface="Qualcomm Office Regular" pitchFamily="34" charset="0"/>
              </a:rPr>
              <a:t>6/9/2021</a:t>
            </a:fld>
            <a:endParaRPr lang="en-US">
              <a:latin typeface="Qualcomm Office Regular"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latin typeface="Qualcomm Office Regular"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E8D803-E2CE-43E6-BB9D-83A503D767A5}" type="slidenum">
              <a:rPr lang="en-US" smtClean="0">
                <a:latin typeface="Qualcomm Office Regular" pitchFamily="34" charset="0"/>
              </a:rPr>
              <a:t>‹#›</a:t>
            </a:fld>
            <a:endParaRPr lang="en-US">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494888" y="8400641"/>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7"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82587" y="4343400"/>
            <a:ext cx="6092825"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 </a:t>
            </a:r>
          </a:p>
        </p:txBody>
      </p:sp>
      <p:sp>
        <p:nvSpPr>
          <p:cNvPr id="7" name="Slide Number Placeholder 6"/>
          <p:cNvSpPr>
            <a:spLocks noGrp="1"/>
          </p:cNvSpPr>
          <p:nvPr>
            <p:ph type="sldNum" sz="quarter" idx="5"/>
          </p:nvPr>
        </p:nvSpPr>
        <p:spPr>
          <a:xfrm>
            <a:off x="3884613" y="8685213"/>
            <a:ext cx="2287587" cy="457200"/>
          </a:xfrm>
          <a:prstGeom prst="rect">
            <a:avLst/>
          </a:prstGeom>
        </p:spPr>
        <p:txBody>
          <a:bodyPr vert="horz" lIns="91440" tIns="45720" rIns="91440" bIns="45720" rtlCol="0" anchor="b"/>
          <a:lstStyle>
            <a:lvl1pPr algn="r">
              <a:defRPr sz="1100">
                <a:latin typeface="Qualcomm Office Regular" pitchFamily="34" charset="0"/>
              </a:defRPr>
            </a:lvl1pPr>
          </a:lstStyle>
          <a:p>
            <a:fld id="{928A2613-ABFE-468A-A021-82F251360FB0}" type="slidenum">
              <a:rPr lang="en-US" smtClean="0"/>
              <a:pPr/>
              <a:t>‹#›</a:t>
            </a:fld>
            <a:endParaRPr lang="en-US"/>
          </a:p>
        </p:txBody>
      </p:sp>
      <p:pic>
        <p:nvPicPr>
          <p:cNvPr id="8" name="Picture 2"/>
          <p:cNvPicPr>
            <a:picLocks noChangeAspect="1" noChangeArrowheads="1"/>
          </p:cNvPicPr>
          <p:nvPr/>
        </p:nvPicPr>
        <p:blipFill>
          <a:blip r:embed="rId2" cstate="print"/>
          <a:srcRect/>
          <a:stretch>
            <a:fillRect/>
          </a:stretch>
        </p:blipFill>
        <p:spPr bwMode="auto">
          <a:xfrm>
            <a:off x="685800" y="8892993"/>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bin"/><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bin"/><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bin"/><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60A9B-03AA-464D-B85C-0E13487A22D9}"/>
              </a:ext>
            </a:extLst>
          </p:cNvPr>
          <p:cNvSpPr>
            <a:spLocks noGrp="1"/>
          </p:cNvSpPr>
          <p:nvPr>
            <p:ph type="ctrTitle"/>
          </p:nvPr>
        </p:nvSpPr>
        <p:spPr>
          <a:xfrm>
            <a:off x="1524000" y="1122363"/>
            <a:ext cx="9140825"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1E97DFF-E6EA-43E6-A731-9CA384E3BF58}"/>
              </a:ext>
            </a:extLst>
          </p:cNvPr>
          <p:cNvSpPr>
            <a:spLocks noGrp="1"/>
          </p:cNvSpPr>
          <p:nvPr>
            <p:ph type="subTitle" idx="1"/>
          </p:nvPr>
        </p:nvSpPr>
        <p:spPr>
          <a:xfrm>
            <a:off x="1524000" y="3602038"/>
            <a:ext cx="9140825"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743566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171" y="575560"/>
            <a:ext cx="11184199" cy="429028"/>
          </a:xfrm>
        </p:spPr>
        <p:txBody>
          <a:bodyPr/>
          <a:lstStyle/>
          <a:p>
            <a:r>
              <a:rPr lang="en-US"/>
              <a:t>Click to edit Master title style</a:t>
            </a:r>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Content Placeholder 11"/>
          <p:cNvSpPr>
            <a:spLocks noGrp="1"/>
          </p:cNvSpPr>
          <p:nvPr>
            <p:ph sz="quarter" idx="15"/>
          </p:nvPr>
        </p:nvSpPr>
        <p:spPr>
          <a:xfrm>
            <a:off x="495171" y="1719072"/>
            <a:ext cx="356370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3"/>
          <p:cNvSpPr>
            <a:spLocks noGrp="1"/>
          </p:cNvSpPr>
          <p:nvPr>
            <p:ph sz="quarter" idx="16"/>
          </p:nvPr>
        </p:nvSpPr>
        <p:spPr>
          <a:xfrm>
            <a:off x="4312767" y="1719072"/>
            <a:ext cx="3563293"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8423" y="1719072"/>
            <a:ext cx="3565231"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325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6284"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0B63A60-AFAC-482C-A558-171A860DC30E}"/>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3" name="Footer Placeholder 2">
            <a:extLst>
              <a:ext uri="{FF2B5EF4-FFF2-40B4-BE49-F238E27FC236}">
                <a16:creationId xmlns:a16="http://schemas.microsoft.com/office/drawing/2014/main" id="{9076DF2E-4591-4950-A21C-F93B7D61B112}"/>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955065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DA370216-38D6-4EB2-AD7E-AF4526C8E0D0}"/>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5" name="Footer Placeholder 4">
            <a:extLst>
              <a:ext uri="{FF2B5EF4-FFF2-40B4-BE49-F238E27FC236}">
                <a16:creationId xmlns:a16="http://schemas.microsoft.com/office/drawing/2014/main" id="{24D6D71B-9F32-45E1-8013-008041A7AD4E}"/>
              </a:ext>
            </a:extLst>
          </p:cNvPr>
          <p:cNvSpPr>
            <a:spLocks noGrp="1"/>
          </p:cNvSpPr>
          <p:nvPr>
            <p:ph type="ftr" sz="quarter" idx="18"/>
          </p:nvPr>
        </p:nvSpPr>
        <p:spPr/>
        <p:txBody>
          <a:bodyPr/>
          <a:lstStyle/>
          <a:p>
            <a:pPr defTabSz="685594">
              <a:lnSpc>
                <a:spcPct val="95000"/>
              </a:lnSpc>
              <a:spcBef>
                <a:spcPts val="1200"/>
              </a:spcBef>
              <a:buClr>
                <a:srgbClr val="3253DC"/>
              </a:buClr>
            </a:pPr>
            <a:endParaRPr lang="en-US"/>
          </a:p>
        </p:txBody>
      </p:sp>
      <p:sp>
        <p:nvSpPr>
          <p:cNvPr id="7" name="Text Placeholder 6">
            <a:extLst>
              <a:ext uri="{FF2B5EF4-FFF2-40B4-BE49-F238E27FC236}">
                <a16:creationId xmlns:a16="http://schemas.microsoft.com/office/drawing/2014/main" id="{AE776A94-3E06-4194-8F3A-4E902815E4BC}"/>
              </a:ext>
            </a:extLst>
          </p:cNvPr>
          <p:cNvSpPr>
            <a:spLocks noGrp="1"/>
          </p:cNvSpPr>
          <p:nvPr>
            <p:ph type="body" sz="quarter" idx="19" hasCustomPrompt="1"/>
          </p:nvPr>
        </p:nvSpPr>
        <p:spPr>
          <a:xfrm>
            <a:off x="496759" y="5047938"/>
            <a:ext cx="6300734" cy="195263"/>
          </a:xfrm>
        </p:spPr>
        <p:txBody>
          <a:bodyPr anchor="b"/>
          <a:lstStyle>
            <a:lvl1pPr marL="0" indent="0">
              <a:buNone/>
              <a:defRPr lang="en-US" sz="800" kern="1200" baseline="0" dirty="0">
                <a:solidFill>
                  <a:schemeClr val="tx1">
                    <a:lumMod val="50000"/>
                    <a:lumOff val="50000"/>
                  </a:schemeClr>
                </a:solidFill>
                <a:latin typeface="+mn-lt"/>
                <a:ea typeface="+mn-ea"/>
                <a:cs typeface="+mn-cs"/>
              </a:defRPr>
            </a:lvl1pPr>
          </a:lstStyle>
          <a:p>
            <a:pPr lvl="0"/>
            <a:r>
              <a:rPr lang="en-US"/>
              <a:t>Source sample text</a:t>
            </a:r>
          </a:p>
        </p:txBody>
      </p:sp>
    </p:spTree>
    <p:extLst>
      <p:ext uri="{BB962C8B-B14F-4D97-AF65-F5344CB8AC3E}">
        <p14:creationId xmlns:p14="http://schemas.microsoft.com/office/powerpoint/2010/main" val="1248865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8F7E46A-8192-4A9B-A705-4E488B7EC0FD}"/>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A9E200BF-BA11-4BD5-9352-E9DE35E344BA}"/>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4113369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3"/>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89967110-F453-442B-9D78-B4195944873D}"/>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36820D1D-0380-4124-8156-8CC831DA19FF}"/>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340459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5"/>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F25D3B81-2FAF-43CF-84D3-BE9F61E1147F}"/>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2F33D6F0-EC8C-47E5-8E08-43D9D9E879BA}"/>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896083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1"/>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2CD4701E-EBF8-47D0-A4B8-EF3C236C08E2}"/>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3D66CBF7-0468-4033-9AE4-BDDC3EAD0D39}"/>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239639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3"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5"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5236222F-839A-48F3-B871-C473C1A25505}"/>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71B85E80-86DB-4774-A89D-180E2C586568}"/>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700581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20504AA5-1CF1-4CB6-AA14-7688B3D520BD}"/>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E8FA6EBE-A0D7-44AB-82FC-17FAB6B1BFC1}"/>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86670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545E275E-D62A-4151-B70D-56CD860C27AA}"/>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9B3F48A4-481C-4A86-8B40-AF5E06ECDA8C}"/>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567141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7DD20C25-FF17-41F5-813B-1662010E77F4}"/>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F16A86-D192-4054-8607-C442A4C4806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4211980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171" y="1719072"/>
            <a:ext cx="11187818"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571973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9F736107-895D-4398-B642-B7AD86A57DAC}"/>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EA0B8C7F-4DEB-40C7-A005-8AC949344C6B}"/>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527379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F5E63456-F06C-470D-8457-1120AAA00437}"/>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249AE4-DB02-4C23-AAC9-48FAD08152C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605350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E89D04B0-2BC9-43BA-8100-2E77F8A49553}"/>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B686C233-0BA0-4369-B9AF-F0936E3725B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419236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4042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FA32546C-1439-41DF-88C6-6D67C1A25080}"/>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5" name="Footer Placeholder 2">
            <a:extLst>
              <a:ext uri="{FF2B5EF4-FFF2-40B4-BE49-F238E27FC236}">
                <a16:creationId xmlns:a16="http://schemas.microsoft.com/office/drawing/2014/main" id="{41EA0872-215D-486C-8828-D0F093458A1F}"/>
              </a:ext>
            </a:extLst>
          </p:cNvPr>
          <p:cNvSpPr>
            <a:spLocks noGrp="1"/>
          </p:cNvSpPr>
          <p:nvPr>
            <p:ph type="ftr" sz="quarter" idx="3"/>
          </p:nvPr>
        </p:nvSpPr>
        <p:spPr>
          <a:xfrm>
            <a:off x="8119372" y="6153503"/>
            <a:ext cx="3560554"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966044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72915"/>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87EF977B-C148-4E71-BEFA-B6F00779FCBB}"/>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FAF1AB7C-2745-423C-83FF-048316982E5C}"/>
              </a:ext>
            </a:extLst>
          </p:cNvPr>
          <p:cNvSpPr>
            <a:spLocks noGrp="1"/>
          </p:cNvSpPr>
          <p:nvPr>
            <p:ph type="ftr" sz="quarter" idx="3"/>
          </p:nvPr>
        </p:nvSpPr>
        <p:spPr>
          <a:xfrm>
            <a:off x="8114732" y="6153505"/>
            <a:ext cx="358839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351041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63632"/>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CD7CB80A-8736-43DF-8FFE-4E2B99CB730A}"/>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4" name="Text Placeholder 3">
            <a:extLst>
              <a:ext uri="{FF2B5EF4-FFF2-40B4-BE49-F238E27FC236}">
                <a16:creationId xmlns:a16="http://schemas.microsoft.com/office/drawing/2014/main" id="{D850371D-BA1C-45EE-8F86-9EDA2BE23F25}"/>
              </a:ext>
            </a:extLst>
          </p:cNvPr>
          <p:cNvSpPr>
            <a:spLocks noGrp="1"/>
          </p:cNvSpPr>
          <p:nvPr>
            <p:ph type="body" sz="quarter" idx="12" hasCustomPrompt="1"/>
          </p:nvPr>
        </p:nvSpPr>
        <p:spPr>
          <a:xfrm>
            <a:off x="8093496" y="6075318"/>
            <a:ext cx="3632842" cy="190500"/>
          </a:xfrm>
        </p:spPr>
        <p:txBody>
          <a:bodyPr anchor="b"/>
          <a:lstStyle>
            <a:lvl1pPr marL="0" indent="0">
              <a:buNone/>
              <a:defRPr lang="en-US" sz="800" kern="1200" baseline="0" dirty="0" smtClean="0">
                <a:solidFill>
                  <a:schemeClr val="bg1"/>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Footer</a:t>
            </a:r>
          </a:p>
        </p:txBody>
      </p:sp>
    </p:spTree>
    <p:extLst>
      <p:ext uri="{BB962C8B-B14F-4D97-AF65-F5344CB8AC3E}">
        <p14:creationId xmlns:p14="http://schemas.microsoft.com/office/powerpoint/2010/main" val="462846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988956"/>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66E57B9C-55EA-4081-A392-318A3531BF81}"/>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Text Placeholder 5">
            <a:extLst>
              <a:ext uri="{FF2B5EF4-FFF2-40B4-BE49-F238E27FC236}">
                <a16:creationId xmlns:a16="http://schemas.microsoft.com/office/drawing/2014/main" id="{E3A2A4A4-37BB-49B9-BB4D-812176C1844C}"/>
              </a:ext>
            </a:extLst>
          </p:cNvPr>
          <p:cNvSpPr>
            <a:spLocks noGrp="1"/>
          </p:cNvSpPr>
          <p:nvPr>
            <p:ph type="body" sz="quarter" idx="12" hasCustomPrompt="1"/>
          </p:nvPr>
        </p:nvSpPr>
        <p:spPr>
          <a:xfrm>
            <a:off x="8119373" y="6113020"/>
            <a:ext cx="3574474" cy="180646"/>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bg1"/>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867864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37160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CE0C4D0E-F903-4A48-86A0-4870CE2FD3CA}"/>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2A1A917-BBFA-44E1-9EE4-128AE18846A9}"/>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4485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25BFFC6B-D040-4DC1-B801-38B336DE8D54}"/>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7642A998-E695-41C4-9FE7-82ABCDB7314F}"/>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808604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1488530E-A0D8-426F-ADA0-70F91DC7A0ED}"/>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930F0F54-061F-4654-9BFA-778035247091}"/>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747831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246633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A71BA4E8-6700-4C18-A7F5-9CB0C6B6B26F}"/>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469706C-622B-48FF-B874-848C6711A971}"/>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593713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9217C6F7-36C7-478F-A642-77C503B5B7AF}"/>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3" name="Text Placeholder 2">
            <a:extLst>
              <a:ext uri="{FF2B5EF4-FFF2-40B4-BE49-F238E27FC236}">
                <a16:creationId xmlns:a16="http://schemas.microsoft.com/office/drawing/2014/main" id="{CFD59292-CD4B-45E7-BA46-12FAE35C6A8A}"/>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3793785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CD75B6E5-6638-4A7A-95BE-7B506BAA508D}"/>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64BE754E-AD45-49A8-8CBB-427531A74ED9}"/>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786376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3930725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E8188A04-8E72-443B-B69F-68773CFC28C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A819BE7A-BE27-4C24-BBF7-13048991174B}"/>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3262760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4849"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7547" y="991366"/>
            <a:ext cx="4872730"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TextBox 10">
            <a:extLst>
              <a:ext uri="{FF2B5EF4-FFF2-40B4-BE49-F238E27FC236}">
                <a16:creationId xmlns:a16="http://schemas.microsoft.com/office/drawing/2014/main" id="{C86D5B29-C21B-4462-8C93-BBDF74179886}"/>
              </a:ext>
            </a:extLst>
          </p:cNvPr>
          <p:cNvSpPr txBox="1"/>
          <p:nvPr userDrawn="1"/>
        </p:nvSpPr>
        <p:spPr>
          <a:xfrm>
            <a:off x="6808789" y="6529941"/>
            <a:ext cx="4187555" cy="131703"/>
          </a:xfrm>
          <a:prstGeom prst="rect">
            <a:avLst/>
          </a:prstGeom>
          <a:noFill/>
          <a:ln>
            <a:noFill/>
          </a:ln>
        </p:spPr>
        <p:txBody>
          <a:bodyPr vert="horz" wrap="square" lIns="0" tIns="0" rIns="0" bIns="0" rtlCol="0" anchor="b" anchorCtr="0">
            <a:spAutoFit/>
          </a:bodyPr>
          <a:lstStyle/>
          <a:p>
            <a:pPr marL="0" algn="r" defTabSz="914126" rtl="0" eaLnBrk="1" latinLnBrk="0" hangingPunct="1">
              <a:lnSpc>
                <a:spcPct val="107000"/>
              </a:lnSpc>
              <a:spcBef>
                <a:spcPts val="1200"/>
              </a:spcBef>
            </a:pPr>
            <a:r>
              <a:rPr lang="en-US" sz="800" kern="1200">
                <a:solidFill>
                  <a:schemeClr val="bg1"/>
                </a:solidFill>
                <a:latin typeface="+mn-lt"/>
                <a:ea typeface="+mn-ea"/>
                <a:cs typeface="+mn-cs"/>
              </a:rPr>
              <a:t>Confidential and Proprietary — Qualcomm Technologies, Inc. and/or its affiliated companies.</a:t>
            </a:r>
          </a:p>
        </p:txBody>
      </p:sp>
      <p:sp>
        <p:nvSpPr>
          <p:cNvPr id="14" name="TextBox 13">
            <a:extLst>
              <a:ext uri="{FF2B5EF4-FFF2-40B4-BE49-F238E27FC236}">
                <a16:creationId xmlns:a16="http://schemas.microsoft.com/office/drawing/2014/main" id="{FF2FA039-863A-4AE3-AFE8-86C7FDF0A5EB}"/>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1514541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8C169D28-2FE8-459C-9CE5-11D61C8D34C8}"/>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957353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C58C1A9D-9EE3-4754-B67E-550C1D2FB4B9}"/>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623558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0F3F9955-6D40-40CB-9598-DA1B66F492A6}"/>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2">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3757084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F2D1CEC8-3815-48A6-8873-2FFF48E42BE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1"/>
                </a:solidFill>
              </a:rPr>
              <a:t>Confidential and Proprietary — Qualcomm Technologies, Inc. and/or its affiliated companies.</a:t>
            </a:r>
          </a:p>
        </p:txBody>
      </p:sp>
    </p:spTree>
    <p:extLst>
      <p:ext uri="{BB962C8B-B14F-4D97-AF65-F5344CB8AC3E}">
        <p14:creationId xmlns:p14="http://schemas.microsoft.com/office/powerpoint/2010/main" val="3082347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0955"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1" y="4195085"/>
            <a:ext cx="7350354"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825054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6931AB71-B7A8-4239-8132-4A6F130411A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3">
                    <a:lumMod val="40000"/>
                    <a:lumOff val="60000"/>
                  </a:schemeClr>
                </a:solidFill>
              </a:rPr>
              <a:t>Confidential and Proprietary — Qualcomm Technologies, Inc. and/or its affiliated companies.</a:t>
            </a:r>
          </a:p>
        </p:txBody>
      </p:sp>
    </p:spTree>
    <p:extLst>
      <p:ext uri="{BB962C8B-B14F-4D97-AF65-F5344CB8AC3E}">
        <p14:creationId xmlns:p14="http://schemas.microsoft.com/office/powerpoint/2010/main" val="3346384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CB10B316-80D7-46A3-B985-F1BB0E588124}"/>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6">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2529333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4" name="TextBox 23">
            <a:extLst>
              <a:ext uri="{FF2B5EF4-FFF2-40B4-BE49-F238E27FC236}">
                <a16:creationId xmlns:a16="http://schemas.microsoft.com/office/drawing/2014/main" id="{A0D1291E-11C9-4F3C-8AF2-C3D3F39CD8C3}"/>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BB4C696-1F8D-47AC-BB50-8560CDC5DBC0}"/>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171" y="1128890"/>
            <a:ext cx="3938978" cy="9802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265535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15" name="TextBox 14">
            <a:extLst>
              <a:ext uri="{FF2B5EF4-FFF2-40B4-BE49-F238E27FC236}">
                <a16:creationId xmlns:a16="http://schemas.microsoft.com/office/drawing/2014/main" id="{E3D41323-F432-4C3D-BE0B-589E8B9EF662}"/>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1883F6C7-89ED-402D-8867-38A5D4811C28}"/>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171" y="1128890"/>
            <a:ext cx="3938978" cy="9802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545421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15" name="TextBox 14">
            <a:extLst>
              <a:ext uri="{FF2B5EF4-FFF2-40B4-BE49-F238E27FC236}">
                <a16:creationId xmlns:a16="http://schemas.microsoft.com/office/drawing/2014/main" id="{D15743D6-A7AC-4C33-8816-AB57AC7D2843}"/>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3E12B4F-BF66-45AC-8E00-030AF8945083}"/>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171" y="1128890"/>
            <a:ext cx="3938978" cy="9802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325851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2872814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0955"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1" y="4195085"/>
            <a:ext cx="7350354"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1698594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0955"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1" y="4195085"/>
            <a:ext cx="7350354"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2393389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E26BDBEE-62E4-492A-BF0D-93323EF59827}"/>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6" name="Text Placeholder 5">
            <a:extLst>
              <a:ext uri="{FF2B5EF4-FFF2-40B4-BE49-F238E27FC236}">
                <a16:creationId xmlns:a16="http://schemas.microsoft.com/office/drawing/2014/main" id="{159DB645-D502-4EB4-A2BF-B7849365DF41}"/>
              </a:ext>
            </a:extLst>
          </p:cNvPr>
          <p:cNvSpPr>
            <a:spLocks noGrp="1"/>
          </p:cNvSpPr>
          <p:nvPr>
            <p:ph type="body" sz="quarter" idx="10" hasCustomPrompt="1"/>
          </p:nvPr>
        </p:nvSpPr>
        <p:spPr>
          <a:xfrm>
            <a:off x="495170" y="6502997"/>
            <a:ext cx="6265818" cy="148073"/>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tx1">
                    <a:lumMod val="50000"/>
                    <a:lumOff val="50000"/>
                  </a:schemeClr>
                </a:solidFill>
                <a:latin typeface="+mn-lt"/>
                <a:ea typeface="+mn-ea"/>
                <a:cs typeface="+mn-cs"/>
              </a:defRPr>
            </a:lvl1pPr>
          </a:lstStyle>
          <a:p>
            <a:r>
              <a:rPr lang="en-US"/>
              <a:t>Source sample text</a:t>
            </a:r>
          </a:p>
        </p:txBody>
      </p:sp>
      <p:sp>
        <p:nvSpPr>
          <p:cNvPr id="9" name="Footer Placeholder 8">
            <a:extLst>
              <a:ext uri="{FF2B5EF4-FFF2-40B4-BE49-F238E27FC236}">
                <a16:creationId xmlns:a16="http://schemas.microsoft.com/office/drawing/2014/main" id="{F1B5BD35-0F76-426B-91CD-6C5EED2924C8}"/>
              </a:ext>
            </a:extLst>
          </p:cNvPr>
          <p:cNvSpPr>
            <a:spLocks noGrp="1"/>
          </p:cNvSpPr>
          <p:nvPr>
            <p:ph type="ftr" sz="quarter" idx="11"/>
          </p:nvPr>
        </p:nvSpPr>
        <p:spPr/>
        <p:txBody>
          <a:body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371131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E2826F-1515-463B-A301-BA2C1DB405E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6" name="Footer Placeholder 2">
            <a:extLst>
              <a:ext uri="{FF2B5EF4-FFF2-40B4-BE49-F238E27FC236}">
                <a16:creationId xmlns:a16="http://schemas.microsoft.com/office/drawing/2014/main" id="{E28908A1-AAAA-4F52-BA9C-DDDAE77490D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985289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0955"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1" y="4195085"/>
            <a:ext cx="7350354"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3718981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171" y="1719072"/>
            <a:ext cx="11187818"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571973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171" y="575560"/>
            <a:ext cx="11184199" cy="429028"/>
          </a:xfrm>
        </p:spPr>
        <p:txBody>
          <a:bodyPr/>
          <a:lstStyle/>
          <a:p>
            <a:r>
              <a:rPr lang="en-US"/>
              <a:t>Click to edit Master title style</a:t>
            </a:r>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7" name="Content Placeholder 10"/>
          <p:cNvSpPr>
            <a:spLocks noGrp="1"/>
          </p:cNvSpPr>
          <p:nvPr>
            <p:ph sz="quarter" idx="14"/>
          </p:nvPr>
        </p:nvSpPr>
        <p:spPr>
          <a:xfrm>
            <a:off x="493648" y="1719072"/>
            <a:ext cx="5466329"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2"/>
          <p:cNvSpPr>
            <a:spLocks noGrp="1"/>
          </p:cNvSpPr>
          <p:nvPr>
            <p:ph sz="quarter" idx="15" hasCustomPrompt="1"/>
          </p:nvPr>
        </p:nvSpPr>
        <p:spPr>
          <a:xfrm>
            <a:off x="6214637" y="1719072"/>
            <a:ext cx="5480540" cy="4681728"/>
          </a:xfrm>
        </p:spPr>
        <p:txBody>
          <a:bodyPr/>
          <a:lstStyle>
            <a:lvl5pPr>
              <a:defRPr/>
            </a:lvl5pPr>
            <a:lvl6pPr>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9" name="Straight Connector 18">
            <a:extLst>
              <a:ext uri="{FF2B5EF4-FFF2-40B4-BE49-F238E27FC236}">
                <a16:creationId xmlns:a16="http://schemas.microsoft.com/office/drawing/2014/main" id="{1A1AEB50-14EB-42D4-9C56-805170785215}"/>
              </a:ext>
            </a:extLst>
          </p:cNvPr>
          <p:cNvCxnSpPr/>
          <p:nvPr userDrawn="1"/>
        </p:nvCxnSpPr>
        <p:spPr>
          <a:xfrm>
            <a:off x="6094413"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3DC7B11-EB66-47DA-8EF2-C38620AED1C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2" name="Footer Placeholder 2">
            <a:extLst>
              <a:ext uri="{FF2B5EF4-FFF2-40B4-BE49-F238E27FC236}">
                <a16:creationId xmlns:a16="http://schemas.microsoft.com/office/drawing/2014/main" id="{5A5FC5BB-E7F6-4BD3-93E9-77BCFD837E02}"/>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848934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171" y="575560"/>
            <a:ext cx="11184199" cy="429028"/>
          </a:xfrm>
        </p:spPr>
        <p:txBody>
          <a:bodyPr/>
          <a:lstStyle/>
          <a:p>
            <a:r>
              <a:rPr lang="en-US"/>
              <a:t>Click to edit Master title style</a:t>
            </a:r>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Content Placeholder 11"/>
          <p:cNvSpPr>
            <a:spLocks noGrp="1"/>
          </p:cNvSpPr>
          <p:nvPr>
            <p:ph sz="quarter" idx="15"/>
          </p:nvPr>
        </p:nvSpPr>
        <p:spPr>
          <a:xfrm>
            <a:off x="495171" y="1719072"/>
            <a:ext cx="3563708"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3"/>
          <p:cNvSpPr>
            <a:spLocks noGrp="1"/>
          </p:cNvSpPr>
          <p:nvPr>
            <p:ph sz="quarter" idx="16"/>
          </p:nvPr>
        </p:nvSpPr>
        <p:spPr>
          <a:xfrm>
            <a:off x="4312767" y="1719072"/>
            <a:ext cx="3563293"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8423" y="1719072"/>
            <a:ext cx="3565231"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325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6284"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0B63A60-AFAC-482C-A558-171A860DC30E}"/>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3" name="Footer Placeholder 2">
            <a:extLst>
              <a:ext uri="{FF2B5EF4-FFF2-40B4-BE49-F238E27FC236}">
                <a16:creationId xmlns:a16="http://schemas.microsoft.com/office/drawing/2014/main" id="{9076DF2E-4591-4950-A21C-F93B7D61B112}"/>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287840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DA370216-38D6-4EB2-AD7E-AF4526C8E0D0}"/>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5" name="Footer Placeholder 4">
            <a:extLst>
              <a:ext uri="{FF2B5EF4-FFF2-40B4-BE49-F238E27FC236}">
                <a16:creationId xmlns:a16="http://schemas.microsoft.com/office/drawing/2014/main" id="{24D6D71B-9F32-45E1-8013-008041A7AD4E}"/>
              </a:ext>
            </a:extLst>
          </p:cNvPr>
          <p:cNvSpPr>
            <a:spLocks noGrp="1"/>
          </p:cNvSpPr>
          <p:nvPr>
            <p:ph type="ftr" sz="quarter" idx="18"/>
          </p:nvPr>
        </p:nvSpPr>
        <p:spPr/>
        <p:txBody>
          <a:bodyPr/>
          <a:lstStyle/>
          <a:p>
            <a:pPr defTabSz="685594">
              <a:lnSpc>
                <a:spcPct val="95000"/>
              </a:lnSpc>
              <a:spcBef>
                <a:spcPts val="1200"/>
              </a:spcBef>
              <a:buClr>
                <a:srgbClr val="3253DC"/>
              </a:buClr>
            </a:pPr>
            <a:endParaRPr lang="en-US"/>
          </a:p>
        </p:txBody>
      </p:sp>
      <p:sp>
        <p:nvSpPr>
          <p:cNvPr id="7" name="Text Placeholder 6">
            <a:extLst>
              <a:ext uri="{FF2B5EF4-FFF2-40B4-BE49-F238E27FC236}">
                <a16:creationId xmlns:a16="http://schemas.microsoft.com/office/drawing/2014/main" id="{AE776A94-3E06-4194-8F3A-4E902815E4BC}"/>
              </a:ext>
            </a:extLst>
          </p:cNvPr>
          <p:cNvSpPr>
            <a:spLocks noGrp="1"/>
          </p:cNvSpPr>
          <p:nvPr>
            <p:ph type="body" sz="quarter" idx="19" hasCustomPrompt="1"/>
          </p:nvPr>
        </p:nvSpPr>
        <p:spPr>
          <a:xfrm>
            <a:off x="496759" y="5047938"/>
            <a:ext cx="6300734" cy="195263"/>
          </a:xfrm>
        </p:spPr>
        <p:txBody>
          <a:bodyPr anchor="b"/>
          <a:lstStyle>
            <a:lvl1pPr marL="0" indent="0">
              <a:buNone/>
              <a:defRPr lang="en-US" sz="800" kern="1200" baseline="0" dirty="0">
                <a:solidFill>
                  <a:schemeClr val="tx1">
                    <a:lumMod val="50000"/>
                    <a:lumOff val="50000"/>
                  </a:schemeClr>
                </a:solidFill>
                <a:latin typeface="+mn-lt"/>
                <a:ea typeface="+mn-ea"/>
                <a:cs typeface="+mn-cs"/>
              </a:defRPr>
            </a:lvl1pPr>
          </a:lstStyle>
          <a:p>
            <a:pPr lvl="0"/>
            <a:r>
              <a:rPr lang="en-US"/>
              <a:t>Source sample text</a:t>
            </a:r>
          </a:p>
        </p:txBody>
      </p:sp>
    </p:spTree>
    <p:extLst>
      <p:ext uri="{BB962C8B-B14F-4D97-AF65-F5344CB8AC3E}">
        <p14:creationId xmlns:p14="http://schemas.microsoft.com/office/powerpoint/2010/main" val="649649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8F7E46A-8192-4A9B-A705-4E488B7EC0FD}"/>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A9E200BF-BA11-4BD5-9352-E9DE35E344BA}"/>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2779255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3"/>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89967110-F453-442B-9D78-B4195944873D}"/>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36820D1D-0380-4124-8156-8CC831DA19FF}"/>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1677961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5"/>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F25D3B81-2FAF-43CF-84D3-BE9F61E1147F}"/>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2F33D6F0-EC8C-47E5-8E08-43D9D9E879BA}"/>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2548770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1"/>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2CD4701E-EBF8-47D0-A4B8-EF3C236C08E2}"/>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3D66CBF7-0468-4033-9AE4-BDDC3EAD0D39}"/>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641732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3"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5"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5236222F-839A-48F3-B871-C473C1A25505}"/>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71B85E80-86DB-4774-A89D-180E2C586568}"/>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654652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20504AA5-1CF1-4CB6-AA14-7688B3D520BD}"/>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E8FA6EBE-A0D7-44AB-82FC-17FAB6B1BFC1}"/>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408018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E26BDBEE-62E4-492A-BF0D-93323EF59827}"/>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6" name="Text Placeholder 5">
            <a:extLst>
              <a:ext uri="{FF2B5EF4-FFF2-40B4-BE49-F238E27FC236}">
                <a16:creationId xmlns:a16="http://schemas.microsoft.com/office/drawing/2014/main" id="{159DB645-D502-4EB4-A2BF-B7849365DF41}"/>
              </a:ext>
            </a:extLst>
          </p:cNvPr>
          <p:cNvSpPr>
            <a:spLocks noGrp="1"/>
          </p:cNvSpPr>
          <p:nvPr>
            <p:ph type="body" sz="quarter" idx="10" hasCustomPrompt="1"/>
          </p:nvPr>
        </p:nvSpPr>
        <p:spPr>
          <a:xfrm>
            <a:off x="495170" y="6502997"/>
            <a:ext cx="6265818" cy="148073"/>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tx1">
                    <a:lumMod val="50000"/>
                    <a:lumOff val="50000"/>
                  </a:schemeClr>
                </a:solidFill>
                <a:latin typeface="+mn-lt"/>
                <a:ea typeface="+mn-ea"/>
                <a:cs typeface="+mn-cs"/>
              </a:defRPr>
            </a:lvl1pPr>
          </a:lstStyle>
          <a:p>
            <a:r>
              <a:rPr lang="en-US"/>
              <a:t>Source sample text</a:t>
            </a:r>
          </a:p>
        </p:txBody>
      </p:sp>
      <p:sp>
        <p:nvSpPr>
          <p:cNvPr id="9" name="Footer Placeholder 8">
            <a:extLst>
              <a:ext uri="{FF2B5EF4-FFF2-40B4-BE49-F238E27FC236}">
                <a16:creationId xmlns:a16="http://schemas.microsoft.com/office/drawing/2014/main" id="{F1B5BD35-0F76-426B-91CD-6C5EED2924C8}"/>
              </a:ext>
            </a:extLst>
          </p:cNvPr>
          <p:cNvSpPr>
            <a:spLocks noGrp="1"/>
          </p:cNvSpPr>
          <p:nvPr>
            <p:ph type="ftr" sz="quarter" idx="11"/>
          </p:nvPr>
        </p:nvSpPr>
        <p:spPr/>
        <p:txBody>
          <a:body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4067051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545E275E-D62A-4151-B70D-56CD860C27AA}"/>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9B3F48A4-481C-4A86-8B40-AF5E06ECDA8C}"/>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743496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7DD20C25-FF17-41F5-813B-1662010E77F4}"/>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F16A86-D192-4054-8607-C442A4C4806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574723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9F736107-895D-4398-B642-B7AD86A57DAC}"/>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EA0B8C7F-4DEB-40C7-A005-8AC949344C6B}"/>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140977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F5E63456-F06C-470D-8457-1120AAA00437}"/>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249AE4-DB02-4C23-AAC9-48FAD08152C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688890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E89D04B0-2BC9-43BA-8100-2E77F8A49553}"/>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B686C233-0BA0-4369-B9AF-F0936E3725B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586633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Drag picture to placeholder or click icon to add</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4042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FA32546C-1439-41DF-88C6-6D67C1A25080}"/>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5" name="Footer Placeholder 2">
            <a:extLst>
              <a:ext uri="{FF2B5EF4-FFF2-40B4-BE49-F238E27FC236}">
                <a16:creationId xmlns:a16="http://schemas.microsoft.com/office/drawing/2014/main" id="{41EA0872-215D-486C-8828-D0F093458A1F}"/>
              </a:ext>
            </a:extLst>
          </p:cNvPr>
          <p:cNvSpPr>
            <a:spLocks noGrp="1"/>
          </p:cNvSpPr>
          <p:nvPr>
            <p:ph type="ftr" sz="quarter" idx="3"/>
          </p:nvPr>
        </p:nvSpPr>
        <p:spPr>
          <a:xfrm>
            <a:off x="8119372" y="6153503"/>
            <a:ext cx="3560554"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853841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Drag picture to placeholder or click icon to add</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72915"/>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87EF977B-C148-4E71-BEFA-B6F00779FCBB}"/>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FAF1AB7C-2745-423C-83FF-048316982E5C}"/>
              </a:ext>
            </a:extLst>
          </p:cNvPr>
          <p:cNvSpPr>
            <a:spLocks noGrp="1"/>
          </p:cNvSpPr>
          <p:nvPr>
            <p:ph type="ftr" sz="quarter" idx="3"/>
          </p:nvPr>
        </p:nvSpPr>
        <p:spPr>
          <a:xfrm>
            <a:off x="8114732" y="6153505"/>
            <a:ext cx="358839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897324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Drag picture to placeholder or click icon to add</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63632"/>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CD7CB80A-8736-43DF-8FFE-4E2B99CB730A}"/>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4" name="Text Placeholder 3">
            <a:extLst>
              <a:ext uri="{FF2B5EF4-FFF2-40B4-BE49-F238E27FC236}">
                <a16:creationId xmlns:a16="http://schemas.microsoft.com/office/drawing/2014/main" id="{D850371D-BA1C-45EE-8F86-9EDA2BE23F25}"/>
              </a:ext>
            </a:extLst>
          </p:cNvPr>
          <p:cNvSpPr>
            <a:spLocks noGrp="1"/>
          </p:cNvSpPr>
          <p:nvPr>
            <p:ph type="body" sz="quarter" idx="12" hasCustomPrompt="1"/>
          </p:nvPr>
        </p:nvSpPr>
        <p:spPr>
          <a:xfrm>
            <a:off x="8093496" y="6075318"/>
            <a:ext cx="3632842" cy="190500"/>
          </a:xfrm>
        </p:spPr>
        <p:txBody>
          <a:bodyPr anchor="b"/>
          <a:lstStyle>
            <a:lvl1pPr marL="0" indent="0">
              <a:buNone/>
              <a:defRPr lang="en-US" sz="800" kern="1200" baseline="0" dirty="0" smtClean="0">
                <a:solidFill>
                  <a:schemeClr val="bg1"/>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Footer</a:t>
            </a:r>
          </a:p>
        </p:txBody>
      </p:sp>
    </p:spTree>
    <p:extLst>
      <p:ext uri="{BB962C8B-B14F-4D97-AF65-F5344CB8AC3E}">
        <p14:creationId xmlns:p14="http://schemas.microsoft.com/office/powerpoint/2010/main" val="241028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Drag picture to placeholder or click icon to add</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988956"/>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66E57B9C-55EA-4081-A392-318A3531BF81}"/>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Text Placeholder 5">
            <a:extLst>
              <a:ext uri="{FF2B5EF4-FFF2-40B4-BE49-F238E27FC236}">
                <a16:creationId xmlns:a16="http://schemas.microsoft.com/office/drawing/2014/main" id="{E3A2A4A4-37BB-49B9-BB4D-812176C1844C}"/>
              </a:ext>
            </a:extLst>
          </p:cNvPr>
          <p:cNvSpPr>
            <a:spLocks noGrp="1"/>
          </p:cNvSpPr>
          <p:nvPr>
            <p:ph type="body" sz="quarter" idx="12" hasCustomPrompt="1"/>
          </p:nvPr>
        </p:nvSpPr>
        <p:spPr>
          <a:xfrm>
            <a:off x="8119373" y="6113020"/>
            <a:ext cx="3574474" cy="180646"/>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bg1"/>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145032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Drag picture to placeholder or click icon to add</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37160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CE0C4D0E-F903-4A48-86A0-4870CE2FD3CA}"/>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2A1A917-BBFA-44E1-9EE4-128AE18846A9}"/>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902056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E2826F-1515-463B-A301-BA2C1DB405E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6" name="Footer Placeholder 2">
            <a:extLst>
              <a:ext uri="{FF2B5EF4-FFF2-40B4-BE49-F238E27FC236}">
                <a16:creationId xmlns:a16="http://schemas.microsoft.com/office/drawing/2014/main" id="{E28908A1-AAAA-4F52-BA9C-DDDAE77490D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927137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Drag picture to placeholder or click icon to add</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25BFFC6B-D040-4DC1-B801-38B336DE8D54}"/>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7642A998-E695-41C4-9FE7-82ABCDB7314F}"/>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563754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Drag picture to placeholder or click icon to add</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1488530E-A0D8-426F-ADA0-70F91DC7A0ED}"/>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930F0F54-061F-4654-9BFA-778035247091}"/>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777591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Drag picture to placeholder or click icon to add</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A71BA4E8-6700-4C18-A7F5-9CB0C6B6B26F}"/>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469706C-622B-48FF-B874-848C6711A971}"/>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527711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9217C6F7-36C7-478F-A642-77C503B5B7AF}"/>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3" name="Text Placeholder 2">
            <a:extLst>
              <a:ext uri="{FF2B5EF4-FFF2-40B4-BE49-F238E27FC236}">
                <a16:creationId xmlns:a16="http://schemas.microsoft.com/office/drawing/2014/main" id="{CFD59292-CD4B-45E7-BA46-12FAE35C6A8A}"/>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3169679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CD75B6E5-6638-4A7A-95BE-7B506BAA508D}"/>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64BE754E-AD45-49A8-8CBB-427531A74ED9}"/>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2007846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3033079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E8188A04-8E72-443B-B69F-68773CFC28C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A819BE7A-BE27-4C24-BBF7-13048991174B}"/>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218437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4849"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7547" y="991366"/>
            <a:ext cx="4872730"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TextBox 10">
            <a:extLst>
              <a:ext uri="{FF2B5EF4-FFF2-40B4-BE49-F238E27FC236}">
                <a16:creationId xmlns:a16="http://schemas.microsoft.com/office/drawing/2014/main" id="{C86D5B29-C21B-4462-8C93-BBDF74179886}"/>
              </a:ext>
            </a:extLst>
          </p:cNvPr>
          <p:cNvSpPr txBox="1"/>
          <p:nvPr userDrawn="1"/>
        </p:nvSpPr>
        <p:spPr>
          <a:xfrm>
            <a:off x="6808789" y="6529941"/>
            <a:ext cx="4187555" cy="131703"/>
          </a:xfrm>
          <a:prstGeom prst="rect">
            <a:avLst/>
          </a:prstGeom>
          <a:noFill/>
          <a:ln>
            <a:noFill/>
          </a:ln>
        </p:spPr>
        <p:txBody>
          <a:bodyPr vert="horz" wrap="square" lIns="0" tIns="0" rIns="0" bIns="0" rtlCol="0" anchor="b" anchorCtr="0">
            <a:spAutoFit/>
          </a:bodyPr>
          <a:lstStyle/>
          <a:p>
            <a:pPr marL="0" algn="r" defTabSz="914126" rtl="0" eaLnBrk="1" latinLnBrk="0" hangingPunct="1">
              <a:lnSpc>
                <a:spcPct val="107000"/>
              </a:lnSpc>
              <a:spcBef>
                <a:spcPts val="1200"/>
              </a:spcBef>
            </a:pPr>
            <a:r>
              <a:rPr lang="en-US" sz="800" kern="1200">
                <a:solidFill>
                  <a:schemeClr val="bg1"/>
                </a:solidFill>
                <a:latin typeface="+mn-lt"/>
                <a:ea typeface="+mn-ea"/>
                <a:cs typeface="+mn-cs"/>
              </a:rPr>
              <a:t>Confidential and Proprietary — Qualcomm Technologies, Inc. and/or its affiliated companies.</a:t>
            </a:r>
          </a:p>
        </p:txBody>
      </p:sp>
      <p:sp>
        <p:nvSpPr>
          <p:cNvPr id="14" name="TextBox 13">
            <a:extLst>
              <a:ext uri="{FF2B5EF4-FFF2-40B4-BE49-F238E27FC236}">
                <a16:creationId xmlns:a16="http://schemas.microsoft.com/office/drawing/2014/main" id="{FF2FA039-863A-4AE3-AFE8-86C7FDF0A5EB}"/>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2996127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8C169D28-2FE8-459C-9CE5-11D61C8D34C8}"/>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243260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C58C1A9D-9EE3-4754-B67E-550C1D2FB4B9}"/>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976240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171" y="1719072"/>
            <a:ext cx="11187818"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A7E7268D-F4C2-4E13-9E9A-422BC2B2E311}"/>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01876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0F3F9955-6D40-40CB-9598-DA1B66F492A6}"/>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2">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3521513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F2D1CEC8-3815-48A6-8873-2FFF48E42BE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1"/>
                </a:solidFill>
              </a:rPr>
              <a:t>Confidential and Proprietary — Qualcomm Technologies, Inc. and/or its affiliated companies.</a:t>
            </a:r>
          </a:p>
        </p:txBody>
      </p:sp>
    </p:spTree>
    <p:extLst>
      <p:ext uri="{BB962C8B-B14F-4D97-AF65-F5344CB8AC3E}">
        <p14:creationId xmlns:p14="http://schemas.microsoft.com/office/powerpoint/2010/main" val="3755892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6931AB71-B7A8-4239-8132-4A6F130411A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3">
                    <a:lumMod val="40000"/>
                    <a:lumOff val="60000"/>
                  </a:schemeClr>
                </a:solidFill>
              </a:rPr>
              <a:t>Confidential and Proprietary — Qualcomm Technologies, Inc. and/or its affiliated companies.</a:t>
            </a:r>
          </a:p>
        </p:txBody>
      </p:sp>
    </p:spTree>
    <p:extLst>
      <p:ext uri="{BB962C8B-B14F-4D97-AF65-F5344CB8AC3E}">
        <p14:creationId xmlns:p14="http://schemas.microsoft.com/office/powerpoint/2010/main" val="914694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CB10B316-80D7-46A3-B985-F1BB0E588124}"/>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6">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214739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4" name="TextBox 23">
            <a:extLst>
              <a:ext uri="{FF2B5EF4-FFF2-40B4-BE49-F238E27FC236}">
                <a16:creationId xmlns:a16="http://schemas.microsoft.com/office/drawing/2014/main" id="{A0D1291E-11C9-4F3C-8AF2-C3D3F39CD8C3}"/>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BB4C696-1F8D-47AC-BB50-8560CDC5DBC0}"/>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171" y="1128890"/>
            <a:ext cx="3938978" cy="9802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001438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15" name="TextBox 14">
            <a:extLst>
              <a:ext uri="{FF2B5EF4-FFF2-40B4-BE49-F238E27FC236}">
                <a16:creationId xmlns:a16="http://schemas.microsoft.com/office/drawing/2014/main" id="{E3D41323-F432-4C3D-BE0B-589E8B9EF662}"/>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1883F6C7-89ED-402D-8867-38A5D4811C28}"/>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171" y="1128890"/>
            <a:ext cx="3938978" cy="9802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055215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15" name="TextBox 14">
            <a:extLst>
              <a:ext uri="{FF2B5EF4-FFF2-40B4-BE49-F238E27FC236}">
                <a16:creationId xmlns:a16="http://schemas.microsoft.com/office/drawing/2014/main" id="{D15743D6-A7AC-4C33-8816-AB57AC7D2843}"/>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3E12B4F-BF66-45AC-8E00-030AF8945083}"/>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171" y="1128890"/>
            <a:ext cx="3938978" cy="9802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880402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31393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333617"/>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333617"/>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3314664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171" y="575560"/>
            <a:ext cx="11184199" cy="429028"/>
          </a:xfrm>
        </p:spPr>
        <p:txBody>
          <a:bodyPr/>
          <a:lstStyle/>
          <a:p>
            <a:r>
              <a:rPr lang="en-US"/>
              <a:t>Click to edit Master title style</a:t>
            </a:r>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7" name="Content Placeholder 10"/>
          <p:cNvSpPr>
            <a:spLocks noGrp="1"/>
          </p:cNvSpPr>
          <p:nvPr>
            <p:ph sz="quarter" idx="14"/>
          </p:nvPr>
        </p:nvSpPr>
        <p:spPr>
          <a:xfrm>
            <a:off x="493648" y="1719072"/>
            <a:ext cx="5466329"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2"/>
          <p:cNvSpPr>
            <a:spLocks noGrp="1"/>
          </p:cNvSpPr>
          <p:nvPr>
            <p:ph sz="quarter" idx="15" hasCustomPrompt="1"/>
          </p:nvPr>
        </p:nvSpPr>
        <p:spPr>
          <a:xfrm>
            <a:off x="6214637" y="1719072"/>
            <a:ext cx="5480540" cy="4681728"/>
          </a:xfrm>
        </p:spPr>
        <p:txBody>
          <a:bodyPr/>
          <a:lstStyle>
            <a:lvl5pPr>
              <a:defRPr/>
            </a:lvl5pPr>
            <a:lvl6pPr>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9" name="Straight Connector 18">
            <a:extLst>
              <a:ext uri="{FF2B5EF4-FFF2-40B4-BE49-F238E27FC236}">
                <a16:creationId xmlns:a16="http://schemas.microsoft.com/office/drawing/2014/main" id="{1A1AEB50-14EB-42D4-9C56-805170785215}"/>
              </a:ext>
            </a:extLst>
          </p:cNvPr>
          <p:cNvCxnSpPr/>
          <p:nvPr userDrawn="1"/>
        </p:nvCxnSpPr>
        <p:spPr>
          <a:xfrm>
            <a:off x="6094413"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3DC7B11-EB66-47DA-8EF2-C38620AED1C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2" name="Footer Placeholder 2">
            <a:extLst>
              <a:ext uri="{FF2B5EF4-FFF2-40B4-BE49-F238E27FC236}">
                <a16:creationId xmlns:a16="http://schemas.microsoft.com/office/drawing/2014/main" id="{5A5FC5BB-E7F6-4BD3-93E9-77BCFD837E02}"/>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08639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slideLayout" Target="../slideLayouts/slideLayout27.xml"/><Relationship Id="rId39" Type="http://schemas.openxmlformats.org/officeDocument/2006/relationships/slideLayout" Target="../slideLayouts/slideLayout40.xml"/><Relationship Id="rId3" Type="http://schemas.openxmlformats.org/officeDocument/2006/relationships/slideLayout" Target="../slideLayouts/slideLayout4.xml"/><Relationship Id="rId21" Type="http://schemas.openxmlformats.org/officeDocument/2006/relationships/slideLayout" Target="../slideLayouts/slideLayout22.xml"/><Relationship Id="rId34" Type="http://schemas.openxmlformats.org/officeDocument/2006/relationships/slideLayout" Target="../slideLayouts/slideLayout35.xml"/><Relationship Id="rId42" Type="http://schemas.openxmlformats.org/officeDocument/2006/relationships/slideLayout" Target="../slideLayouts/slideLayout43.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slideLayout" Target="../slideLayouts/slideLayout26.xml"/><Relationship Id="rId33" Type="http://schemas.openxmlformats.org/officeDocument/2006/relationships/slideLayout" Target="../slideLayouts/slideLayout34.xml"/><Relationship Id="rId38" Type="http://schemas.openxmlformats.org/officeDocument/2006/relationships/slideLayout" Target="../slideLayouts/slideLayout39.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29" Type="http://schemas.openxmlformats.org/officeDocument/2006/relationships/slideLayout" Target="../slideLayouts/slideLayout30.xml"/><Relationship Id="rId41" Type="http://schemas.openxmlformats.org/officeDocument/2006/relationships/slideLayout" Target="../slideLayouts/slideLayout42.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32" Type="http://schemas.openxmlformats.org/officeDocument/2006/relationships/slideLayout" Target="../slideLayouts/slideLayout33.xml"/><Relationship Id="rId37" Type="http://schemas.openxmlformats.org/officeDocument/2006/relationships/slideLayout" Target="../slideLayouts/slideLayout38.xml"/><Relationship Id="rId40" Type="http://schemas.openxmlformats.org/officeDocument/2006/relationships/slideLayout" Target="../slideLayouts/slideLayout41.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28" Type="http://schemas.openxmlformats.org/officeDocument/2006/relationships/slideLayout" Target="../slideLayouts/slideLayout29.xml"/><Relationship Id="rId36" Type="http://schemas.openxmlformats.org/officeDocument/2006/relationships/slideLayout" Target="../slideLayouts/slideLayout37.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31" Type="http://schemas.openxmlformats.org/officeDocument/2006/relationships/slideLayout" Target="../slideLayouts/slideLayout32.xml"/><Relationship Id="rId44"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 Id="rId27" Type="http://schemas.openxmlformats.org/officeDocument/2006/relationships/slideLayout" Target="../slideLayouts/slideLayout28.xml"/><Relationship Id="rId30" Type="http://schemas.openxmlformats.org/officeDocument/2006/relationships/slideLayout" Target="../slideLayouts/slideLayout31.xml"/><Relationship Id="rId35" Type="http://schemas.openxmlformats.org/officeDocument/2006/relationships/slideLayout" Target="../slideLayouts/slideLayout36.xml"/><Relationship Id="rId43" Type="http://schemas.openxmlformats.org/officeDocument/2006/relationships/slideLayout" Target="../slideLayouts/slideLayout4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slideLayout" Target="../slideLayouts/slideLayout62.xml"/><Relationship Id="rId26" Type="http://schemas.openxmlformats.org/officeDocument/2006/relationships/slideLayout" Target="../slideLayouts/slideLayout70.xml"/><Relationship Id="rId39" Type="http://schemas.openxmlformats.org/officeDocument/2006/relationships/slideLayout" Target="../slideLayouts/slideLayout83.xml"/><Relationship Id="rId3" Type="http://schemas.openxmlformats.org/officeDocument/2006/relationships/slideLayout" Target="../slideLayouts/slideLayout47.xml"/><Relationship Id="rId21" Type="http://schemas.openxmlformats.org/officeDocument/2006/relationships/slideLayout" Target="../slideLayouts/slideLayout65.xml"/><Relationship Id="rId34" Type="http://schemas.openxmlformats.org/officeDocument/2006/relationships/slideLayout" Target="../slideLayouts/slideLayout78.xml"/><Relationship Id="rId42" Type="http://schemas.openxmlformats.org/officeDocument/2006/relationships/slideLayout" Target="../slideLayouts/slideLayout86.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5" Type="http://schemas.openxmlformats.org/officeDocument/2006/relationships/slideLayout" Target="../slideLayouts/slideLayout69.xml"/><Relationship Id="rId33" Type="http://schemas.openxmlformats.org/officeDocument/2006/relationships/slideLayout" Target="../slideLayouts/slideLayout77.xml"/><Relationship Id="rId38" Type="http://schemas.openxmlformats.org/officeDocument/2006/relationships/slideLayout" Target="../slideLayouts/slideLayout82.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0" Type="http://schemas.openxmlformats.org/officeDocument/2006/relationships/slideLayout" Target="../slideLayouts/slideLayout64.xml"/><Relationship Id="rId29" Type="http://schemas.openxmlformats.org/officeDocument/2006/relationships/slideLayout" Target="../slideLayouts/slideLayout73.xml"/><Relationship Id="rId41" Type="http://schemas.openxmlformats.org/officeDocument/2006/relationships/slideLayout" Target="../slideLayouts/slideLayout85.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slideLayout" Target="../slideLayouts/slideLayout68.xml"/><Relationship Id="rId32" Type="http://schemas.openxmlformats.org/officeDocument/2006/relationships/slideLayout" Target="../slideLayouts/slideLayout76.xml"/><Relationship Id="rId37" Type="http://schemas.openxmlformats.org/officeDocument/2006/relationships/slideLayout" Target="../slideLayouts/slideLayout81.xml"/><Relationship Id="rId40" Type="http://schemas.openxmlformats.org/officeDocument/2006/relationships/slideLayout" Target="../slideLayouts/slideLayout84.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slideLayout" Target="../slideLayouts/slideLayout67.xml"/><Relationship Id="rId28" Type="http://schemas.openxmlformats.org/officeDocument/2006/relationships/slideLayout" Target="../slideLayouts/slideLayout72.xml"/><Relationship Id="rId36" Type="http://schemas.openxmlformats.org/officeDocument/2006/relationships/slideLayout" Target="../slideLayouts/slideLayout80.xml"/><Relationship Id="rId10" Type="http://schemas.openxmlformats.org/officeDocument/2006/relationships/slideLayout" Target="../slideLayouts/slideLayout54.xml"/><Relationship Id="rId19" Type="http://schemas.openxmlformats.org/officeDocument/2006/relationships/slideLayout" Target="../slideLayouts/slideLayout63.xml"/><Relationship Id="rId31" Type="http://schemas.openxmlformats.org/officeDocument/2006/relationships/slideLayout" Target="../slideLayouts/slideLayout75.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slideLayout" Target="../slideLayouts/slideLayout66.xml"/><Relationship Id="rId27" Type="http://schemas.openxmlformats.org/officeDocument/2006/relationships/slideLayout" Target="../slideLayouts/slideLayout71.xml"/><Relationship Id="rId30" Type="http://schemas.openxmlformats.org/officeDocument/2006/relationships/slideLayout" Target="../slideLayouts/slideLayout74.xml"/><Relationship Id="rId35" Type="http://schemas.openxmlformats.org/officeDocument/2006/relationships/slideLayout" Target="../slideLayouts/slideLayout79.xml"/><Relationship Id="rId43"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0"/>
            <a:endParaRPr lang="en-US"/>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Qualcomm Office Regular" pitchFamily="34" charset="0"/>
                <a:ea typeface="+mn-ea"/>
                <a:cs typeface="Arial" pitchFamily="34" charset="0"/>
              </a:rPr>
              <a:pPr marL="0" algn="l" defTabSz="914400" rtl="0" eaLnBrk="1" latinLnBrk="0" hangingPunct="1"/>
              <a:t>‹#›</a:t>
            </a:fld>
            <a:endParaRPr lang="en-US" sz="800" kern="1200">
              <a:solidFill>
                <a:schemeClr val="bg1">
                  <a:lumMod val="75000"/>
                </a:schemeClr>
              </a:solidFill>
              <a:latin typeface="Qualcomm Office Regular" pitchFamily="34" charset="0"/>
              <a:ea typeface="+mn-ea"/>
              <a:cs typeface="Arial" pitchFamily="34" charset="0"/>
            </a:endParaRPr>
          </a:p>
        </p:txBody>
      </p:sp>
      <p:sp>
        <p:nvSpPr>
          <p:cNvPr id="5" name="TextBox 4"/>
          <p:cNvSpPr txBox="1"/>
          <p:nvPr userDrawn="1"/>
        </p:nvSpPr>
        <p:spPr bwMode="gray">
          <a:xfrm>
            <a:off x="283464" y="6525737"/>
            <a:ext cx="1239392" cy="215444"/>
          </a:xfrm>
          <a:prstGeom prst="rect">
            <a:avLst/>
          </a:prstGeom>
          <a:noFill/>
        </p:spPr>
        <p:txBody>
          <a:bodyPr wrap="none" rtlCol="0">
            <a:spAutoFit/>
          </a:bodyPr>
          <a:lstStyle/>
          <a:p>
            <a:pPr marL="0" algn="l" defTabSz="914400" rtl="0" eaLnBrk="1" latinLnBrk="0" hangingPunct="1"/>
            <a:r>
              <a:rPr lang="en-US" sz="800" kern="1200">
                <a:solidFill>
                  <a:schemeClr val="bg1">
                    <a:lumMod val="75000"/>
                  </a:schemeClr>
                </a:solidFill>
                <a:latin typeface="Qualcomm Office Regular" pitchFamily="34" charset="0"/>
                <a:ea typeface="+mn-ea"/>
                <a:cs typeface="Arial" pitchFamily="34" charset="0"/>
              </a:rPr>
              <a:t>Qualcomm  Proprietary</a:t>
            </a:r>
          </a:p>
        </p:txBody>
      </p:sp>
    </p:spTree>
    <p:extLst>
      <p:ext uri="{BB962C8B-B14F-4D97-AF65-F5344CB8AC3E}">
        <p14:creationId xmlns:p14="http://schemas.microsoft.com/office/powerpoint/2010/main" val="2904149844"/>
      </p:ext>
    </p:extLst>
  </p:cSld>
  <p:clrMap bg1="lt1" tx1="dk1" bg2="lt2" tx2="dk2" accent1="accent1" accent2="accent2" accent3="accent3" accent4="accent4" accent5="accent5" accent6="accent6" hlink="hlink" folHlink="folHlink"/>
  <p:sldLayoutIdLst>
    <p:sldLayoutId id="2147483888" r:id="rId1"/>
  </p:sldLayoutIdLs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3"/>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71" y="575576"/>
            <a:ext cx="11184199"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5171" y="1719072"/>
            <a:ext cx="11187818" cy="468172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98" name="TextBox 9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642F3D09-634E-4499-A4F2-DBA81B1F0B55}"/>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065746435"/>
      </p:ext>
    </p:extLst>
  </p:cSld>
  <p:clrMap bg1="lt1" tx1="dk1" bg2="lt2" tx2="dk2" accent1="accent1" accent2="accent2" accent3="accent3" accent4="accent4" accent5="accent5" accent6="accent6" hlink="hlink" folHlink="folHlink"/>
  <p:sldLayoutIdLst>
    <p:sldLayoutId id="21474838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 id="2147483803" r:id="rId13"/>
    <p:sldLayoutId id="2147483804" r:id="rId14"/>
    <p:sldLayoutId id="2147483805" r:id="rId15"/>
    <p:sldLayoutId id="2147483806" r:id="rId16"/>
    <p:sldLayoutId id="2147483807" r:id="rId17"/>
    <p:sldLayoutId id="2147483808" r:id="rId18"/>
    <p:sldLayoutId id="2147483809" r:id="rId19"/>
    <p:sldLayoutId id="2147483810" r:id="rId20"/>
    <p:sldLayoutId id="2147483811" r:id="rId21"/>
    <p:sldLayoutId id="2147483812" r:id="rId22"/>
    <p:sldLayoutId id="2147483813" r:id="rId23"/>
    <p:sldLayoutId id="2147483814" r:id="rId24"/>
    <p:sldLayoutId id="2147483815" r:id="rId25"/>
    <p:sldLayoutId id="2147483816" r:id="rId26"/>
    <p:sldLayoutId id="2147483817" r:id="rId27"/>
    <p:sldLayoutId id="2147483818" r:id="rId28"/>
    <p:sldLayoutId id="2147483819" r:id="rId29"/>
    <p:sldLayoutId id="2147483820" r:id="rId30"/>
    <p:sldLayoutId id="2147483821" r:id="rId31"/>
    <p:sldLayoutId id="2147483822" r:id="rId32"/>
    <p:sldLayoutId id="2147483823" r:id="rId33"/>
    <p:sldLayoutId id="2147483824" r:id="rId34"/>
    <p:sldLayoutId id="2147483825" r:id="rId35"/>
    <p:sldLayoutId id="2147483826" r:id="rId36"/>
    <p:sldLayoutId id="2147483827" r:id="rId37"/>
    <p:sldLayoutId id="2147483828" r:id="rId38"/>
    <p:sldLayoutId id="2147483829" r:id="rId39"/>
    <p:sldLayoutId id="2147483830" r:id="rId40"/>
    <p:sldLayoutId id="2147483831" r:id="rId41"/>
    <p:sldLayoutId id="2147483832" r:id="rId42"/>
    <p:sldLayoutId id="2147483833"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71" y="575576"/>
            <a:ext cx="11184199"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5171" y="1719072"/>
            <a:ext cx="11187818" cy="468172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98" name="TextBox 9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642F3D09-634E-4499-A4F2-DBA81B1F0B55}"/>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78790303"/>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 id="2147483849" r:id="rId12"/>
    <p:sldLayoutId id="2147483850" r:id="rId13"/>
    <p:sldLayoutId id="2147483851" r:id="rId14"/>
    <p:sldLayoutId id="2147483852" r:id="rId15"/>
    <p:sldLayoutId id="2147483853" r:id="rId16"/>
    <p:sldLayoutId id="2147483854" r:id="rId17"/>
    <p:sldLayoutId id="2147483855" r:id="rId18"/>
    <p:sldLayoutId id="2147483856" r:id="rId19"/>
    <p:sldLayoutId id="2147483857" r:id="rId20"/>
    <p:sldLayoutId id="2147483858" r:id="rId21"/>
    <p:sldLayoutId id="2147483859" r:id="rId22"/>
    <p:sldLayoutId id="2147483860" r:id="rId23"/>
    <p:sldLayoutId id="2147483861" r:id="rId24"/>
    <p:sldLayoutId id="2147483862" r:id="rId25"/>
    <p:sldLayoutId id="2147483863" r:id="rId26"/>
    <p:sldLayoutId id="2147483864" r:id="rId27"/>
    <p:sldLayoutId id="2147483865" r:id="rId28"/>
    <p:sldLayoutId id="2147483866" r:id="rId29"/>
    <p:sldLayoutId id="2147483867" r:id="rId30"/>
    <p:sldLayoutId id="2147483868" r:id="rId31"/>
    <p:sldLayoutId id="2147483869" r:id="rId32"/>
    <p:sldLayoutId id="2147483870" r:id="rId33"/>
    <p:sldLayoutId id="2147483871" r:id="rId34"/>
    <p:sldLayoutId id="2147483872" r:id="rId35"/>
    <p:sldLayoutId id="2147483873" r:id="rId36"/>
    <p:sldLayoutId id="2147483874" r:id="rId37"/>
    <p:sldLayoutId id="2147483875" r:id="rId38"/>
    <p:sldLayoutId id="2147483876" r:id="rId39"/>
    <p:sldLayoutId id="2147483877" r:id="rId40"/>
    <p:sldLayoutId id="2147483878" r:id="rId41"/>
    <p:sldLayoutId id="2147483879"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0"/>
            <a:endParaRPr lang="en-US"/>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Qualcomm Office Regular" pitchFamily="34" charset="0"/>
                <a:ea typeface="+mn-ea"/>
                <a:cs typeface="Arial" pitchFamily="34" charset="0"/>
              </a:rPr>
              <a:pPr marL="0" algn="l" defTabSz="914400" rtl="0" eaLnBrk="1" latinLnBrk="0" hangingPunct="1"/>
              <a:t>‹#›</a:t>
            </a:fld>
            <a:endParaRPr lang="en-US" sz="800" kern="1200">
              <a:solidFill>
                <a:schemeClr val="bg1">
                  <a:lumMod val="75000"/>
                </a:schemeClr>
              </a:solidFill>
              <a:latin typeface="Qualcomm Office Regular" pitchFamily="34" charset="0"/>
              <a:ea typeface="+mn-ea"/>
              <a:cs typeface="Arial" pitchFamily="34" charset="0"/>
            </a:endParaRPr>
          </a:p>
        </p:txBody>
      </p:sp>
      <p:sp>
        <p:nvSpPr>
          <p:cNvPr id="5" name="TextBox 4"/>
          <p:cNvSpPr txBox="1"/>
          <p:nvPr userDrawn="1"/>
        </p:nvSpPr>
        <p:spPr bwMode="gray">
          <a:xfrm>
            <a:off x="283464" y="6525737"/>
            <a:ext cx="1239392" cy="215444"/>
          </a:xfrm>
          <a:prstGeom prst="rect">
            <a:avLst/>
          </a:prstGeom>
          <a:noFill/>
        </p:spPr>
        <p:txBody>
          <a:bodyPr wrap="none" rtlCol="0">
            <a:spAutoFit/>
          </a:bodyPr>
          <a:lstStyle/>
          <a:p>
            <a:pPr marL="0" algn="l" defTabSz="914400" rtl="0" eaLnBrk="1" latinLnBrk="0" hangingPunct="1"/>
            <a:r>
              <a:rPr lang="en-US" sz="800" kern="1200">
                <a:solidFill>
                  <a:schemeClr val="bg1">
                    <a:lumMod val="75000"/>
                  </a:schemeClr>
                </a:solidFill>
                <a:latin typeface="Qualcomm Office Regular" pitchFamily="34" charset="0"/>
                <a:ea typeface="+mn-ea"/>
                <a:cs typeface="Arial" pitchFamily="34" charset="0"/>
              </a:rPr>
              <a:t>Qualcomm  Proprietary</a:t>
            </a:r>
          </a:p>
        </p:txBody>
      </p:sp>
    </p:spTree>
    <p:extLst>
      <p:ext uri="{BB962C8B-B14F-4D97-AF65-F5344CB8AC3E}">
        <p14:creationId xmlns:p14="http://schemas.microsoft.com/office/powerpoint/2010/main" val="2462144278"/>
      </p:ext>
    </p:extLst>
  </p:cSld>
  <p:clrMap bg1="lt1" tx1="dk1" bg2="lt2" tx2="dk2" accent1="accent1" accent2="accent2" accent3="accent3" accent4="accent4" accent5="accent5" accent6="accent6" hlink="hlink" folHlink="folHlink"/>
  <p:sldLayoutIdLst>
    <p:sldLayoutId id="2147483884" r:id="rId1"/>
  </p:sldLayoutIdLs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3"/>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41B95-D160-4A14-8459-383B28A1253B}"/>
              </a:ext>
            </a:extLst>
          </p:cNvPr>
          <p:cNvSpPr>
            <a:spLocks noGrp="1"/>
          </p:cNvSpPr>
          <p:nvPr>
            <p:ph type="ctrTitle"/>
          </p:nvPr>
        </p:nvSpPr>
        <p:spPr>
          <a:xfrm>
            <a:off x="1524000" y="2002627"/>
            <a:ext cx="9140825" cy="1507336"/>
          </a:xfrm>
        </p:spPr>
        <p:txBody>
          <a:bodyPr/>
          <a:lstStyle/>
          <a:p>
            <a:r>
              <a:rPr lang="en-US" sz="6000" dirty="0">
                <a:solidFill>
                  <a:schemeClr val="tx1"/>
                </a:solidFill>
              </a:rPr>
              <a:t>Way Forward on Support of PWS over SNPN in Rel-17</a:t>
            </a:r>
            <a:endParaRPr lang="en-US" dirty="0"/>
          </a:p>
        </p:txBody>
      </p:sp>
      <p:sp>
        <p:nvSpPr>
          <p:cNvPr id="3" name="Subtitle 2">
            <a:extLst>
              <a:ext uri="{FF2B5EF4-FFF2-40B4-BE49-F238E27FC236}">
                <a16:creationId xmlns:a16="http://schemas.microsoft.com/office/drawing/2014/main" id="{A49118C5-88BC-43BC-839D-31ADB8ADF60B}"/>
              </a:ext>
            </a:extLst>
          </p:cNvPr>
          <p:cNvSpPr>
            <a:spLocks noGrp="1"/>
          </p:cNvSpPr>
          <p:nvPr>
            <p:ph type="subTitle" idx="1"/>
          </p:nvPr>
        </p:nvSpPr>
        <p:spPr>
          <a:xfrm>
            <a:off x="1524000" y="3874180"/>
            <a:ext cx="9140825" cy="1320361"/>
          </a:xfrm>
        </p:spPr>
        <p:txBody>
          <a:bodyPr/>
          <a:lstStyle/>
          <a:p>
            <a:r>
              <a:rPr lang="en-US" sz="2800" dirty="0"/>
              <a:t>Qualcomm, KPN, Thales, one2many, LG Electronics, Nokia, Nokia Shanghai Bell, [</a:t>
            </a:r>
            <a:r>
              <a:rPr lang="en-US" sz="2800" dirty="0" err="1"/>
              <a:t>CableLabs</a:t>
            </a:r>
            <a:r>
              <a:rPr lang="en-US" sz="2800" dirty="0"/>
              <a:t>, vivo Mobile Communications Co. LTD]</a:t>
            </a:r>
          </a:p>
        </p:txBody>
      </p:sp>
      <p:sp>
        <p:nvSpPr>
          <p:cNvPr id="4" name="Text Placeholder 2">
            <a:extLst>
              <a:ext uri="{FF2B5EF4-FFF2-40B4-BE49-F238E27FC236}">
                <a16:creationId xmlns:a16="http://schemas.microsoft.com/office/drawing/2014/main" id="{F6ABDD53-1488-44EB-8F1D-A7535CEF9490}"/>
              </a:ext>
            </a:extLst>
          </p:cNvPr>
          <p:cNvSpPr txBox="1">
            <a:spLocks/>
          </p:cNvSpPr>
          <p:nvPr/>
        </p:nvSpPr>
        <p:spPr bwMode="auto">
          <a:xfrm>
            <a:off x="442913" y="173038"/>
            <a:ext cx="10867344" cy="105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tabLst>
                <a:tab pos="6119813" algn="r"/>
              </a:tabLst>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tabLst>
                <a:tab pos="6119813" algn="r"/>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6119813" algn="r"/>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6119813" algn="r"/>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6119813" algn="r"/>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6119813" algn="r"/>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6119813" algn="r"/>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6119813" algn="r"/>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6119813" algn="r"/>
              </a:tabLst>
              <a:defRPr>
                <a:solidFill>
                  <a:schemeClr val="tx1"/>
                </a:solidFill>
                <a:latin typeface="Calibri" panose="020F0502020204030204" pitchFamily="34" charset="0"/>
              </a:defRPr>
            </a:lvl9pPr>
          </a:lstStyle>
          <a:p>
            <a:pPr>
              <a:spcBef>
                <a:spcPct val="0"/>
              </a:spcBef>
              <a:buFontTx/>
              <a:buNone/>
            </a:pPr>
            <a:r>
              <a:rPr lang="en-GB" altLang="en-US" sz="1800" b="1" dirty="0">
                <a:latin typeface="Arial" panose="020B0604020202020204" pitchFamily="34" charset="0"/>
                <a:ea typeface="Times New Roman" panose="02020603050405020304" pitchFamily="18" charset="0"/>
              </a:rPr>
              <a:t>3GPP TSG-SA Meeting #92e					SP-210382</a:t>
            </a:r>
          </a:p>
          <a:p>
            <a:pPr>
              <a:buFontTx/>
              <a:buNone/>
            </a:pPr>
            <a:r>
              <a:rPr lang="en-GB" altLang="en-US" sz="1800" b="1" dirty="0">
                <a:latin typeface="Arial" panose="020B0604020202020204" pitchFamily="34" charset="0"/>
                <a:ea typeface="Times New Roman" panose="02020603050405020304" pitchFamily="18" charset="0"/>
              </a:rPr>
              <a:t>Electronic Meeting, 15 – 21 June 2021 	</a:t>
            </a:r>
            <a:endParaRPr lang="" altLang="en-US" sz="3200" dirty="0">
              <a:solidFill>
                <a:srgbClr val="898989"/>
              </a:solidFill>
              <a:latin typeface="Arial" panose="020B0604020202020204" pitchFamily="34" charset="0"/>
              <a:ea typeface="Times New Roman" panose="02020603050405020304" pitchFamily="18" charset="0"/>
            </a:endParaRPr>
          </a:p>
        </p:txBody>
      </p:sp>
    </p:spTree>
    <p:extLst>
      <p:ext uri="{BB962C8B-B14F-4D97-AF65-F5344CB8AC3E}">
        <p14:creationId xmlns:p14="http://schemas.microsoft.com/office/powerpoint/2010/main" val="90729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363C21-1A02-4978-A738-54876D654BD8}"/>
              </a:ext>
            </a:extLst>
          </p:cNvPr>
          <p:cNvSpPr>
            <a:spLocks noGrp="1"/>
          </p:cNvSpPr>
          <p:nvPr>
            <p:ph type="title"/>
          </p:nvPr>
        </p:nvSpPr>
        <p:spPr/>
        <p:txBody>
          <a:bodyPr/>
          <a:lstStyle/>
          <a:p>
            <a:r>
              <a:rPr lang="en-US" sz="3200" dirty="0">
                <a:solidFill>
                  <a:schemeClr val="tx1"/>
                </a:solidFill>
              </a:rPr>
              <a:t>Way Forward on Support of PWS over SNPN (Rel-17)</a:t>
            </a:r>
          </a:p>
        </p:txBody>
      </p:sp>
      <p:sp>
        <p:nvSpPr>
          <p:cNvPr id="3" name="Content Placeholder 2">
            <a:extLst>
              <a:ext uri="{FF2B5EF4-FFF2-40B4-BE49-F238E27FC236}">
                <a16:creationId xmlns:a16="http://schemas.microsoft.com/office/drawing/2014/main" id="{B427DD23-7B18-455A-9E62-E5E1A81C7EA8}"/>
              </a:ext>
            </a:extLst>
          </p:cNvPr>
          <p:cNvSpPr>
            <a:spLocks noGrp="1"/>
          </p:cNvSpPr>
          <p:nvPr>
            <p:ph sz="quarter" idx="12"/>
          </p:nvPr>
        </p:nvSpPr>
        <p:spPr>
          <a:xfrm>
            <a:off x="495171" y="1828800"/>
            <a:ext cx="11187818" cy="4572000"/>
          </a:xfrm>
        </p:spPr>
        <p:txBody>
          <a:bodyPr/>
          <a:lstStyle/>
          <a:p>
            <a:pPr>
              <a:spcAft>
                <a:spcPts val="800"/>
              </a:spcAft>
            </a:pPr>
            <a:r>
              <a:rPr lang="en-US" sz="2000" dirty="0">
                <a:solidFill>
                  <a:srgbClr val="000000"/>
                </a:solidFill>
                <a:latin typeface="Arial" panose="020B0604020202020204" pitchFamily="34" charset="0"/>
                <a:ea typeface="Calibri" panose="020F0502020204030204" pitchFamily="34" charset="0"/>
                <a:cs typeface="Times New Roman" panose="02020603050405020304" pitchFamily="18" charset="0"/>
              </a:rPr>
              <a:t>A</a:t>
            </a:r>
            <a:r>
              <a:rPr lang="en-US"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 SA#91e (March ’21), the LS-in from SA1 (SP-210019: on support of PWS over SNPN) and related SA proposals (WID, CR and LS-reply) were postponed</a:t>
            </a:r>
            <a:br>
              <a:rPr lang="en-US"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br>
            <a:endParaRPr lang="en-US" sz="2000" dirty="0">
              <a:solidFill>
                <a:srgbClr val="000000"/>
              </a:solidFill>
              <a:latin typeface="Arial" panose="020B0604020202020204" pitchFamily="34" charset="0"/>
              <a:ea typeface="Calibri" panose="020F0502020204030204" pitchFamily="34" charset="0"/>
              <a:cs typeface="Times New Roman" panose="02020603050405020304" pitchFamily="18" charset="0"/>
            </a:endParaRPr>
          </a:p>
          <a:p>
            <a:pPr>
              <a:spcAft>
                <a:spcPts val="800"/>
              </a:spcAft>
            </a:pPr>
            <a:r>
              <a:rPr lang="en-US"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The SA1 LS was addressed also to relevant WGs, for feedback on stage-2/3 impacts: </a:t>
            </a:r>
          </a:p>
          <a:p>
            <a:pPr lvl="2">
              <a:spcAft>
                <a:spcPts val="800"/>
              </a:spcAft>
            </a:pPr>
            <a:r>
              <a:rPr lang="en-US" sz="17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WGs have provided their assessment, all indicating that impacts are minimal, and feasible to add support in Rel-17 time</a:t>
            </a:r>
            <a:r>
              <a:rPr lang="en-US" sz="1700" dirty="0">
                <a:solidFill>
                  <a:srgbClr val="000000"/>
                </a:solidFill>
                <a:latin typeface="Arial" panose="020B0604020202020204" pitchFamily="34" charset="0"/>
                <a:ea typeface="Calibri" panose="020F0502020204030204" pitchFamily="34" charset="0"/>
                <a:cs typeface="Times New Roman" panose="02020603050405020304" pitchFamily="18" charset="0"/>
              </a:rPr>
              <a:t>-</a:t>
            </a:r>
            <a:r>
              <a:rPr lang="en-US" sz="17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frame</a:t>
            </a:r>
            <a:r>
              <a:rPr lang="en-US" sz="17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sz="17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(extracts from WG incoming LSs):</a:t>
            </a:r>
            <a:endParaRPr lang="en-US" sz="3300" dirty="0">
              <a:effectLst/>
              <a:latin typeface="Calibri" panose="020F0502020204030204" pitchFamily="34" charset="0"/>
              <a:ea typeface="Calibri" panose="020F0502020204030204" pitchFamily="34" charset="0"/>
              <a:cs typeface="Times New Roman" panose="02020603050405020304" pitchFamily="18" charset="0"/>
            </a:endParaRPr>
          </a:p>
          <a:p>
            <a:pPr marL="678651" lvl="2" indent="-342900">
              <a:buFont typeface="Symbol" panose="05050102010706020507" pitchFamily="18" charset="2"/>
              <a:buChar char=""/>
            </a:pPr>
            <a:r>
              <a:rPr lang="en-US" sz="1400" u="sng"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S2-2102963</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1090317" lvl="3" indent="-285750">
              <a:lnSpc>
                <a:spcPct val="107000"/>
              </a:lnSpc>
              <a:buFont typeface="Courier New" panose="02070309020205020404" pitchFamily="49" charset="0"/>
              <a:buChar char="o"/>
            </a:pPr>
            <a:r>
              <a:rPr lang="en-US" sz="14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SA2 is not impacted by the stage-2 work on PWS and does not expect any impact on specifications under its responsibility.</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678651" lvl="2" indent="-342900">
              <a:buFont typeface="Symbol" panose="05050102010706020507" pitchFamily="18" charset="2"/>
              <a:buChar char=""/>
            </a:pPr>
            <a:r>
              <a:rPr lang="en-US" sz="1400" u="sng"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R2-2104640</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1090317" lvl="3" indent="-285750">
              <a:lnSpc>
                <a:spcPct val="107000"/>
              </a:lnSpc>
              <a:buFont typeface="Courier New" panose="02070309020205020404" pitchFamily="49" charset="0"/>
              <a:buChar char="o"/>
            </a:pPr>
            <a:r>
              <a:rPr lang="en-US" sz="14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…support of PWS over SNPN is feasible in Rel-17 and minimal impact to the RAN2 specifications is foreseen</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678651" lvl="2" indent="-342900">
              <a:buFont typeface="Symbol" panose="05050102010706020507" pitchFamily="18" charset="2"/>
              <a:buChar char=""/>
            </a:pPr>
            <a:r>
              <a:rPr lang="en-US" sz="1400" u="sng"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R3-212863</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1090317" lvl="3" indent="-285750">
              <a:lnSpc>
                <a:spcPct val="107000"/>
              </a:lnSpc>
              <a:buFont typeface="Courier New" panose="02070309020205020404" pitchFamily="49" charset="0"/>
              <a:buChar char="o"/>
            </a:pPr>
            <a:r>
              <a:rPr lang="en-US" sz="14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RAN3 anticipates minor impact…RAN3 considers feasible to support it within the Rel-17 time frame</a:t>
            </a:r>
            <a:r>
              <a:rPr lang="en-US" sz="14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sz="14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subject to RAN decision)</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678651" lvl="2" indent="-342900">
              <a:buFont typeface="Symbol" panose="05050102010706020507" pitchFamily="18" charset="2"/>
              <a:buChar char=""/>
            </a:pPr>
            <a:r>
              <a:rPr lang="en-US" sz="1400" u="sng"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C1-213640</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1090317" lvl="3" indent="-285750">
              <a:lnSpc>
                <a:spcPct val="107000"/>
              </a:lnSpc>
              <a:buFont typeface="Courier New" panose="02070309020205020404" pitchFamily="49" charset="0"/>
              <a:buChar char="o"/>
            </a:pPr>
            <a:r>
              <a:rPr lang="en-US" sz="14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…support of PWS over SNPN will require updates to TS 23.041 and TS 23.122, and it is feasible to complete within Rel-17</a:t>
            </a:r>
          </a:p>
          <a:p>
            <a:pPr marL="1090317" lvl="3" indent="-285750">
              <a:lnSpc>
                <a:spcPct val="107000"/>
              </a:lnSpc>
              <a:buFont typeface="Courier New" panose="02070309020205020404" pitchFamily="49" charset="0"/>
              <a:buChar char="o"/>
            </a:pP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2400" dirty="0"/>
          </a:p>
        </p:txBody>
      </p:sp>
      <p:sp>
        <p:nvSpPr>
          <p:cNvPr id="5" name="Subtitle 4">
            <a:extLst>
              <a:ext uri="{FF2B5EF4-FFF2-40B4-BE49-F238E27FC236}">
                <a16:creationId xmlns:a16="http://schemas.microsoft.com/office/drawing/2014/main" id="{ACAB200C-A3C5-4FD4-A2D4-22E8AA215F31}"/>
              </a:ext>
            </a:extLst>
          </p:cNvPr>
          <p:cNvSpPr>
            <a:spLocks noGrp="1"/>
          </p:cNvSpPr>
          <p:nvPr>
            <p:ph type="subTitle" idx="1"/>
          </p:nvPr>
        </p:nvSpPr>
        <p:spPr/>
        <p:txBody>
          <a:bodyPr/>
          <a:lstStyle/>
          <a:p>
            <a:r>
              <a:rPr lang="en-US" dirty="0"/>
              <a:t>1/2 - </a:t>
            </a:r>
            <a:r>
              <a:rPr lang="en-US" sz="24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Background</a:t>
            </a:r>
          </a:p>
        </p:txBody>
      </p:sp>
      <p:sp>
        <p:nvSpPr>
          <p:cNvPr id="4" name="Footer Placeholder 3">
            <a:extLst>
              <a:ext uri="{FF2B5EF4-FFF2-40B4-BE49-F238E27FC236}">
                <a16:creationId xmlns:a16="http://schemas.microsoft.com/office/drawing/2014/main" id="{65651C09-16CE-44E9-B200-0433A95799C4}"/>
              </a:ext>
            </a:extLst>
          </p:cNvPr>
          <p:cNvSpPr>
            <a:spLocks noGrp="1"/>
          </p:cNvSpPr>
          <p:nvPr>
            <p:ph type="ftr" sz="quarter" idx="3"/>
          </p:nvPr>
        </p:nvSpPr>
        <p:spPr/>
        <p:txBody>
          <a:bodyPr/>
          <a:lstStyle/>
          <a:p>
            <a:endParaRPr lang="en-US"/>
          </a:p>
        </p:txBody>
      </p:sp>
    </p:spTree>
    <p:extLst>
      <p:ext uri="{BB962C8B-B14F-4D97-AF65-F5344CB8AC3E}">
        <p14:creationId xmlns:p14="http://schemas.microsoft.com/office/powerpoint/2010/main" val="3591341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6BB52-0AA6-452B-BD0D-3381BC93381A}"/>
              </a:ext>
            </a:extLst>
          </p:cNvPr>
          <p:cNvSpPr>
            <a:spLocks noGrp="1"/>
          </p:cNvSpPr>
          <p:nvPr>
            <p:ph type="title"/>
          </p:nvPr>
        </p:nvSpPr>
        <p:spPr/>
        <p:txBody>
          <a:bodyPr/>
          <a:lstStyle/>
          <a:p>
            <a:r>
              <a:rPr lang="en-US" sz="3200" dirty="0">
                <a:solidFill>
                  <a:schemeClr val="tx1"/>
                </a:solidFill>
              </a:rPr>
              <a:t>Way Forward on Support of PWS over SNPN (Rel-17)</a:t>
            </a:r>
            <a:endParaRPr lang="en-US" sz="3200" dirty="0"/>
          </a:p>
        </p:txBody>
      </p:sp>
      <p:sp>
        <p:nvSpPr>
          <p:cNvPr id="3" name="Content Placeholder 2">
            <a:extLst>
              <a:ext uri="{FF2B5EF4-FFF2-40B4-BE49-F238E27FC236}">
                <a16:creationId xmlns:a16="http://schemas.microsoft.com/office/drawing/2014/main" id="{5E0B3F86-4997-48CD-A8EE-F52F14C7D109}"/>
              </a:ext>
            </a:extLst>
          </p:cNvPr>
          <p:cNvSpPr>
            <a:spLocks noGrp="1"/>
          </p:cNvSpPr>
          <p:nvPr>
            <p:ph sz="quarter" idx="12"/>
          </p:nvPr>
        </p:nvSpPr>
        <p:spPr>
          <a:xfrm>
            <a:off x="495171" y="1828800"/>
            <a:ext cx="11187818" cy="4572000"/>
          </a:xfrm>
        </p:spPr>
        <p:txBody>
          <a:bodyPr/>
          <a:lstStyle/>
          <a:p>
            <a:pPr marL="0" marR="0">
              <a:lnSpc>
                <a:spcPct val="107000"/>
              </a:lnSpc>
              <a:spcBef>
                <a:spcPts val="0"/>
              </a:spcBef>
              <a:spcAft>
                <a:spcPts val="800"/>
              </a:spcAft>
            </a:pPr>
            <a:r>
              <a:rPr lang="en-US" sz="20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We still support </a:t>
            </a:r>
            <a:r>
              <a:rPr lang="en-US" sz="2000" u="sng"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SA1 agreement </a:t>
            </a:r>
            <a:r>
              <a:rPr lang="en-US" sz="20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on the need &amp; merit to add support of PWS for SNPN in Rel-17:</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lvl="1">
              <a:buClr>
                <a:srgbClr val="000000"/>
              </a:buClr>
              <a:buSzPct val="80000"/>
              <a:buFont typeface="Arial" panose="020B0604020202020204" pitchFamily="34" charset="0"/>
              <a:buChar char="•"/>
            </a:pPr>
            <a:r>
              <a:rPr lang="en-US"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Not to preclude/constrain NPN deployments </a:t>
            </a:r>
          </a:p>
          <a:p>
            <a:pPr lvl="2">
              <a:buClr>
                <a:srgbClr val="000000"/>
              </a:buClr>
              <a:buSzPct val="80000"/>
              <a:buFont typeface="Arial" panose="020B0604020202020204" pitchFamily="34" charset="0"/>
              <a:buChar char="•"/>
            </a:pPr>
            <a:r>
              <a:rPr lang="en-US"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e.g. in scenarios where PWS is required by regulations, e.g. in stadiums, or prof./commercial venues</a:t>
            </a:r>
          </a:p>
          <a:p>
            <a:pPr lvl="3">
              <a:buClr>
                <a:srgbClr val="000000"/>
              </a:buClr>
              <a:buSzPct val="80000"/>
              <a:buFont typeface="Arial" panose="020B0604020202020204" pitchFamily="34" charset="0"/>
              <a:buChar char="•"/>
            </a:pPr>
            <a:endParaRPr lang="en-US" sz="1700" dirty="0">
              <a:effectLst/>
              <a:latin typeface="Calibri" panose="020F0502020204030204" pitchFamily="34" charset="0"/>
              <a:ea typeface="Calibri" panose="020F0502020204030204" pitchFamily="34" charset="0"/>
              <a:cs typeface="Times New Roman" panose="02020603050405020304" pitchFamily="18" charset="0"/>
            </a:endParaRPr>
          </a:p>
          <a:p>
            <a:pPr lvl="1">
              <a:buClr>
                <a:srgbClr val="000000"/>
              </a:buClr>
              <a:buSzPct val="80000"/>
              <a:buFont typeface="Arial" panose="020B0604020202020204" pitchFamily="34" charset="0"/>
              <a:buChar char="•"/>
            </a:pPr>
            <a:r>
              <a:rPr lang="en-US"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To avoid misalignment in stage-2/3 specs with regard to NPN support between IMS emergency services (added in rel-17) and PWS (if excluded)</a:t>
            </a:r>
          </a:p>
          <a:p>
            <a:pPr lvl="2">
              <a:spcAft>
                <a:spcPts val="800"/>
              </a:spcAft>
              <a:buClr>
                <a:srgbClr val="000000"/>
              </a:buClr>
              <a:buSzPct val="80000"/>
              <a:buFont typeface="Arial" panose="020B0604020202020204" pitchFamily="34" charset="0"/>
              <a:buChar char="•"/>
            </a:pPr>
            <a:r>
              <a:rPr lang="en-US"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e.g. impacting certain idle/connected mode procedures (assuming common support so far)</a:t>
            </a:r>
            <a:br>
              <a:rPr lang="en-US"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br>
            <a:endParaRPr lang="en-US"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0" indent="0">
              <a:buNone/>
            </a:pPr>
            <a:r>
              <a:rPr lang="en-US" sz="2400" b="1" dirty="0">
                <a:solidFill>
                  <a:srgbClr val="0070C0"/>
                </a:solidFill>
                <a:latin typeface="Arial" panose="020B0604020202020204" pitchFamily="34" charset="0"/>
                <a:ea typeface="Calibri" panose="020F0502020204030204" pitchFamily="34" charset="0"/>
                <a:cs typeface="Arial" panose="020B0604020202020204" pitchFamily="34" charset="0"/>
              </a:rPr>
              <a:t>=&gt; </a:t>
            </a:r>
            <a:r>
              <a:rPr lang="en-US" sz="2400" b="1" dirty="0">
                <a:solidFill>
                  <a:srgbClr val="0070C0"/>
                </a:solidFill>
                <a:effectLst/>
                <a:latin typeface="Arial" panose="020B0604020202020204" pitchFamily="34" charset="0"/>
                <a:ea typeface="Calibri" panose="020F0502020204030204" pitchFamily="34" charset="0"/>
                <a:cs typeface="Arial" panose="020B0604020202020204" pitchFamily="34" charset="0"/>
              </a:rPr>
              <a:t>Proposal for SA#92: </a:t>
            </a:r>
          </a:p>
          <a:p>
            <a:pPr lvl="1">
              <a:buFontTx/>
              <a:buChar char="-"/>
            </a:pPr>
            <a:r>
              <a:rPr lang="en-US" sz="2000" dirty="0">
                <a:solidFill>
                  <a:schemeClr val="tx1"/>
                </a:solidFill>
                <a:effectLst/>
                <a:latin typeface="Arial" panose="020B0604020202020204" pitchFamily="34" charset="0"/>
                <a:ea typeface="Calibri" panose="020F0502020204030204" pitchFamily="34" charset="0"/>
                <a:cs typeface="Arial" panose="020B0604020202020204" pitchFamily="34" charset="0"/>
              </a:rPr>
              <a:t>Agree the Rel-17 SA1 CR in SP-210384</a:t>
            </a:r>
          </a:p>
          <a:p>
            <a:pPr lvl="2">
              <a:buFontTx/>
              <a:buChar char="-"/>
            </a:pPr>
            <a:r>
              <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rPr>
              <a:t>(if suitable/preferred) with the associated mini-WID in SP-210383. </a:t>
            </a:r>
          </a:p>
          <a:p>
            <a:pPr lvl="1">
              <a:buFontTx/>
              <a:buChar char="-"/>
            </a:pPr>
            <a:r>
              <a:rPr lang="en-US" sz="2000" dirty="0">
                <a:solidFill>
                  <a:schemeClr val="tx1"/>
                </a:solidFill>
                <a:latin typeface="Arial" panose="020B0604020202020204" pitchFamily="34" charset="0"/>
                <a:ea typeface="Calibri" panose="020F0502020204030204" pitchFamily="34" charset="0"/>
                <a:cs typeface="Arial" panose="020B0604020202020204" pitchFamily="34" charset="0"/>
              </a:rPr>
              <a:t>Agree </a:t>
            </a:r>
            <a:r>
              <a:rPr lang="en-US" sz="2000" dirty="0">
                <a:solidFill>
                  <a:schemeClr val="tx1"/>
                </a:solidFill>
                <a:effectLst/>
                <a:latin typeface="Arial" panose="020B0604020202020204" pitchFamily="34" charset="0"/>
                <a:ea typeface="Calibri" panose="020F0502020204030204" pitchFamily="34" charset="0"/>
                <a:cs typeface="Arial" panose="020B0604020202020204" pitchFamily="34" charset="0"/>
              </a:rPr>
              <a:t>the LS-out in SP-210385</a:t>
            </a:r>
          </a:p>
          <a:p>
            <a:pPr lvl="2">
              <a:buFontTx/>
              <a:buChar char="-"/>
            </a:pPr>
            <a:r>
              <a:rPr lang="en-US" sz="1700" dirty="0">
                <a:solidFill>
                  <a:schemeClr val="tx1"/>
                </a:solidFill>
                <a:effectLst/>
                <a:latin typeface="Arial" panose="020B0604020202020204" pitchFamily="34" charset="0"/>
                <a:ea typeface="Calibri" panose="020F0502020204030204" pitchFamily="34" charset="0"/>
                <a:cs typeface="Arial" panose="020B0604020202020204" pitchFamily="34" charset="0"/>
              </a:rPr>
              <a:t>confirming SA1 LS agreement and enabling WGs to add stage-2/3 support</a:t>
            </a:r>
          </a:p>
          <a:p>
            <a:endParaRPr lang="en-US" sz="4800" dirty="0"/>
          </a:p>
        </p:txBody>
      </p:sp>
      <p:sp>
        <p:nvSpPr>
          <p:cNvPr id="5" name="Subtitle 4">
            <a:extLst>
              <a:ext uri="{FF2B5EF4-FFF2-40B4-BE49-F238E27FC236}">
                <a16:creationId xmlns:a16="http://schemas.microsoft.com/office/drawing/2014/main" id="{79D28B23-FF92-49B0-9C26-F0658F18AB0A}"/>
              </a:ext>
            </a:extLst>
          </p:cNvPr>
          <p:cNvSpPr>
            <a:spLocks noGrp="1"/>
          </p:cNvSpPr>
          <p:nvPr>
            <p:ph type="subTitle" idx="1"/>
          </p:nvPr>
        </p:nvSpPr>
        <p:spPr/>
        <p:txBody>
          <a:bodyPr/>
          <a:lstStyle/>
          <a:p>
            <a:r>
              <a:rPr lang="en-US" sz="2400" dirty="0"/>
              <a:t>2/2 – Proposal</a:t>
            </a:r>
            <a:endParaRPr lang="en-US" dirty="0"/>
          </a:p>
        </p:txBody>
      </p:sp>
      <p:sp>
        <p:nvSpPr>
          <p:cNvPr id="4" name="Footer Placeholder 3">
            <a:extLst>
              <a:ext uri="{FF2B5EF4-FFF2-40B4-BE49-F238E27FC236}">
                <a16:creationId xmlns:a16="http://schemas.microsoft.com/office/drawing/2014/main" id="{917AC762-76F0-4AE4-87C3-088BBDC484DD}"/>
              </a:ext>
            </a:extLst>
          </p:cNvPr>
          <p:cNvSpPr>
            <a:spLocks noGrp="1"/>
          </p:cNvSpPr>
          <p:nvPr>
            <p:ph type="ftr" sz="quarter" idx="3"/>
          </p:nvPr>
        </p:nvSpPr>
        <p:spPr/>
        <p:txBody>
          <a:bodyPr/>
          <a:lstStyle/>
          <a:p>
            <a:endParaRPr lang="en-US"/>
          </a:p>
        </p:txBody>
      </p:sp>
    </p:spTree>
    <p:extLst>
      <p:ext uri="{BB962C8B-B14F-4D97-AF65-F5344CB8AC3E}">
        <p14:creationId xmlns:p14="http://schemas.microsoft.com/office/powerpoint/2010/main" val="2842925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 16x9 Corporate Internal Template" id="{CC6F36C5-FC98-4A80-95D7-301B1A57BB4C}" vid="{C1824B70-13F0-4F8C-B32F-24638858D9BB}"/>
    </a:ext>
  </a:extLst>
</a:theme>
</file>

<file path=ppt/theme/theme3.xml><?xml version="1.0" encoding="utf-8"?>
<a:theme xmlns:a="http://schemas.openxmlformats.org/drawingml/2006/main" name="1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 16x9 Corporate Internal Template" id="{CC6F36C5-FC98-4A80-95D7-301B1A57BB4C}" vid="{C1824B70-13F0-4F8C-B32F-24638858D9BB}"/>
    </a:ext>
  </a:extLst>
</a:theme>
</file>

<file path=ppt/theme/theme4.xml><?xml version="1.0" encoding="utf-8"?>
<a:theme xmlns:a="http://schemas.openxmlformats.org/drawingml/2006/main" name="1_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5.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652ebac36f3a3857a7e2f843bdf61faf">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4be07f95e4277b4637c061ba86aa002a"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MediaServiceAutoKeyPoints" minOccurs="0"/>
                <xsd:element ref="ns4:MediaServiceKeyPoints"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894ED66-A66F-46ED-BD48-BBE13A430BD7}">
  <ds:schemaRefs>
    <ds:schemaRef ds:uri="http://schemas.microsoft.com/office/2006/metadata/properties"/>
    <ds:schemaRef ds:uri="http://purl.org/dc/terms/"/>
    <ds:schemaRef ds:uri="http://purl.org/dc/dcmitype/"/>
    <ds:schemaRef ds:uri="http://www.w3.org/XML/1998/namespace"/>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cc9c437c-ae0c-4066-8d90-a0f7de786127"/>
    <ds:schemaRef ds:uri="ba37140e-f4c5-4a6c-a9b4-20a691ce6c8a"/>
  </ds:schemaRefs>
</ds:datastoreItem>
</file>

<file path=customXml/itemProps2.xml><?xml version="1.0" encoding="utf-8"?>
<ds:datastoreItem xmlns:ds="http://schemas.openxmlformats.org/officeDocument/2006/customXml" ds:itemID="{D91A666F-EBAC-423A-B042-B6BCF011433B}">
  <ds:schemaRefs>
    <ds:schemaRef ds:uri="http://schemas.microsoft.com/sharepoint/v3/contenttype/forms"/>
  </ds:schemaRefs>
</ds:datastoreItem>
</file>

<file path=customXml/itemProps3.xml><?xml version="1.0" encoding="utf-8"?>
<ds:datastoreItem xmlns:ds="http://schemas.openxmlformats.org/officeDocument/2006/customXml" ds:itemID="{C5234841-86D7-4DD6-BB6E-810EDB765D93}">
  <ds:schemaRefs>
    <ds:schemaRef ds:uri="ba37140e-f4c5-4a6c-a9b4-20a691ce6c8a"/>
    <ds:schemaRef ds:uri="cc9c437c-ae0c-4066-8d90-a0f7de78612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Qualcomm_Template_Standard</Template>
  <TotalTime>4895</TotalTime>
  <Words>396</Words>
  <Application>Microsoft Office PowerPoint</Application>
  <PresentationFormat>Custom</PresentationFormat>
  <Paragraphs>30</Paragraphs>
  <Slides>3</Slides>
  <Notes>0</Notes>
  <HiddenSlides>0</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3</vt:i4>
      </vt:variant>
    </vt:vector>
  </HeadingPairs>
  <TitlesOfParts>
    <vt:vector size="16" baseType="lpstr">
      <vt:lpstr>Arial</vt:lpstr>
      <vt:lpstr>Calibre Regular</vt:lpstr>
      <vt:lpstr>Calibri</vt:lpstr>
      <vt:lpstr>Century Gothic</vt:lpstr>
      <vt:lpstr>Courier New</vt:lpstr>
      <vt:lpstr>Microsoft Sans Serif</vt:lpstr>
      <vt:lpstr>Qualcomm Office Regular</vt:lpstr>
      <vt:lpstr>Qualcomm Regular</vt:lpstr>
      <vt:lpstr>Symbol</vt:lpstr>
      <vt:lpstr>Qualcomm_Template_Standard</vt:lpstr>
      <vt:lpstr>Qualcomm</vt:lpstr>
      <vt:lpstr>1_Qualcomm</vt:lpstr>
      <vt:lpstr>1_Qualcomm_Template_Standard</vt:lpstr>
      <vt:lpstr>Way Forward on Support of PWS over SNPN in Rel-17</vt:lpstr>
      <vt:lpstr>Way Forward on Support of PWS over SNPN (Rel-17)</vt:lpstr>
      <vt:lpstr>Way Forward on Support of PWS over SNPN (Rel-17)</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Duarte</dc:creator>
  <cp:lastModifiedBy>Francesco Pica</cp:lastModifiedBy>
  <cp:revision>176</cp:revision>
  <cp:lastPrinted>2013-04-02T21:48:58Z</cp:lastPrinted>
  <dcterms:created xsi:type="dcterms:W3CDTF">2013-03-06T00:13:51Z</dcterms:created>
  <dcterms:modified xsi:type="dcterms:W3CDTF">2021-06-09T22:41:31Z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0x010100EB28163D68FE8E4D9361964FDD814FC4</vt:lpwstr>
  </property>
</Properties>
</file>