
<file path=[Content_Types].xml><?xml version="1.0" encoding="utf-8"?>
<Types xmlns="http://schemas.openxmlformats.org/package/2006/content-types"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0"/>
  </p:notesMasterIdLst>
  <p:handoutMasterIdLst>
    <p:handoutMasterId r:id="rId31"/>
  </p:handoutMasterIdLst>
  <p:sldIdLst>
    <p:sldId id="341" r:id="rId2"/>
    <p:sldId id="396" r:id="rId3"/>
    <p:sldId id="412" r:id="rId4"/>
    <p:sldId id="380" r:id="rId5"/>
    <p:sldId id="414" r:id="rId6"/>
    <p:sldId id="415" r:id="rId7"/>
    <p:sldId id="416" r:id="rId8"/>
    <p:sldId id="419" r:id="rId9"/>
    <p:sldId id="421" r:id="rId10"/>
    <p:sldId id="417" r:id="rId11"/>
    <p:sldId id="420" r:id="rId12"/>
    <p:sldId id="411" r:id="rId13"/>
    <p:sldId id="413" r:id="rId14"/>
    <p:sldId id="397" r:id="rId15"/>
    <p:sldId id="398" r:id="rId16"/>
    <p:sldId id="399" r:id="rId17"/>
    <p:sldId id="400" r:id="rId18"/>
    <p:sldId id="401" r:id="rId19"/>
    <p:sldId id="402" r:id="rId20"/>
    <p:sldId id="403" r:id="rId21"/>
    <p:sldId id="404" r:id="rId22"/>
    <p:sldId id="405" r:id="rId23"/>
    <p:sldId id="406" r:id="rId24"/>
    <p:sldId id="407" r:id="rId25"/>
    <p:sldId id="408" r:id="rId26"/>
    <p:sldId id="409" r:id="rId27"/>
    <p:sldId id="410" r:id="rId28"/>
    <p:sldId id="422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4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SP-201123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SA#90e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08.-14. December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Specs/latest-drafts/29835-02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685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CT/SA#90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r>
              <a:rPr lang="en-GB" dirty="0"/>
              <a:t>T</a:t>
            </a:r>
            <a:r>
              <a:rPr lang="en-GB" dirty="0" smtClean="0"/>
              <a:t>o </a:t>
            </a:r>
            <a:r>
              <a:rPr lang="en-GB" dirty="0"/>
              <a:t>meet the 3GPP Rel-17 timelines, the standardization of such solution can be realized only if a WG draft for multipath QUIC extensions is adopted by the end of March 2021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The RFC can be published by end of 2021</a:t>
            </a:r>
          </a:p>
          <a:p>
            <a:r>
              <a:rPr lang="en-GB" dirty="0"/>
              <a:t>IETF </a:t>
            </a:r>
            <a:r>
              <a:rPr lang="en-GB" dirty="0" smtClean="0"/>
              <a:t>to </a:t>
            </a:r>
            <a:r>
              <a:rPr lang="en-GB" dirty="0"/>
              <a:t>provide any feedback to 3GPP </a:t>
            </a:r>
            <a:r>
              <a:rPr lang="en-GB" dirty="0" smtClean="0"/>
              <a:t>SA2</a:t>
            </a:r>
          </a:p>
          <a:p>
            <a:endParaRPr lang="en-GB" dirty="0"/>
          </a:p>
          <a:p>
            <a:r>
              <a:rPr lang="en-GB" dirty="0" smtClean="0"/>
              <a:t>IETF feedback:</a:t>
            </a:r>
          </a:p>
          <a:p>
            <a:pPr lvl="1"/>
            <a:r>
              <a:rPr lang="en-GB" dirty="0" smtClean="0"/>
              <a:t>Ongoing discussions on this topic in QUIC WG</a:t>
            </a:r>
          </a:p>
          <a:p>
            <a:pPr lvl="1"/>
            <a:r>
              <a:rPr lang="en-GB" dirty="0" smtClean="0"/>
              <a:t>Possibility of a WG group document soon but IETF cannot commit on completion date for this work even if there is a WG document.</a:t>
            </a:r>
          </a:p>
          <a:p>
            <a:pPr lvl="1"/>
            <a:r>
              <a:rPr lang="en-GB" dirty="0" smtClean="0"/>
              <a:t>Official feedback from IETF/QUIC still required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</a:t>
            </a:r>
            <a:r>
              <a:rPr lang="fr-FR" dirty="0" smtClean="0"/>
              <a:t>8898</a:t>
            </a:r>
            <a:endParaRPr lang="fr-FR" dirty="0"/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</a:t>
            </a:r>
          </a:p>
          <a:p>
            <a:pPr lvl="1"/>
            <a:endParaRPr lang="en-US" dirty="0" smtClean="0"/>
          </a:p>
          <a:p>
            <a:r>
              <a:rPr lang="en-US" dirty="0"/>
              <a:t>RFC </a:t>
            </a:r>
            <a:r>
              <a:rPr lang="fr-FR" dirty="0" smtClean="0"/>
              <a:t>8803</a:t>
            </a:r>
            <a:endParaRPr lang="fr-FR" dirty="0"/>
          </a:p>
          <a:p>
            <a:pPr lvl="1"/>
            <a:r>
              <a:rPr lang="en-US" dirty="0"/>
              <a:t>Title: </a:t>
            </a:r>
            <a:r>
              <a:rPr lang="fr-FR" dirty="0"/>
              <a:t>0-RTT TCP </a:t>
            </a:r>
            <a:r>
              <a:rPr lang="fr-FR" dirty="0" err="1"/>
              <a:t>Convert</a:t>
            </a:r>
            <a:r>
              <a:rPr lang="fr-FR" dirty="0"/>
              <a:t> Protocol </a:t>
            </a:r>
            <a:endParaRPr lang="fr-FR" dirty="0" smtClean="0"/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 smtClean="0"/>
              <a:t>draft-ietf-tcpm-converters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88899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fr-FR" dirty="0"/>
              <a:t>RFC </a:t>
            </a:r>
            <a:r>
              <a:rPr lang="fr-FR" dirty="0" smtClean="0"/>
              <a:t>8787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 smtClean="0"/>
              <a:t>Location Source Parameter for the SIP Geolocation Header Field</a:t>
            </a:r>
          </a:p>
          <a:p>
            <a:pPr lvl="1"/>
            <a:r>
              <a:rPr lang="en-US" dirty="0" smtClean="0"/>
              <a:t>Was</a:t>
            </a:r>
            <a:r>
              <a:rPr lang="en-US" dirty="0"/>
              <a:t>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</a:p>
          <a:p>
            <a:pPr lvl="1"/>
            <a:r>
              <a:rPr lang="en-US" dirty="0"/>
              <a:t>To be updated: TS 24.229 Rel-16</a:t>
            </a:r>
          </a:p>
          <a:p>
            <a:r>
              <a:rPr lang="en-US" dirty="0"/>
              <a:t>RFC 8693</a:t>
            </a:r>
            <a:endParaRPr lang="fr-FR" dirty="0"/>
          </a:p>
          <a:p>
            <a:pPr lvl="1"/>
            <a:r>
              <a:rPr lang="en-US" dirty="0"/>
              <a:t>Title: OAuth 2.0 Token Exchange</a:t>
            </a:r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oauth</a:t>
            </a:r>
            <a:r>
              <a:rPr lang="en-US" dirty="0"/>
              <a:t>-token-exchange</a:t>
            </a:r>
          </a:p>
          <a:p>
            <a:pPr lvl="1"/>
            <a:r>
              <a:rPr lang="en-US" dirty="0"/>
              <a:t>To be updated: TS 24.482 (since rel-14)</a:t>
            </a:r>
          </a:p>
          <a:p>
            <a:r>
              <a:rPr lang="en-US" dirty="0" smtClean="0"/>
              <a:t>RFC 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draft-ietf-mptcp-rfc6824bis</a:t>
            </a:r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protocol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draft-ietf-mmusic-sctp-sdp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LS on ATSSS </a:t>
            </a:r>
            <a:endParaRPr lang="en-US" dirty="0"/>
          </a:p>
          <a:p>
            <a:r>
              <a:rPr lang="en-US" dirty="0" smtClean="0"/>
              <a:t>RFC </a:t>
            </a:r>
            <a:r>
              <a:rPr lang="en-US" dirty="0"/>
              <a:t>Editors </a:t>
            </a:r>
            <a:r>
              <a:rPr lang="en-US" dirty="0" smtClean="0"/>
              <a:t>Queue</a:t>
            </a:r>
            <a:endParaRPr lang="en-US" dirty="0"/>
          </a:p>
          <a:p>
            <a:r>
              <a:rPr lang="en-US" dirty="0" smtClean="0"/>
              <a:t>IESG </a:t>
            </a:r>
            <a:r>
              <a:rPr lang="en-US" dirty="0" smtClean="0"/>
              <a:t>review</a:t>
            </a:r>
            <a:endParaRPr lang="en-US" dirty="0"/>
          </a:p>
          <a:p>
            <a:r>
              <a:rPr lang="en-US" dirty="0" smtClean="0"/>
              <a:t>Individual drafts</a:t>
            </a:r>
            <a:endParaRPr lang="en-US" dirty="0"/>
          </a:p>
          <a:p>
            <a:r>
              <a:rPr lang="en-US" dirty="0" smtClean="0"/>
              <a:t>Handling of Expired drafts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</a:t>
            </a:r>
            <a:endParaRPr lang="en-US" dirty="0" smtClean="0"/>
          </a:p>
          <a:p>
            <a:pPr lvl="1"/>
            <a:r>
              <a:rPr lang="en-US" dirty="0" smtClean="0"/>
              <a:t>Title: T.140 Real-time Text Conversation over </a:t>
            </a:r>
            <a:r>
              <a:rPr lang="en-US" dirty="0" err="1" smtClean="0"/>
              <a:t>WebRTC</a:t>
            </a:r>
            <a:r>
              <a:rPr lang="en-US" dirty="0" smtClean="0"/>
              <a:t> Data Channels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-mux-exclusive</a:t>
            </a:r>
            <a:endParaRPr lang="en-US" dirty="0"/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</a:t>
            </a:r>
            <a:r>
              <a:rPr lang="en-US" dirty="0" smtClean="0"/>
              <a:t>SDP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/>
              <a:t>Channels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</a:t>
            </a:r>
          </a:p>
          <a:p>
            <a:pPr lvl="1"/>
            <a:r>
              <a:rPr lang="en-US" dirty="0" smtClean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Calls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Managed by https://json-schema.org/</a:t>
            </a:r>
          </a:p>
          <a:p>
            <a:pPr lvl="1"/>
            <a:r>
              <a:rPr lang="en-US" dirty="0"/>
              <a:t>Status: </a:t>
            </a:r>
            <a:r>
              <a:rPr lang="en-US" b="1" dirty="0" smtClean="0">
                <a:solidFill>
                  <a:srgbClr val="FF0000"/>
                </a:solidFill>
              </a:rPr>
              <a:t>it seems a controversial topic in IETF. Not sure one of them get </a:t>
            </a:r>
            <a:r>
              <a:rPr lang="en-US" b="1" dirty="0" err="1" smtClean="0">
                <a:solidFill>
                  <a:srgbClr val="FF0000"/>
                </a:solidFill>
              </a:rPr>
              <a:t>RFCized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 Validation: A </a:t>
            </a:r>
            <a:r>
              <a:rPr lang="fr-FR" dirty="0" err="1"/>
              <a:t>Vocabulary</a:t>
            </a:r>
            <a:r>
              <a:rPr lang="fr-FR" dirty="0"/>
              <a:t> for Structural Validation of </a:t>
            </a:r>
            <a:r>
              <a:rPr lang="fr-FR" dirty="0" smtClean="0"/>
              <a:t>JSON</a:t>
            </a:r>
          </a:p>
          <a:p>
            <a:pPr lvl="1"/>
            <a:r>
              <a:rPr lang="fr-FR" dirty="0" err="1" smtClean="0"/>
              <a:t>Published</a:t>
            </a:r>
            <a:r>
              <a:rPr lang="fr-FR" dirty="0" smtClean="0"/>
              <a:t> : 2019-09-17</a:t>
            </a:r>
          </a:p>
          <a:p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 err="1"/>
              <a:t>Schema</a:t>
            </a:r>
            <a:r>
              <a:rPr lang="fr-FR" dirty="0"/>
              <a:t>: A Media Type for </a:t>
            </a:r>
            <a:r>
              <a:rPr lang="fr-FR" dirty="0" err="1"/>
              <a:t>Describing</a:t>
            </a:r>
            <a:r>
              <a:rPr lang="fr-FR" dirty="0"/>
              <a:t> JSON </a:t>
            </a:r>
            <a:r>
              <a:rPr lang="fr-FR" dirty="0" smtClean="0"/>
              <a:t>Documents</a:t>
            </a:r>
          </a:p>
          <a:p>
            <a:pPr lvl="1"/>
            <a:r>
              <a:rPr lang="fr-FR" dirty="0" err="1"/>
              <a:t>Published</a:t>
            </a:r>
            <a:r>
              <a:rPr lang="fr-FR" dirty="0"/>
              <a:t> : 2019-09-17</a:t>
            </a:r>
          </a:p>
          <a:p>
            <a:r>
              <a:rPr lang="fr-FR" dirty="0" err="1" smtClean="0"/>
              <a:t>draft-handrews-json-schema-hyperschema</a:t>
            </a:r>
            <a:r>
              <a:rPr lang="fr-FR" dirty="0"/>
              <a:t>	</a:t>
            </a:r>
            <a:r>
              <a:rPr lang="fr-FR" dirty="0" smtClean="0"/>
              <a:t>[REST_SS]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JSON </a:t>
            </a:r>
            <a:r>
              <a:rPr lang="fr-FR" dirty="0"/>
              <a:t>Hyper-</a:t>
            </a:r>
            <a:r>
              <a:rPr lang="fr-FR" dirty="0" err="1"/>
              <a:t>Schema</a:t>
            </a:r>
            <a:r>
              <a:rPr lang="fr-FR" dirty="0"/>
              <a:t>: A </a:t>
            </a:r>
            <a:r>
              <a:rPr lang="fr-FR" dirty="0" err="1"/>
              <a:t>Vocabulary</a:t>
            </a:r>
            <a:r>
              <a:rPr lang="fr-FR" dirty="0"/>
              <a:t> for </a:t>
            </a:r>
            <a:r>
              <a:rPr lang="fr-FR" dirty="0" err="1"/>
              <a:t>Hypermedia</a:t>
            </a:r>
            <a:r>
              <a:rPr lang="fr-FR" dirty="0"/>
              <a:t> Annotation of JSON</a:t>
            </a:r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jesske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sipcore</a:t>
            </a:r>
            <a:r>
              <a:rPr lang="en-US" strike="dblStrike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Removed from CT1 spec. No more dependency</a:t>
            </a:r>
          </a:p>
          <a:p>
            <a:r>
              <a:rPr lang="en-US" strike="dblStrike" dirty="0" smtClean="0"/>
              <a:t>draft-</a:t>
            </a:r>
            <a:r>
              <a:rPr lang="en-US" strike="dblStrike" dirty="0" err="1" smtClean="0"/>
              <a:t>ietf</a:t>
            </a:r>
            <a:r>
              <a:rPr lang="en-US" strike="dblStrike" dirty="0" smtClean="0"/>
              <a:t>-</a:t>
            </a:r>
            <a:r>
              <a:rPr lang="en-US" strike="dblStrike" dirty="0" err="1" smtClean="0"/>
              <a:t>oauth</a:t>
            </a:r>
            <a:r>
              <a:rPr lang="en-US" strike="dblStrike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Not required anymore as we could refer to RFC 7800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 smtClean="0">
                <a:solidFill>
                  <a:srgbClr val="FF0000"/>
                </a:solidFill>
              </a:rPr>
              <a:t> by Roland</a:t>
            </a:r>
            <a:r>
              <a:rPr lang="en-US" dirty="0" smtClean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</a:t>
            </a:r>
            <a:r>
              <a:rPr lang="fr-FR" altLang="en-US" sz="1400" dirty="0" smtClean="0"/>
              <a:t>Chairman/IETF Liaison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047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to IESG, IANA has allocated the port 37472 to W1 interface</a:t>
            </a:r>
          </a:p>
          <a:p>
            <a:r>
              <a:rPr lang="en-US" dirty="0" smtClean="0"/>
              <a:t>3GPP was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  <a:p>
            <a:pPr lvl="1"/>
            <a:r>
              <a:rPr lang="en-US" dirty="0" smtClean="0"/>
              <a:t>TR 29.835: </a:t>
            </a:r>
            <a:r>
              <a:rPr lang="en-GB" dirty="0"/>
              <a:t>Study on Port Number Allocation Alternatives for New 3GPP Interfaces</a:t>
            </a: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www.3gpp.org/ftp/Specs/latest-drafts/29835-020.zip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solutions in TR </a:t>
            </a:r>
            <a:r>
              <a:rPr lang="en-US" dirty="0"/>
              <a:t>29.835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GB" dirty="0" smtClean="0"/>
              <a:t>3GPP </a:t>
            </a:r>
            <a:r>
              <a:rPr lang="en-GB" dirty="0"/>
              <a:t>allocating port numbers</a:t>
            </a:r>
            <a:endParaRPr lang="fr-FR" dirty="0"/>
          </a:p>
          <a:p>
            <a:pPr lvl="1"/>
            <a:r>
              <a:rPr lang="en-GB" dirty="0" smtClean="0"/>
              <a:t>3GPP specific sub-range into </a:t>
            </a:r>
            <a:r>
              <a:rPr lang="en-GB" dirty="0"/>
              <a:t>Dynamic/Private Port range [49152 - 65535</a:t>
            </a:r>
            <a:r>
              <a:rPr lang="en-GB" dirty="0" smtClean="0"/>
              <a:t>]</a:t>
            </a:r>
          </a:p>
          <a:p>
            <a:r>
              <a:rPr lang="en-GB" dirty="0" smtClean="0"/>
              <a:t>OAM-based solution</a:t>
            </a:r>
          </a:p>
          <a:p>
            <a:pPr lvl="1"/>
            <a:r>
              <a:rPr lang="en-GB" dirty="0" smtClean="0"/>
              <a:t>from </a:t>
            </a:r>
            <a:r>
              <a:rPr lang="en-GB" dirty="0"/>
              <a:t>either the User Port number range [1024-49151] </a:t>
            </a:r>
            <a:endParaRPr lang="en-GB" dirty="0" smtClean="0"/>
          </a:p>
          <a:p>
            <a:pPr lvl="1"/>
            <a:r>
              <a:rPr lang="en-GB" dirty="0" smtClean="0"/>
              <a:t>from </a:t>
            </a:r>
            <a:r>
              <a:rPr lang="en-GB" dirty="0"/>
              <a:t>the Dynamic/Private Port range [49152 - 65535</a:t>
            </a:r>
            <a:r>
              <a:rPr lang="en-GB" dirty="0" smtClean="0"/>
              <a:t>]</a:t>
            </a:r>
          </a:p>
          <a:p>
            <a:r>
              <a:rPr lang="en-GB" dirty="0" smtClean="0"/>
              <a:t>DNS-based solutions</a:t>
            </a:r>
          </a:p>
          <a:p>
            <a:pPr lvl="1"/>
            <a:r>
              <a:rPr lang="en-GB" dirty="0" smtClean="0"/>
              <a:t>DNS-SD, SRV, </a:t>
            </a:r>
            <a:r>
              <a:rPr lang="en-GB" dirty="0" err="1" smtClean="0"/>
              <a:t>mDNS</a:t>
            </a:r>
            <a:endParaRPr lang="en-GB" dirty="0" smtClean="0"/>
          </a:p>
          <a:p>
            <a:r>
              <a:rPr lang="en-GB" dirty="0" smtClean="0"/>
              <a:t>Multiplexing SCTP application on the same Port</a:t>
            </a:r>
          </a:p>
          <a:p>
            <a:pPr lvl="1"/>
            <a:r>
              <a:rPr lang="en-GB" dirty="0" smtClean="0"/>
              <a:t>Similar to TCPMUX</a:t>
            </a:r>
          </a:p>
          <a:p>
            <a:r>
              <a:rPr lang="en-GB" dirty="0" smtClean="0"/>
              <a:t>SCTP multiplex application</a:t>
            </a:r>
          </a:p>
          <a:p>
            <a:pPr lvl="1"/>
            <a:r>
              <a:rPr lang="en-GB" dirty="0" smtClean="0"/>
              <a:t>Negotiation and </a:t>
            </a:r>
            <a:r>
              <a:rPr lang="en-US" dirty="0" smtClean="0"/>
              <a:t>Multiplex/de-multiplex </a:t>
            </a:r>
            <a:r>
              <a:rPr lang="en-US" dirty="0"/>
              <a:t>SCTP applications over a single well-known p</a:t>
            </a:r>
            <a:r>
              <a:rPr lang="en-US" dirty="0" smtClean="0"/>
              <a:t>ort assigned to the new application</a:t>
            </a:r>
            <a:endParaRPr lang="en-GB" dirty="0" smtClean="0"/>
          </a:p>
          <a:p>
            <a:r>
              <a:rPr lang="en-GB" dirty="0" smtClean="0"/>
              <a:t>TCPMUX for TCP application</a:t>
            </a:r>
          </a:p>
          <a:p>
            <a:r>
              <a:rPr lang="en-GB" dirty="0" smtClean="0"/>
              <a:t>3GPP specific solutions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01537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assumptions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possible to </a:t>
            </a:r>
            <a:r>
              <a:rPr lang="fr-FR" dirty="0" err="1" smtClean="0"/>
              <a:t>assign</a:t>
            </a:r>
            <a:r>
              <a:rPr lang="fr-FR" dirty="0" smtClean="0"/>
              <a:t> port </a:t>
            </a:r>
            <a:r>
              <a:rPr lang="fr-FR" dirty="0" err="1" smtClean="0"/>
              <a:t>numbers</a:t>
            </a:r>
            <a:r>
              <a:rPr lang="fr-FR" dirty="0" smtClean="0"/>
              <a:t> for 3GPP </a:t>
            </a:r>
            <a:r>
              <a:rPr lang="fr-FR" dirty="0" err="1" smtClean="0"/>
              <a:t>protocols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in inter-</a:t>
            </a:r>
            <a:r>
              <a:rPr lang="fr-FR" dirty="0" err="1" smtClean="0"/>
              <a:t>domain</a:t>
            </a:r>
            <a:r>
              <a:rPr lang="fr-FR" dirty="0" smtClean="0"/>
              <a:t>/inter-network </a:t>
            </a:r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confirmed</a:t>
            </a:r>
            <a:r>
              <a:rPr lang="fr-FR" dirty="0" smtClean="0"/>
              <a:t> by IETF/IESG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IETF experts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review</a:t>
            </a:r>
            <a:r>
              <a:rPr lang="fr-FR" dirty="0" smtClean="0"/>
              <a:t> the </a:t>
            </a:r>
            <a:r>
              <a:rPr lang="fr-FR" dirty="0" err="1" smtClean="0"/>
              <a:t>study</a:t>
            </a:r>
            <a:r>
              <a:rPr lang="fr-FR" dirty="0" smtClean="0"/>
              <a:t> and </a:t>
            </a:r>
            <a:r>
              <a:rPr lang="fr-FR" dirty="0" err="1" smtClean="0"/>
              <a:t>provide</a:t>
            </a:r>
            <a:r>
              <a:rPr lang="fr-FR" dirty="0" smtClean="0"/>
              <a:t> feedback</a:t>
            </a:r>
          </a:p>
          <a:p>
            <a:r>
              <a:rPr lang="fr-FR" dirty="0" smtClean="0"/>
              <a:t>It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assumed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solutions </a:t>
            </a:r>
            <a:r>
              <a:rPr lang="fr-FR" dirty="0" err="1" smtClean="0"/>
              <a:t>selected</a:t>
            </a:r>
            <a:r>
              <a:rPr lang="fr-FR" dirty="0" smtClean="0"/>
              <a:t> at the end of the </a:t>
            </a:r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not </a:t>
            </a:r>
            <a:r>
              <a:rPr lang="fr-FR" dirty="0" err="1" smtClean="0"/>
              <a:t>collide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IETF </a:t>
            </a:r>
            <a:r>
              <a:rPr lang="fr-FR" dirty="0" err="1" smtClean="0"/>
              <a:t>recommendations</a:t>
            </a:r>
            <a:endParaRPr lang="fr-FR" dirty="0" smtClean="0"/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confirmed</a:t>
            </a:r>
            <a:r>
              <a:rPr lang="fr-FR" dirty="0" smtClean="0"/>
              <a:t> by IETF/IESG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69472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IETF/IESG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3GPP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expecting</a:t>
            </a:r>
            <a:r>
              <a:rPr lang="fr-FR" dirty="0" smtClean="0"/>
              <a:t> a </a:t>
            </a:r>
            <a:r>
              <a:rPr lang="fr-FR" dirty="0" err="1" smtClean="0"/>
              <a:t>reply</a:t>
            </a:r>
            <a:r>
              <a:rPr lang="fr-FR" dirty="0" smtClean="0"/>
              <a:t> to the 3GPP LS sent in July 20</a:t>
            </a:r>
          </a:p>
          <a:p>
            <a:pPr lvl="1"/>
            <a:r>
              <a:rPr lang="fr-FR" dirty="0">
                <a:hlinkClick r:id="rId2"/>
              </a:rPr>
              <a:t>https://datatracker.ietf.org/liaison/1685</a:t>
            </a:r>
            <a:r>
              <a:rPr lang="fr-FR" dirty="0" smtClean="0">
                <a:hlinkClick r:id="rId2"/>
              </a:rPr>
              <a:t>/</a:t>
            </a:r>
            <a:endParaRPr lang="fr-FR" dirty="0" smtClean="0"/>
          </a:p>
          <a:p>
            <a:r>
              <a:rPr lang="fr-FR" dirty="0" smtClean="0"/>
              <a:t>The </a:t>
            </a:r>
            <a:r>
              <a:rPr lang="fr-FR" dirty="0" err="1" smtClean="0"/>
              <a:t>study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supposed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concluded</a:t>
            </a:r>
            <a:r>
              <a:rPr lang="fr-FR" dirty="0" smtClean="0"/>
              <a:t> in March 21</a:t>
            </a:r>
          </a:p>
          <a:p>
            <a:r>
              <a:rPr lang="fr-FR" dirty="0" smtClean="0"/>
              <a:t>IETF/IESG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kindly</a:t>
            </a:r>
            <a:r>
              <a:rPr lang="fr-FR" dirty="0" smtClean="0"/>
              <a:t> </a:t>
            </a:r>
            <a:r>
              <a:rPr lang="fr-FR" dirty="0" err="1" smtClean="0"/>
              <a:t>asked</a:t>
            </a:r>
            <a:r>
              <a:rPr lang="fr-FR" dirty="0" smtClean="0"/>
              <a:t> to:</a:t>
            </a:r>
          </a:p>
          <a:p>
            <a:pPr lvl="1"/>
            <a:r>
              <a:rPr lang="fr-FR" dirty="0" err="1"/>
              <a:t>R</a:t>
            </a:r>
            <a:r>
              <a:rPr lang="fr-FR" dirty="0" err="1" smtClean="0"/>
              <a:t>eply</a:t>
            </a:r>
            <a:r>
              <a:rPr lang="fr-FR" dirty="0" smtClean="0"/>
              <a:t> to the LS sent in July: </a:t>
            </a:r>
            <a:endParaRPr lang="fr-FR" dirty="0" smtClean="0"/>
          </a:p>
          <a:p>
            <a:pPr lvl="2"/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err="1" smtClean="0"/>
              <a:t>ongoing</a:t>
            </a:r>
            <a:r>
              <a:rPr lang="fr-FR" dirty="0" smtClean="0"/>
              <a:t> action.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available</a:t>
            </a:r>
            <a:r>
              <a:rPr lang="fr-FR" dirty="0" smtClean="0"/>
              <a:t> </a:t>
            </a:r>
            <a:r>
              <a:rPr lang="fr-FR" dirty="0" err="1" smtClean="0"/>
              <a:t>soon</a:t>
            </a:r>
            <a:endParaRPr lang="fr-FR" dirty="0" smtClean="0"/>
          </a:p>
          <a:p>
            <a:pPr lvl="1"/>
            <a:r>
              <a:rPr lang="fr-FR" dirty="0" err="1" smtClean="0"/>
              <a:t>Confirm</a:t>
            </a:r>
            <a:r>
              <a:rPr lang="fr-FR" dirty="0" smtClean="0"/>
              <a:t> the 3GPP </a:t>
            </a:r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Assumptions</a:t>
            </a:r>
            <a:r>
              <a:rPr lang="fr-FR" dirty="0" smtClean="0"/>
              <a:t>: </a:t>
            </a:r>
            <a:endParaRPr lang="fr-FR" dirty="0" smtClean="0"/>
          </a:p>
          <a:p>
            <a:pPr lvl="2"/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part of the </a:t>
            </a:r>
            <a:r>
              <a:rPr lang="fr-FR" dirty="0" err="1" smtClean="0"/>
              <a:t>Reply</a:t>
            </a:r>
            <a:r>
              <a:rPr lang="fr-FR" dirty="0" smtClean="0"/>
              <a:t> LS</a:t>
            </a:r>
          </a:p>
          <a:p>
            <a:pPr lvl="1"/>
            <a:r>
              <a:rPr lang="fr-FR" dirty="0" err="1" smtClean="0"/>
              <a:t>Provide</a:t>
            </a:r>
            <a:r>
              <a:rPr lang="fr-FR" dirty="0" smtClean="0"/>
              <a:t> 3GPP </a:t>
            </a:r>
            <a:r>
              <a:rPr lang="fr-FR" dirty="0" err="1" smtClean="0"/>
              <a:t>with</a:t>
            </a:r>
            <a:r>
              <a:rPr lang="fr-FR" dirty="0" smtClean="0"/>
              <a:t> feedback on the </a:t>
            </a:r>
            <a:r>
              <a:rPr lang="fr-FR" dirty="0" err="1" smtClean="0"/>
              <a:t>proposed</a:t>
            </a:r>
            <a:r>
              <a:rPr lang="fr-FR" dirty="0" smtClean="0"/>
              <a:t> solutions: </a:t>
            </a:r>
            <a:endParaRPr lang="fr-FR" dirty="0" smtClean="0"/>
          </a:p>
          <a:p>
            <a:pPr lvl="2"/>
            <a:r>
              <a:rPr lang="fr-FR" dirty="0" smtClean="0">
                <a:sym typeface="Wingdings" panose="05000000000000000000" pitchFamily="2" charset="2"/>
              </a:rPr>
              <a:t> </a:t>
            </a:r>
            <a:r>
              <a:rPr lang="fr-FR" dirty="0" smtClean="0">
                <a:sym typeface="Wingdings" panose="05000000000000000000" pitchFamily="2" charset="2"/>
              </a:rPr>
              <a:t>to </a:t>
            </a:r>
            <a:r>
              <a:rPr lang="fr-FR" dirty="0" err="1" smtClean="0">
                <a:sym typeface="Wingdings" panose="05000000000000000000" pitchFamily="2" charset="2"/>
              </a:rPr>
              <a:t>be</a:t>
            </a:r>
            <a:r>
              <a:rPr lang="fr-FR" dirty="0" smtClean="0">
                <a:sym typeface="Wingdings" panose="05000000000000000000" pitchFamily="2" charset="2"/>
              </a:rPr>
              <a:t> </a:t>
            </a:r>
            <a:r>
              <a:rPr lang="fr-FR" dirty="0" err="1" smtClean="0">
                <a:sym typeface="Wingdings" panose="05000000000000000000" pitchFamily="2" charset="2"/>
              </a:rPr>
              <a:t>done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24918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ATSSS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Traffic Steering, Switching, </a:t>
            </a:r>
            <a:r>
              <a:rPr lang="en-US" dirty="0" smtClean="0"/>
              <a:t>Splitting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728685" y="2830284"/>
            <a:ext cx="163118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550354"/>
              </p:ext>
            </p:extLst>
          </p:nvPr>
        </p:nvGraphicFramePr>
        <p:xfrm>
          <a:off x="2728686" y="2830285"/>
          <a:ext cx="7416800" cy="314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Visio" r:id="rId3" imgW="5722868" imgH="2423066" progId="Visio.Drawing.11">
                  <p:embed/>
                </p:oleObj>
              </mc:Choice>
              <mc:Fallback>
                <p:oleObj name="Visio" r:id="rId3" imgW="5722868" imgH="242306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686" y="2830285"/>
                        <a:ext cx="7416800" cy="31476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Double flèche horizontale 9"/>
          <p:cNvSpPr/>
          <p:nvPr/>
        </p:nvSpPr>
        <p:spPr>
          <a:xfrm>
            <a:off x="3686629" y="4789714"/>
            <a:ext cx="3178629" cy="15510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Double flèche horizontale 10"/>
          <p:cNvSpPr/>
          <p:nvPr/>
        </p:nvSpPr>
        <p:spPr>
          <a:xfrm>
            <a:off x="3686629" y="5822859"/>
            <a:ext cx="3178629" cy="155106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Double flèche horizontale 11"/>
          <p:cNvSpPr/>
          <p:nvPr/>
        </p:nvSpPr>
        <p:spPr>
          <a:xfrm>
            <a:off x="8175171" y="5203371"/>
            <a:ext cx="3178629" cy="155106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188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18827</TotalTime>
  <Words>925</Words>
  <Application>Microsoft Office PowerPoint</Application>
  <PresentationFormat>Grand écran</PresentationFormat>
  <Paragraphs>174</Paragraphs>
  <Slides>28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6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IETF Status Report  to TSG CT/SA#90</vt:lpstr>
      <vt:lpstr>Contents</vt:lpstr>
      <vt:lpstr>IANA Action</vt:lpstr>
      <vt:lpstr>IANA number Assignment</vt:lpstr>
      <vt:lpstr>Proposed solutions in TR 29.835</vt:lpstr>
      <vt:lpstr>Working assumptions</vt:lpstr>
      <vt:lpstr>IETF/IESG Action</vt:lpstr>
      <vt:lpstr>ATSSS Phase 2</vt:lpstr>
      <vt:lpstr>ATSSS</vt:lpstr>
      <vt:lpstr>QUIC with multipath extensions</vt:lpstr>
      <vt:lpstr>IETF Action</vt:lpstr>
      <vt:lpstr>New Published RFCs</vt:lpstr>
      <vt:lpstr>New published RFCs</vt:lpstr>
      <vt:lpstr>New published RFCs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721</cp:revision>
  <dcterms:created xsi:type="dcterms:W3CDTF">2010-02-05T13:52:04Z</dcterms:created>
  <dcterms:modified xsi:type="dcterms:W3CDTF">2020-12-14T12:45:57Z</dcterms:modified>
  <cp:contentStatus>Template 2017</cp:contentStatus>
</cp:coreProperties>
</file>