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5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081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08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6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7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252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1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41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80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42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32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A8CF-840C-4CA7-A218-850CC1C1B567}" type="datetimeFigureOut">
              <a:rPr lang="zh-CN" altLang="en-US" smtClean="0"/>
              <a:t>2020/9/9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D0AFC-BA86-441B-9A46-2129E24AC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5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Discussion on Rel-17 Schedule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51607" y="25571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TSG-SA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Meeting #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89e                                                                 			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SP-200811</a:t>
            </a: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15 - 21, 2020</a:t>
            </a:r>
          </a:p>
          <a:p>
            <a:pPr algn="l"/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GB" altLang="zh-CN" sz="2000" dirty="0" smtClean="0"/>
              <a:t>7</a:t>
            </a:r>
            <a:r>
              <a:rPr lang="en-GB" sz="2000" dirty="0" smtClean="0"/>
              <a:t>.3</a:t>
            </a:r>
            <a:endParaRPr lang="zh-CN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1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sz="2400" dirty="0" smtClean="0"/>
              <a:t>In SA#87E, it was decided (SP-200225) to shift </a:t>
            </a:r>
            <a:r>
              <a:rPr lang="en-GB" altLang="zh-CN" sz="2400" dirty="0"/>
              <a:t>the Rel-17 timeline by 3 months for all SA, RAN and CT working groups</a:t>
            </a:r>
            <a:r>
              <a:rPr lang="en-GB" altLang="zh-CN" sz="2400" dirty="0" smtClean="0"/>
              <a:t>.</a:t>
            </a:r>
          </a:p>
          <a:p>
            <a:pPr lvl="2"/>
            <a:r>
              <a:rPr lang="en-GB" altLang="zh-CN" sz="1600" dirty="0"/>
              <a:t>Stage 2 freeze: </a:t>
            </a:r>
            <a:r>
              <a:rPr lang="en-GB" altLang="zh-CN" sz="1600" dirty="0" smtClean="0"/>
              <a:t>December </a:t>
            </a:r>
            <a:r>
              <a:rPr lang="en-GB" altLang="zh-CN" sz="1600" dirty="0"/>
              <a:t>2020 (originally planned for September 2020)</a:t>
            </a:r>
            <a:endParaRPr lang="zh-CN" altLang="zh-CN" sz="1600" dirty="0"/>
          </a:p>
          <a:p>
            <a:pPr lvl="2"/>
            <a:r>
              <a:rPr lang="en-GB" altLang="zh-CN" sz="1600" dirty="0"/>
              <a:t>Stage 3 freeze: September 2021 (9 months after stage 2 freeze)</a:t>
            </a:r>
            <a:endParaRPr lang="zh-CN" altLang="zh-CN" sz="1600" dirty="0"/>
          </a:p>
          <a:p>
            <a:pPr lvl="2"/>
            <a:r>
              <a:rPr lang="en-GB" altLang="zh-CN" sz="1600" dirty="0"/>
              <a:t>ASN.1 and </a:t>
            </a:r>
            <a:r>
              <a:rPr lang="en-GB" altLang="zh-CN" sz="1600" dirty="0" err="1"/>
              <a:t>OpenAPI</a:t>
            </a:r>
            <a:r>
              <a:rPr lang="en-GB" altLang="zh-CN" sz="1600" dirty="0"/>
              <a:t> specification freeze: December </a:t>
            </a:r>
            <a:r>
              <a:rPr lang="en-GB" altLang="zh-CN" sz="1600" dirty="0" smtClean="0"/>
              <a:t>2021</a:t>
            </a:r>
            <a:endParaRPr lang="en-US" altLang="zh-CN" sz="1600" dirty="0" smtClean="0"/>
          </a:p>
          <a:p>
            <a:r>
              <a:rPr lang="en-US" altLang="zh-CN" sz="2400" dirty="0" smtClean="0"/>
              <a:t>In SA#88E, there was no more discussion regarding the whole R17 timeline but SA2 chairman reported the high risk that</a:t>
            </a:r>
            <a:r>
              <a:rPr lang="en-GB" altLang="zh-CN" sz="2400" dirty="0"/>
              <a:t> SA WG2 Rel-17 study item conclusion by September 2020 (in order to meet current Sage-2 freeze of December 2020) is not </a:t>
            </a:r>
            <a:r>
              <a:rPr lang="en-GB" altLang="zh-CN" sz="2400" dirty="0" smtClean="0"/>
              <a:t>feasible.</a:t>
            </a:r>
          </a:p>
          <a:p>
            <a:r>
              <a:rPr lang="en-GB" altLang="zh-CN" sz="2400" dirty="0" smtClean="0"/>
              <a:t>SA2 Q3 actual work and progress show that the R17 SIDs need more time to accomplish the conclusion in order to proceed the normative work.</a:t>
            </a:r>
          </a:p>
          <a:p>
            <a:r>
              <a:rPr lang="en-US" altLang="zh-CN" sz="2400" i="1" dirty="0"/>
              <a:t>RAN#88E also confirmed (</a:t>
            </a:r>
            <a:r>
              <a:rPr lang="en-GB" altLang="zh-CN" sz="2400" dirty="0"/>
              <a:t>RP-201361 TU management in Q3 2020, RAN1/RAN2/RAN3/RAN4/RAN chairmen</a:t>
            </a:r>
            <a:r>
              <a:rPr lang="en-US" altLang="zh-CN" sz="2400" i="1" dirty="0"/>
              <a:t>) that “Timeline</a:t>
            </a:r>
            <a:r>
              <a:rPr lang="en-GB" altLang="zh-CN" sz="2400" i="1" dirty="0"/>
              <a:t> changes will be addressed once firm detailed planning will be possible. This planning is not expected to happen before December 2020.”</a:t>
            </a:r>
            <a:endParaRPr lang="zh-CN" altLang="zh-CN" sz="2400" i="1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74511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263" y="1813548"/>
            <a:ext cx="10515600" cy="2703787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It is proposed </a:t>
            </a:r>
            <a:r>
              <a:rPr lang="en-US" altLang="zh-CN" sz="2400" smtClean="0"/>
              <a:t>SA to agree </a:t>
            </a:r>
            <a:r>
              <a:rPr lang="en-US" altLang="zh-CN" sz="2400" dirty="0" smtClean="0"/>
              <a:t>as following:  </a:t>
            </a:r>
          </a:p>
          <a:p>
            <a:pPr lvl="1"/>
            <a:r>
              <a:rPr lang="en-GB" altLang="zh-CN" sz="2000" dirty="0"/>
              <a:t>Stage 2 freeze: December 2020</a:t>
            </a:r>
            <a:r>
              <a:rPr lang="en-GB" altLang="zh-CN" sz="2000" dirty="0">
                <a:sym typeface="Wingdings" panose="05000000000000000000" pitchFamily="2" charset="2"/>
              </a:rPr>
              <a:t> March </a:t>
            </a:r>
            <a:r>
              <a:rPr lang="en-GB" altLang="zh-CN" sz="2000" dirty="0" smtClean="0">
                <a:sym typeface="Wingdings" panose="05000000000000000000" pitchFamily="2" charset="2"/>
              </a:rPr>
              <a:t>2021. </a:t>
            </a:r>
            <a:endParaRPr lang="en-GB" altLang="zh-CN" sz="2000" dirty="0">
              <a:sym typeface="Wingdings" panose="05000000000000000000" pitchFamily="2" charset="2"/>
            </a:endParaRPr>
          </a:p>
          <a:p>
            <a:pPr lvl="1"/>
            <a:r>
              <a:rPr lang="en-GB" altLang="zh-CN" sz="2000" dirty="0" smtClean="0"/>
              <a:t>SA2 Rel-17 study items should be concluded by Dec 2020.</a:t>
            </a:r>
          </a:p>
          <a:p>
            <a:pPr lvl="1"/>
            <a:r>
              <a:rPr lang="en-US" altLang="zh-CN" sz="2000" dirty="0"/>
              <a:t>Keep the current SA2 SID/WID scope and no any further </a:t>
            </a:r>
            <a:r>
              <a:rPr lang="en-US" altLang="zh-CN" sz="2000" dirty="0" err="1"/>
              <a:t>downscoping</a:t>
            </a:r>
            <a:r>
              <a:rPr lang="en-US" altLang="zh-CN" sz="2000" dirty="0"/>
              <a:t> for Rel17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GB" altLang="zh-CN" sz="2000" dirty="0"/>
              <a:t>Keep Stage3/ASN.1 freeze unchanged for now and a checkpoint on the overall schedule in December 2020  </a:t>
            </a:r>
            <a:r>
              <a:rPr lang="en-GB" altLang="zh-CN" sz="2000" dirty="0" smtClean="0"/>
              <a:t>as </a:t>
            </a:r>
            <a:r>
              <a:rPr lang="en-GB" altLang="zh-CN" sz="2000" dirty="0"/>
              <a:t>s</a:t>
            </a:r>
            <a:r>
              <a:rPr lang="en-GB" sz="2000" dirty="0" smtClean="0"/>
              <a:t>hifting </a:t>
            </a:r>
            <a:r>
              <a:rPr lang="en-GB" sz="2000" dirty="0"/>
              <a:t>of stage 3/overall R17 freeze can only be done by SA, RAN and CT together.</a:t>
            </a:r>
            <a:endParaRPr lang="en-US" sz="2000" dirty="0"/>
          </a:p>
          <a:p>
            <a:pPr marL="457200" lvl="1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8015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267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Wingdings</vt:lpstr>
      <vt:lpstr>Office 主题</vt:lpstr>
      <vt:lpstr>Discussion on Rel-17 Schedule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Rel-17 NR MBS WI on Broadcast</dc:title>
  <dc:creator>Zhenzhen</dc:creator>
  <cp:lastModifiedBy>Huawei</cp:lastModifiedBy>
  <cp:revision>38</cp:revision>
  <dcterms:created xsi:type="dcterms:W3CDTF">2020-09-04T06:24:34Z</dcterms:created>
  <dcterms:modified xsi:type="dcterms:W3CDTF">2020-09-09T08:37:34Z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(3)Hch5HmXnKdN8KN4kBUHeLKdpTFYTWO6Rx9G0TGlFc3i4lHcnaI3CvqYZoXz4NlAtZQ45YVkb
jc22RRiyNxqNuCaa9VcgAbEuUoSvC9WBnp/mHuXmjPVGQYZ9vJjV3ov5M9nFDwOKNfpmqQE7
f5XYwIm7duKL8sTa8277ksnPOf2gy/aQMmhIcaOZg9aJcWTUZm7KTwhE4+kX3PGzfrzB6Taf
owST+2vkdo7IfQThDG</vt:lpwstr>
  </property>
  <property fmtid="{D5CDD505-2E9C-101B-9397-08002B2CF9AE}" pid="3" name="_2015_ms_pID_7253431">
    <vt:lpwstr>HFzNKnrFKSFyiGEIngMTCFbXud+hOluLN3psgbexBHuS58hSOX/sFG
BndJcK/1dQjB92BHfHt+Y4Ti626y/wN89scfrh4Pn+m93eiMaow+XZrJGcBAtbuRLoUqRP4w
aGabi/xB4SKUPKGxi1j9mh25PcNGQgfupDUBIoAwRghnqyu0Y+XlS9jHedS9txVqkwxsvlTn
iXHxIrEP4juaOpRpAdXZ+saBovuNI9gwNXru</vt:lpwstr>
  </property>
  <property fmtid="{D5CDD505-2E9C-101B-9397-08002B2CF9AE}" pid="4" name="_2015_ms_pID_7253432">
    <vt:lpwstr>NQ==</vt:lpwstr>
  </property>
</Properties>
</file>