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7">
  <p:sldMasterIdLst>
    <p:sldMasterId id="2147483648" r:id="rId6"/>
  </p:sldMasterIdLst>
  <p:notesMasterIdLst>
    <p:notesMasterId r:id="rId12"/>
  </p:notesMasterIdLst>
  <p:sldIdLst>
    <p:sldId id="256" r:id="rId7"/>
    <p:sldId id="396" r:id="rId8"/>
    <p:sldId id="395" r:id="rId9"/>
    <p:sldId id="397" r:id="rId10"/>
    <p:sldId id="39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" initials="AC" lastIdx="4" clrIdx="0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1A15E6-F89B-4C7A-9CC0-8893A33D76D7}" v="18" dt="2021-02-23T15:03:11.930"/>
    <p1510:client id="{C9D3C3F3-196D-4838-935D-950A9B11374D}" v="5" dt="2021-02-24T09:22:38.5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3F1A15E6-F89B-4C7A-9CC0-8893A33D76D7}"/>
    <pc:docChg chg="custSel delSld modSld sldOrd">
      <pc:chgData name="Stojanovski, Saso" userId="4a043b80-4d93-470c-ac45-9138ee944f36" providerId="ADAL" clId="{3F1A15E6-F89B-4C7A-9CC0-8893A33D76D7}" dt="2021-02-23T15:05:32.546" v="932" actId="20577"/>
      <pc:docMkLst>
        <pc:docMk/>
      </pc:docMkLst>
      <pc:sldChg chg="modSp mod">
        <pc:chgData name="Stojanovski, Saso" userId="4a043b80-4d93-470c-ac45-9138ee944f36" providerId="ADAL" clId="{3F1A15E6-F89B-4C7A-9CC0-8893A33D76D7}" dt="2021-02-23T14:54:45.089" v="769" actId="20577"/>
        <pc:sldMkLst>
          <pc:docMk/>
          <pc:sldMk cId="4127490594" sldId="256"/>
        </pc:sldMkLst>
        <pc:spChg chg="mod">
          <ac:chgData name="Stojanovski, Saso" userId="4a043b80-4d93-470c-ac45-9138ee944f36" providerId="ADAL" clId="{3F1A15E6-F89B-4C7A-9CC0-8893A33D76D7}" dt="2021-02-23T14:54:28.832" v="750" actId="20577"/>
          <ac:spMkLst>
            <pc:docMk/>
            <pc:sldMk cId="4127490594" sldId="256"/>
            <ac:spMk id="2" creationId="{156A2A64-AA81-4120-B658-0F5BEF9CE904}"/>
          </ac:spMkLst>
        </pc:spChg>
        <pc:spChg chg="mod">
          <ac:chgData name="Stojanovski, Saso" userId="4a043b80-4d93-470c-ac45-9138ee944f36" providerId="ADAL" clId="{3F1A15E6-F89B-4C7A-9CC0-8893A33D76D7}" dt="2021-02-23T14:54:45.089" v="769" actId="20577"/>
          <ac:spMkLst>
            <pc:docMk/>
            <pc:sldMk cId="4127490594" sldId="256"/>
            <ac:spMk id="3" creationId="{886EA4C5-C5E1-46D3-B007-04ED3F373FF6}"/>
          </ac:spMkLst>
        </pc:spChg>
        <pc:spChg chg="mod">
          <ac:chgData name="Stojanovski, Saso" userId="4a043b80-4d93-470c-ac45-9138ee944f36" providerId="ADAL" clId="{3F1A15E6-F89B-4C7A-9CC0-8893A33D76D7}" dt="2021-02-23T14:37:54.848" v="41" actId="20577"/>
          <ac:spMkLst>
            <pc:docMk/>
            <pc:sldMk cId="4127490594" sldId="256"/>
            <ac:spMk id="4" creationId="{5A70160A-46E3-499F-BCB1-4CA1120681E8}"/>
          </ac:spMkLst>
        </pc:spChg>
      </pc:sldChg>
      <pc:sldChg chg="modSp mod ord">
        <pc:chgData name="Stojanovski, Saso" userId="4a043b80-4d93-470c-ac45-9138ee944f36" providerId="ADAL" clId="{3F1A15E6-F89B-4C7A-9CC0-8893A33D76D7}" dt="2021-02-23T15:05:32.546" v="932" actId="20577"/>
        <pc:sldMkLst>
          <pc:docMk/>
          <pc:sldMk cId="2199063910" sldId="391"/>
        </pc:sldMkLst>
        <pc:spChg chg="mod">
          <ac:chgData name="Stojanovski, Saso" userId="4a043b80-4d93-470c-ac45-9138ee944f36" providerId="ADAL" clId="{3F1A15E6-F89B-4C7A-9CC0-8893A33D76D7}" dt="2021-02-23T14:42:36.170" v="220" actId="20577"/>
          <ac:spMkLst>
            <pc:docMk/>
            <pc:sldMk cId="2199063910" sldId="391"/>
            <ac:spMk id="2" creationId="{56EE17B7-E36D-4334-BA31-BCE2E03F0E3B}"/>
          </ac:spMkLst>
        </pc:spChg>
        <pc:spChg chg="mod">
          <ac:chgData name="Stojanovski, Saso" userId="4a043b80-4d93-470c-ac45-9138ee944f36" providerId="ADAL" clId="{3F1A15E6-F89B-4C7A-9CC0-8893A33D76D7}" dt="2021-02-23T14:49:44.776" v="579" actId="20577"/>
          <ac:spMkLst>
            <pc:docMk/>
            <pc:sldMk cId="2199063910" sldId="391"/>
            <ac:spMk id="5" creationId="{A31630EC-93EA-46C7-A29D-51BCB220147A}"/>
          </ac:spMkLst>
        </pc:spChg>
        <pc:spChg chg="mod">
          <ac:chgData name="Stojanovski, Saso" userId="4a043b80-4d93-470c-ac45-9138ee944f36" providerId="ADAL" clId="{3F1A15E6-F89B-4C7A-9CC0-8893A33D76D7}" dt="2021-02-23T15:05:32.546" v="932" actId="20577"/>
          <ac:spMkLst>
            <pc:docMk/>
            <pc:sldMk cId="2199063910" sldId="391"/>
            <ac:spMk id="6" creationId="{ECFBAD13-1C8C-419A-9F36-E19C87B60AE5}"/>
          </ac:spMkLst>
        </pc:spChg>
      </pc:sldChg>
      <pc:sldChg chg="modSp mod">
        <pc:chgData name="Stojanovski, Saso" userId="4a043b80-4d93-470c-ac45-9138ee944f36" providerId="ADAL" clId="{3F1A15E6-F89B-4C7A-9CC0-8893A33D76D7}" dt="2021-02-23T14:57:09.147" v="774" actId="6549"/>
        <pc:sldMkLst>
          <pc:docMk/>
          <pc:sldMk cId="1737166321" sldId="392"/>
        </pc:sldMkLst>
        <pc:spChg chg="mod">
          <ac:chgData name="Stojanovski, Saso" userId="4a043b80-4d93-470c-ac45-9138ee944f36" providerId="ADAL" clId="{3F1A15E6-F89B-4C7A-9CC0-8893A33D76D7}" dt="2021-02-23T14:52:29.491" v="709" actId="20577"/>
          <ac:spMkLst>
            <pc:docMk/>
            <pc:sldMk cId="1737166321" sldId="392"/>
            <ac:spMk id="2" creationId="{56EE17B7-E36D-4334-BA31-BCE2E03F0E3B}"/>
          </ac:spMkLst>
        </pc:spChg>
        <pc:spChg chg="mod">
          <ac:chgData name="Stojanovski, Saso" userId="4a043b80-4d93-470c-ac45-9138ee944f36" providerId="ADAL" clId="{3F1A15E6-F89B-4C7A-9CC0-8893A33D76D7}" dt="2021-02-23T14:57:09.147" v="774" actId="6549"/>
          <ac:spMkLst>
            <pc:docMk/>
            <pc:sldMk cId="1737166321" sldId="392"/>
            <ac:spMk id="5" creationId="{412F4C6D-A678-41F5-8B24-767F847AB8B1}"/>
          </ac:spMkLst>
        </pc:spChg>
        <pc:spChg chg="mod">
          <ac:chgData name="Stojanovski, Saso" userId="4a043b80-4d93-470c-ac45-9138ee944f36" providerId="ADAL" clId="{3F1A15E6-F89B-4C7A-9CC0-8893A33D76D7}" dt="2021-02-23T14:52:22.101" v="704" actId="20577"/>
          <ac:spMkLst>
            <pc:docMk/>
            <pc:sldMk cId="1737166321" sldId="392"/>
            <ac:spMk id="6" creationId="{ECFBAD13-1C8C-419A-9F36-E19C87B60AE5}"/>
          </ac:spMkLst>
        </pc:spChg>
      </pc:sldChg>
      <pc:sldChg chg="del">
        <pc:chgData name="Stojanovski, Saso" userId="4a043b80-4d93-470c-ac45-9138ee944f36" providerId="ADAL" clId="{3F1A15E6-F89B-4C7A-9CC0-8893A33D76D7}" dt="2021-02-23T14:42:27.852" v="217" actId="2696"/>
        <pc:sldMkLst>
          <pc:docMk/>
          <pc:sldMk cId="3081857869" sldId="394"/>
        </pc:sldMkLst>
      </pc:sldChg>
      <pc:sldChg chg="modSp mod">
        <pc:chgData name="Stojanovski, Saso" userId="4a043b80-4d93-470c-ac45-9138ee944f36" providerId="ADAL" clId="{3F1A15E6-F89B-4C7A-9CC0-8893A33D76D7}" dt="2021-02-23T14:42:19.488" v="216" actId="20577"/>
        <pc:sldMkLst>
          <pc:docMk/>
          <pc:sldMk cId="2503207937" sldId="395"/>
        </pc:sldMkLst>
        <pc:spChg chg="mod">
          <ac:chgData name="Stojanovski, Saso" userId="4a043b80-4d93-470c-ac45-9138ee944f36" providerId="ADAL" clId="{3F1A15E6-F89B-4C7A-9CC0-8893A33D76D7}" dt="2021-02-23T14:42:19.488" v="216" actId="20577"/>
          <ac:spMkLst>
            <pc:docMk/>
            <pc:sldMk cId="2503207937" sldId="395"/>
            <ac:spMk id="6" creationId="{ECFBAD13-1C8C-419A-9F36-E19C87B60AE5}"/>
          </ac:spMkLst>
        </pc:spChg>
      </pc:sldChg>
      <pc:sldChg chg="addSp delSp modSp mod">
        <pc:chgData name="Stojanovski, Saso" userId="4a043b80-4d93-470c-ac45-9138ee944f36" providerId="ADAL" clId="{3F1A15E6-F89B-4C7A-9CC0-8893A33D76D7}" dt="2021-02-23T15:04:07.272" v="904" actId="20577"/>
        <pc:sldMkLst>
          <pc:docMk/>
          <pc:sldMk cId="403148250" sldId="396"/>
        </pc:sldMkLst>
        <pc:spChg chg="mod">
          <ac:chgData name="Stojanovski, Saso" userId="4a043b80-4d93-470c-ac45-9138ee944f36" providerId="ADAL" clId="{3F1A15E6-F89B-4C7A-9CC0-8893A33D76D7}" dt="2021-02-23T14:42:59.604" v="245" actId="20577"/>
          <ac:spMkLst>
            <pc:docMk/>
            <pc:sldMk cId="403148250" sldId="396"/>
            <ac:spMk id="2" creationId="{56EE17B7-E36D-4334-BA31-BCE2E03F0E3B}"/>
          </ac:spMkLst>
        </pc:spChg>
        <pc:spChg chg="mod">
          <ac:chgData name="Stojanovski, Saso" userId="4a043b80-4d93-470c-ac45-9138ee944f36" providerId="ADAL" clId="{3F1A15E6-F89B-4C7A-9CC0-8893A33D76D7}" dt="2021-02-23T15:04:07.272" v="904" actId="20577"/>
          <ac:spMkLst>
            <pc:docMk/>
            <pc:sldMk cId="403148250" sldId="396"/>
            <ac:spMk id="5" creationId="{A31630EC-93EA-46C7-A29D-51BCB220147A}"/>
          </ac:spMkLst>
        </pc:spChg>
        <pc:spChg chg="del">
          <ac:chgData name="Stojanovski, Saso" userId="4a043b80-4d93-470c-ac45-9138ee944f36" providerId="ADAL" clId="{3F1A15E6-F89B-4C7A-9CC0-8893A33D76D7}" dt="2021-02-23T14:43:38.778" v="330" actId="478"/>
          <ac:spMkLst>
            <pc:docMk/>
            <pc:sldMk cId="403148250" sldId="396"/>
            <ac:spMk id="6" creationId="{ECFBAD13-1C8C-419A-9F36-E19C87B60AE5}"/>
          </ac:spMkLst>
        </pc:spChg>
        <pc:spChg chg="add del mod">
          <ac:chgData name="Stojanovski, Saso" userId="4a043b80-4d93-470c-ac45-9138ee944f36" providerId="ADAL" clId="{3F1A15E6-F89B-4C7A-9CC0-8893A33D76D7}" dt="2021-02-23T14:43:41.768" v="331" actId="478"/>
          <ac:spMkLst>
            <pc:docMk/>
            <pc:sldMk cId="403148250" sldId="396"/>
            <ac:spMk id="7" creationId="{45D159F9-FDFD-4E8F-A8B7-14B8FA6BB767}"/>
          </ac:spMkLst>
        </pc:spChg>
        <pc:spChg chg="add del mod">
          <ac:chgData name="Stojanovski, Saso" userId="4a043b80-4d93-470c-ac45-9138ee944f36" providerId="ADAL" clId="{3F1A15E6-F89B-4C7A-9CC0-8893A33D76D7}" dt="2021-02-23T14:44:54.608" v="336"/>
          <ac:spMkLst>
            <pc:docMk/>
            <pc:sldMk cId="403148250" sldId="396"/>
            <ac:spMk id="9" creationId="{7668B7A1-84F5-4835-8867-4383D2589852}"/>
          </ac:spMkLst>
        </pc:spChg>
        <pc:spChg chg="add del mod">
          <ac:chgData name="Stojanovski, Saso" userId="4a043b80-4d93-470c-ac45-9138ee944f36" providerId="ADAL" clId="{3F1A15E6-F89B-4C7A-9CC0-8893A33D76D7}" dt="2021-02-23T14:58:11.767" v="778"/>
          <ac:spMkLst>
            <pc:docMk/>
            <pc:sldMk cId="403148250" sldId="396"/>
            <ac:spMk id="12" creationId="{A3455EDC-A17F-4094-BCC2-831FC81119FB}"/>
          </ac:spMkLst>
        </pc:spChg>
        <pc:graphicFrameChg chg="add del mod">
          <ac:chgData name="Stojanovski, Saso" userId="4a043b80-4d93-470c-ac45-9138ee944f36" providerId="ADAL" clId="{3F1A15E6-F89B-4C7A-9CC0-8893A33D76D7}" dt="2021-02-23T14:44:54.608" v="336"/>
          <ac:graphicFrameMkLst>
            <pc:docMk/>
            <pc:sldMk cId="403148250" sldId="396"/>
            <ac:graphicFrameMk id="8" creationId="{C3B036E3-CD97-4142-AF2B-A78E1E1BD7CE}"/>
          </ac:graphicFrameMkLst>
        </pc:graphicFrameChg>
        <pc:graphicFrameChg chg="add del mod">
          <ac:chgData name="Stojanovski, Saso" userId="4a043b80-4d93-470c-ac45-9138ee944f36" providerId="ADAL" clId="{3F1A15E6-F89B-4C7A-9CC0-8893A33D76D7}" dt="2021-02-23T14:58:11.767" v="778"/>
          <ac:graphicFrameMkLst>
            <pc:docMk/>
            <pc:sldMk cId="403148250" sldId="396"/>
            <ac:graphicFrameMk id="10" creationId="{28A14855-9F63-4F60-842E-40A7F8A2E80E}"/>
          </ac:graphicFrameMkLst>
        </pc:graphicFrameChg>
        <pc:graphicFrameChg chg="add del mod">
          <ac:chgData name="Stojanovski, Saso" userId="4a043b80-4d93-470c-ac45-9138ee944f36" providerId="ADAL" clId="{3F1A15E6-F89B-4C7A-9CC0-8893A33D76D7}" dt="2021-02-23T14:58:11.767" v="778"/>
          <ac:graphicFrameMkLst>
            <pc:docMk/>
            <pc:sldMk cId="403148250" sldId="396"/>
            <ac:graphicFrameMk id="11" creationId="{47CE7436-D963-46CE-B5CA-187BB0EC9170}"/>
          </ac:graphicFrameMkLst>
        </pc:graphicFrameChg>
      </pc:sldChg>
    </pc:docChg>
  </pc:docChgLst>
  <pc:docChgLst>
    <pc:chgData name="Stojanovski, Saso" userId="4a043b80-4d93-470c-ac45-9138ee944f36" providerId="ADAL" clId="{CAA36586-69A4-4891-A462-2C2A027AC00C}"/>
    <pc:docChg chg="modSld">
      <pc:chgData name="Stojanovski, Saso" userId="4a043b80-4d93-470c-ac45-9138ee944f36" providerId="ADAL" clId="{CAA36586-69A4-4891-A462-2C2A027AC00C}" dt="2021-01-08T18:45:50.951" v="0" actId="1076"/>
      <pc:docMkLst>
        <pc:docMk/>
      </pc:docMkLst>
      <pc:sldChg chg="modSp">
        <pc:chgData name="Stojanovski, Saso" userId="4a043b80-4d93-470c-ac45-9138ee944f36" providerId="ADAL" clId="{CAA36586-69A4-4891-A462-2C2A027AC00C}" dt="2021-01-08T18:45:50.951" v="0" actId="1076"/>
        <pc:sldMkLst>
          <pc:docMk/>
          <pc:sldMk cId="3081857869" sldId="394"/>
        </pc:sldMkLst>
        <pc:spChg chg="mod">
          <ac:chgData name="Stojanovski, Saso" userId="4a043b80-4d93-470c-ac45-9138ee944f36" providerId="ADAL" clId="{CAA36586-69A4-4891-A462-2C2A027AC00C}" dt="2021-01-08T18:45:50.951" v="0" actId="1076"/>
          <ac:spMkLst>
            <pc:docMk/>
            <pc:sldMk cId="3081857869" sldId="394"/>
            <ac:spMk id="6" creationId="{ECFBAD13-1C8C-419A-9F36-E19C87B60AE5}"/>
          </ac:spMkLst>
        </pc:spChg>
      </pc:sldChg>
    </pc:docChg>
  </pc:docChgLst>
  <pc:docChgLst>
    <pc:chgData name="Stojanovski, Saso" userId="4a043b80-4d93-470c-ac45-9138ee944f36" providerId="ADAL" clId="{26E69F9A-7940-4CFB-8709-D318BBF2D623}"/>
    <pc:docChg chg="modSld">
      <pc:chgData name="Stojanovski, Saso" userId="4a043b80-4d93-470c-ac45-9138ee944f36" providerId="ADAL" clId="{26E69F9A-7940-4CFB-8709-D318BBF2D623}" dt="2021-02-24T10:52:56.928" v="25" actId="20577"/>
      <pc:docMkLst>
        <pc:docMk/>
      </pc:docMkLst>
      <pc:sldChg chg="modSp mod">
        <pc:chgData name="Stojanovski, Saso" userId="4a043b80-4d93-470c-ac45-9138ee944f36" providerId="ADAL" clId="{26E69F9A-7940-4CFB-8709-D318BBF2D623}" dt="2021-02-24T10:52:56.928" v="25" actId="20577"/>
        <pc:sldMkLst>
          <pc:docMk/>
          <pc:sldMk cId="1737166321" sldId="392"/>
        </pc:sldMkLst>
        <pc:spChg chg="mod">
          <ac:chgData name="Stojanovski, Saso" userId="4a043b80-4d93-470c-ac45-9138ee944f36" providerId="ADAL" clId="{26E69F9A-7940-4CFB-8709-D318BBF2D623}" dt="2021-02-24T10:52:56.928" v="25" actId="20577"/>
          <ac:spMkLst>
            <pc:docMk/>
            <pc:sldMk cId="1737166321" sldId="392"/>
            <ac:spMk id="6" creationId="{ECFBAD13-1C8C-419A-9F36-E19C87B60AE5}"/>
          </ac:spMkLst>
        </pc:spChg>
      </pc:sldChg>
    </pc:docChg>
  </pc:docChgLst>
  <pc:docChgLst>
    <pc:chgData name="Stojanovski, Saso" userId="4a043b80-4d93-470c-ac45-9138ee944f36" providerId="ADAL" clId="{C9D3C3F3-196D-4838-935D-950A9B11374D}"/>
    <pc:docChg chg="custSel addSld modSld">
      <pc:chgData name="Stojanovski, Saso" userId="4a043b80-4d93-470c-ac45-9138ee944f36" providerId="ADAL" clId="{C9D3C3F3-196D-4838-935D-950A9B11374D}" dt="2021-02-24T09:24:30.481" v="351" actId="6549"/>
      <pc:docMkLst>
        <pc:docMk/>
      </pc:docMkLst>
      <pc:sldChg chg="modSp mod">
        <pc:chgData name="Stojanovski, Saso" userId="4a043b80-4d93-470c-ac45-9138ee944f36" providerId="ADAL" clId="{C9D3C3F3-196D-4838-935D-950A9B11374D}" dt="2021-02-24T09:19:27.977" v="58" actId="20577"/>
        <pc:sldMkLst>
          <pc:docMk/>
          <pc:sldMk cId="2503207937" sldId="395"/>
        </pc:sldMkLst>
        <pc:spChg chg="mod">
          <ac:chgData name="Stojanovski, Saso" userId="4a043b80-4d93-470c-ac45-9138ee944f36" providerId="ADAL" clId="{C9D3C3F3-196D-4838-935D-950A9B11374D}" dt="2021-02-24T09:19:27.977" v="58" actId="20577"/>
          <ac:spMkLst>
            <pc:docMk/>
            <pc:sldMk cId="2503207937" sldId="395"/>
            <ac:spMk id="6" creationId="{ECFBAD13-1C8C-419A-9F36-E19C87B60AE5}"/>
          </ac:spMkLst>
        </pc:spChg>
      </pc:sldChg>
      <pc:sldChg chg="modSp add mod">
        <pc:chgData name="Stojanovski, Saso" userId="4a043b80-4d93-470c-ac45-9138ee944f36" providerId="ADAL" clId="{C9D3C3F3-196D-4838-935D-950A9B11374D}" dt="2021-02-24T09:24:30.481" v="351" actId="6549"/>
        <pc:sldMkLst>
          <pc:docMk/>
          <pc:sldMk cId="10762441" sldId="397"/>
        </pc:sldMkLst>
        <pc:spChg chg="mod">
          <ac:chgData name="Stojanovski, Saso" userId="4a043b80-4d93-470c-ac45-9138ee944f36" providerId="ADAL" clId="{C9D3C3F3-196D-4838-935D-950A9B11374D}" dt="2021-02-24T09:19:49.229" v="118" actId="313"/>
          <ac:spMkLst>
            <pc:docMk/>
            <pc:sldMk cId="10762441" sldId="397"/>
            <ac:spMk id="2" creationId="{56EE17B7-E36D-4334-BA31-BCE2E03F0E3B}"/>
          </ac:spMkLst>
        </pc:spChg>
        <pc:spChg chg="mod">
          <ac:chgData name="Stojanovski, Saso" userId="4a043b80-4d93-470c-ac45-9138ee944f36" providerId="ADAL" clId="{C9D3C3F3-196D-4838-935D-950A9B11374D}" dt="2021-02-24T09:23:23.416" v="303" actId="20577"/>
          <ac:spMkLst>
            <pc:docMk/>
            <pc:sldMk cId="10762441" sldId="397"/>
            <ac:spMk id="5" creationId="{A31630EC-93EA-46C7-A29D-51BCB220147A}"/>
          </ac:spMkLst>
        </pc:spChg>
        <pc:spChg chg="mod">
          <ac:chgData name="Stojanovski, Saso" userId="4a043b80-4d93-470c-ac45-9138ee944f36" providerId="ADAL" clId="{C9D3C3F3-196D-4838-935D-950A9B11374D}" dt="2021-02-24T09:24:30.481" v="351" actId="6549"/>
          <ac:spMkLst>
            <pc:docMk/>
            <pc:sldMk cId="10762441" sldId="397"/>
            <ac:spMk id="6" creationId="{ECFBAD13-1C8C-419A-9F36-E19C87B60AE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A2D9E9-D0AA-428E-B594-6E219B38BA74}" type="datetimeFigureOut">
              <a:rPr lang="en-US" smtClean="0"/>
              <a:t>9/7/2022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2B9E2C-F369-43C5-BDB2-0DE5A3879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805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18B0B-49CD-4641-83A2-6AC95B0117A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170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18B0B-49CD-4641-83A2-6AC95B0117A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9316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18B0B-49CD-4641-83A2-6AC95B0117A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924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18B0B-49CD-4641-83A2-6AC95B0117A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827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04857-002C-4435-8337-6A626DC2E3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B595A1-F3DA-4DDC-9AFC-AC55F233EC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AAF95B-A0A7-435B-8C21-E2474AABC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9/7/2022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184518-C6EA-4348-917E-2F7BB9E59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42A065-FEA2-4BD7-8E2D-65E4B2D94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882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BCADC-6E15-432A-92ED-C0DA72B5B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F03E7C-8E6C-4C4C-BCFD-20C8273143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B2F381-9814-4B3B-AAE5-55EDA3992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9/7/2022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3CE8DB-E0F0-4183-A53E-D55342C2E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150929-E461-4156-B17D-9A2F098D0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751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E80370F-6E17-43F3-AC2E-F6E3460153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5A3A0E-189C-4910-88D0-F3F059EBF4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C31B32-24B7-4F0A-A231-CBACE9D81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9/7/2022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1D6C8F-246A-4A8F-9224-3F9082F93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0015C-8DD7-4C81-A28B-129B3E6BF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2717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3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93696" y="1558456"/>
            <a:ext cx="11126355" cy="4284985"/>
          </a:xfrm>
        </p:spPr>
        <p:txBody>
          <a:bodyPr/>
          <a:lstStyle>
            <a:lvl2pPr marL="304792" indent="-304792">
              <a:buFont typeface="Arial" charset="0"/>
              <a:buChar char="•"/>
              <a:tabLst/>
              <a:defRPr/>
            </a:lvl2pPr>
            <a:lvl3pPr marL="533387" indent="-228594">
              <a:tabLst/>
              <a:defRPr/>
            </a:lvl3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/>
          </a:p>
        </p:txBody>
      </p:sp>
      <p:sp>
        <p:nvSpPr>
          <p:cNvPr id="6" name="TextBox 5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404197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2B011-4027-4DB2-A730-052BD4BDA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19D551-2F1C-4B50-9EC8-614FD40D4E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7945FA-503A-4871-A920-E33E6E6FA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9/7/2022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6F26C-34CB-442F-833A-0BAB19935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4966CA-4202-418B-BB81-567A6D987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85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DAA1C-748B-4AC8-968D-DA0044C44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FBB90E-DCCB-4709-A6D2-113C86FC0D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C45F19-8A0A-4E81-9649-78B61EC511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9/7/2022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C3BF35-76A9-41F6-8365-33173B526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312D76-14A2-4E39-9FB3-0D60F1F31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41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45B22-3EA7-4CA9-91B9-E1BDF0F80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9F6755-789D-4442-9248-1C5E1372E3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2FCFA6-814F-47EC-91D3-62890A8E53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BB0ABD-D123-4D45-A3D1-9C219F238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9/7/2022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208520-1DD8-410B-88E3-D8C043B1B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ADB5CC-6772-4881-BD5B-099125BD1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499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240DE-EB80-4993-9C73-1A206A169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850A6E-40A9-412E-A4C4-06A649400C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21EFA8-44E8-4277-85A7-D85587C680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904D4E-5340-4C04-8198-8EEAA57F56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C1E61B-9996-4061-B3EC-9AA7284BC9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9C634F-A76F-4408-ADD1-003F78168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9/7/2022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84A060-6CE1-4686-B7A1-7357732D1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1E2806-DADC-4AA8-BA72-5D7D9D789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319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9315E-1A1D-45A0-A6FB-6C15A439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7962-5F3D-4DF6-AB20-3AF7C4CD6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9/7/2022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47D3BB-4AB4-4F3F-AC83-76949128C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73B5A8-D571-45F7-A984-B8F622E60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396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7A0DDB-15F6-4509-ACCF-09F5E1D93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9/7/2022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78DF7C-0419-42B8-B20E-AB8D0E011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647BC3-14B2-42BD-85A7-3AA2DFCB6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397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D6287-B11C-46BB-B21F-B52896C77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34B00D-EA3F-4878-A1F4-871822DF7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D4BC71-5965-42F0-9042-3D362D320F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181689-92C4-441C-AB72-0A9775E0A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9/7/2022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F44E41-51F1-4392-BD41-3235F08FA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E882BE-DA27-41AD-8FBA-5F9DDC61A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502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ABB7C-A6C7-4C9A-87AC-9FA01A50C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582DBED-1F8B-401E-B4F4-980EAEFD7B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F2DB98-1C46-434C-8C9D-5CC2F6B200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CC322C-AB3D-4F66-8B7A-FC444E23B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EEEA7-BBD7-4BD8-BE95-6E03DC47BC0D}" type="datetimeFigureOut">
              <a:rPr lang="en-US" smtClean="0"/>
              <a:t>9/7/2022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F1C1BC-A706-4FB1-84D1-4537E8170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16A4AE-FE5D-4DA3-A4A2-9301140AA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76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AB2544-0847-4025-AEE3-EF1C7FB96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702FBA-589C-4E77-878D-EE245897D8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BB7766-3526-4CFC-9AE9-B8AD1F3A3A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EEEA7-BBD7-4BD8-BE95-6E03DC47BC0D}" type="datetimeFigureOut">
              <a:rPr lang="en-US" smtClean="0"/>
              <a:t>9/7/2022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6FF28C-D405-46F7-B3CD-25BE63CD9F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B8F037-0431-4DFA-BC03-4A8BC519D3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2C537-700B-4995-9BF0-FE84EE302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63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7E_Electronic_2022-09/Docs/SP-220730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7E_Electronic_2022-09/Docs/SP-22073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3gpp.org/ftp/tsg_sa/WG3_Security/TSGS3_108e/Docs/S3-222040.zip" TargetMode="External"/><Relationship Id="rId5" Type="http://schemas.openxmlformats.org/officeDocument/2006/relationships/hyperlink" Target="http://3gpp.org/ftp/tsg_sa/WG3_Security/TSGS3_108e/Docs/S3-222039.zip" TargetMode="External"/><Relationship Id="rId4" Type="http://schemas.openxmlformats.org/officeDocument/2006/relationships/hyperlink" Target="http://3gpp.org/ftp/tsg_sa/WG3_Security/TSGS3_108e/Docs/S3-221740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sa/WG3_Security/TSGS3_108e/Docs/S3-222039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3gpp.org/ftp/tsg_sa/TSG_SA/TSGS_96_Budapest_2022_06/Docs/SP-220661.zi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A2A64-AA81-4120-B658-0F5BEF9CE9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872" y="1748900"/>
            <a:ext cx="10417833" cy="1683425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dirty="0">
                <a:solidFill>
                  <a:srgbClr val="000000"/>
                </a:solidFill>
                <a:effectLst/>
                <a:latin typeface="ArialMT"/>
                <a:ea typeface="Times New Roman" panose="02020603050405020304" pitchFamily="18" charset="0"/>
                <a:cs typeface="Calibri" panose="020F0502020204030204" pitchFamily="34" charset="0"/>
              </a:rPr>
              <a:t>Facilitating roaming/ interworking adoption across 3GPP NPN deployments</a:t>
            </a:r>
            <a:br>
              <a:rPr lang="en-US" sz="3600" dirty="0">
                <a:solidFill>
                  <a:srgbClr val="000000"/>
                </a:solidFill>
                <a:effectLst/>
                <a:latin typeface="ArialMT"/>
                <a:ea typeface="Times New Roman" panose="02020603050405020304" pitchFamily="18" charset="0"/>
                <a:cs typeface="Calibri" panose="020F0502020204030204" pitchFamily="34" charset="0"/>
              </a:rPr>
            </a:br>
            <a:br>
              <a:rPr lang="en-US" sz="3600" dirty="0">
                <a:solidFill>
                  <a:srgbClr val="000000"/>
                </a:solidFill>
                <a:effectLst/>
                <a:latin typeface="ArialMT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en-US" sz="2400" dirty="0">
                <a:solidFill>
                  <a:srgbClr val="000000"/>
                </a:solidFill>
                <a:effectLst/>
                <a:latin typeface="ArialMT"/>
                <a:ea typeface="Times New Roman" panose="02020603050405020304" pitchFamily="18" charset="0"/>
                <a:cs typeface="Calibri" panose="020F0502020204030204" pitchFamily="34" charset="0"/>
              </a:rPr>
              <a:t>(related to the incoming LS from WBA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MT"/>
                <a:ea typeface="Times New Roman" panose="02020603050405020304" pitchFamily="18" charset="0"/>
                <a:cs typeface="Calibri" panose="020F0502020204030204" pitchFamily="34" charset="0"/>
              </a:rPr>
              <a:t>OpenRoaming</a:t>
            </a:r>
            <a:r>
              <a:rPr lang="en-US" sz="2400" dirty="0">
                <a:solidFill>
                  <a:srgbClr val="000000"/>
                </a:solidFill>
                <a:effectLst/>
                <a:latin typeface="ArialMT"/>
                <a:ea typeface="Times New Roman" panose="02020603050405020304" pitchFamily="18" charset="0"/>
                <a:cs typeface="Calibri" panose="020F0502020204030204" pitchFamily="34" charset="0"/>
              </a:rPr>
              <a:t> in SP-220730)</a:t>
            </a:r>
            <a:endParaRPr lang="en-US" sz="2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6EA4C5-C5E1-46D3-B007-04ED3F373F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18648"/>
            <a:ext cx="9144000" cy="539151"/>
          </a:xfrm>
        </p:spPr>
        <p:txBody>
          <a:bodyPr/>
          <a:lstStyle/>
          <a:p>
            <a:r>
              <a:rPr lang="en-GB" dirty="0"/>
              <a:t>Intel, Cisco</a:t>
            </a:r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5A70160A-46E3-499F-BCB1-4CA1120681E8}"/>
              </a:ext>
            </a:extLst>
          </p:cNvPr>
          <p:cNvSpPr txBox="1">
            <a:spLocks/>
          </p:cNvSpPr>
          <p:nvPr/>
        </p:nvSpPr>
        <p:spPr>
          <a:xfrm>
            <a:off x="301656" y="288758"/>
            <a:ext cx="6806153" cy="5391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SA#97E, Electronic meeting, 13 – 19 Sep 2022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CC3C2D3-B7E2-452F-8DF6-28D08356D554}"/>
              </a:ext>
            </a:extLst>
          </p:cNvPr>
          <p:cNvSpPr txBox="1">
            <a:spLocks/>
          </p:cNvSpPr>
          <p:nvPr/>
        </p:nvSpPr>
        <p:spPr>
          <a:xfrm>
            <a:off x="9951866" y="245847"/>
            <a:ext cx="2057907" cy="5391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SP-220955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490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E17B7-E36D-4334-BA31-BCE2E03F0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697" y="454377"/>
            <a:ext cx="11126353" cy="690842"/>
          </a:xfrm>
        </p:spPr>
        <p:txBody>
          <a:bodyPr>
            <a:noAutofit/>
          </a:bodyPr>
          <a:lstStyle/>
          <a:p>
            <a:r>
              <a:rPr lang="en-US" sz="3200" dirty="0"/>
              <a:t>Introduction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252300-A2C9-48FB-B89B-2EDDFB2BA11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US" smtClean="0"/>
              <a:pPr eaLnBrk="0" hangingPunct="0">
                <a:spcBef>
                  <a:spcPct val="50000"/>
                </a:spcBef>
              </a:pPr>
              <a:t>2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CFBAD13-1C8C-419A-9F36-E19C87B60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946" y="1376313"/>
            <a:ext cx="11665667" cy="4846933"/>
          </a:xfrm>
        </p:spPr>
        <p:txBody>
          <a:bodyPr>
            <a:normAutofit/>
          </a:bodyPr>
          <a:lstStyle/>
          <a:p>
            <a:r>
              <a:rPr lang="en-US" sz="1800" b="0" i="0" dirty="0">
                <a:solidFill>
                  <a:srgbClr val="000000"/>
                </a:solidFill>
                <a:effectLst/>
                <a:latin typeface="ArialMT"/>
              </a:rPr>
              <a:t>In June 2020, WBA announced the launch of a new roaming federation to lower the barriers to adoption of roaming functionality by access network providers and identity providers.</a:t>
            </a:r>
          </a:p>
          <a:p>
            <a:pPr lvl="1"/>
            <a:r>
              <a:rPr lang="en-US" sz="1400" b="0" i="0" dirty="0">
                <a:solidFill>
                  <a:srgbClr val="000000"/>
                </a:solidFill>
                <a:effectLst/>
                <a:latin typeface="ArialMT"/>
              </a:rPr>
              <a:t>The </a:t>
            </a:r>
            <a:r>
              <a:rPr lang="en-US" sz="1400" b="1" i="0" dirty="0" err="1">
                <a:solidFill>
                  <a:schemeClr val="accent1"/>
                </a:solidFill>
                <a:effectLst/>
                <a:latin typeface="ArialMT"/>
              </a:rPr>
              <a:t>OpenRoaming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ArialMT"/>
              </a:rPr>
              <a:t> federation comprises a technical framework and a legal framework that was originally conceived of to facilitate the adoption of roaming by the significant number of private enterprises that have deployed </a:t>
            </a:r>
            <a:r>
              <a:rPr lang="en-US" sz="1400" b="1" i="0" dirty="0">
                <a:solidFill>
                  <a:schemeClr val="accent1"/>
                </a:solidFill>
                <a:effectLst/>
                <a:latin typeface="ArialMT"/>
              </a:rPr>
              <a:t>Wi-Fi 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ArialMT"/>
              </a:rPr>
              <a:t>systems to support inbound roaming for guests that use credentials managed by third party identity providers.</a:t>
            </a:r>
          </a:p>
          <a:p>
            <a:pPr lvl="1"/>
            <a:r>
              <a:rPr lang="en-US" sz="1400" b="0" i="0" dirty="0">
                <a:solidFill>
                  <a:srgbClr val="000000"/>
                </a:solidFill>
                <a:effectLst/>
                <a:latin typeface="ArialMT"/>
              </a:rPr>
              <a:t>In May 2022, WBA announced that over 1 million hotspots had been connected to the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ArialMT"/>
              </a:rPr>
              <a:t>OpenRoaming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ArialMT"/>
              </a:rPr>
              <a:t> federation.</a:t>
            </a:r>
          </a:p>
          <a:p>
            <a:endParaRPr lang="en-US" sz="1800" b="0" i="0" dirty="0">
              <a:solidFill>
                <a:srgbClr val="000000"/>
              </a:solidFill>
              <a:effectLst/>
              <a:latin typeface="ArialMT"/>
            </a:endParaRPr>
          </a:p>
          <a:p>
            <a:r>
              <a:rPr lang="en-US" sz="1800" b="0" i="0" dirty="0">
                <a:solidFill>
                  <a:srgbClr val="000000"/>
                </a:solidFill>
                <a:effectLst/>
                <a:latin typeface="ArialMT"/>
              </a:rPr>
              <a:t>In 2021, WBA approved the formation of the “</a:t>
            </a:r>
            <a:r>
              <a:rPr lang="en-US" sz="1800" b="1" i="0" dirty="0" err="1">
                <a:solidFill>
                  <a:schemeClr val="accent1"/>
                </a:solidFill>
                <a:effectLst/>
                <a:latin typeface="ArialMT"/>
              </a:rPr>
              <a:t>OpenRoaming</a:t>
            </a:r>
            <a:r>
              <a:rPr lang="en-US" sz="1800" b="1" i="0" dirty="0">
                <a:solidFill>
                  <a:schemeClr val="accent1"/>
                </a:solidFill>
                <a:effectLst/>
                <a:latin typeface="ArialMT"/>
              </a:rPr>
              <a:t> for 5G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rialMT"/>
              </a:rPr>
              <a:t>” project that was tasked with examining the opportunity of re-using </a:t>
            </a:r>
            <a:r>
              <a:rPr lang="en-US" sz="1800" b="0" i="0" dirty="0" err="1">
                <a:solidFill>
                  <a:srgbClr val="000000"/>
                </a:solidFill>
                <a:effectLst/>
                <a:latin typeface="ArialMT"/>
              </a:rPr>
              <a:t>OpenRoaming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rialMT"/>
              </a:rPr>
              <a:t> concepts to accelerate the adoption of roaming across </a:t>
            </a:r>
            <a:r>
              <a:rPr lang="en-US" sz="1800" b="1" i="0" dirty="0">
                <a:solidFill>
                  <a:schemeClr val="accent1"/>
                </a:solidFill>
                <a:effectLst/>
                <a:latin typeface="ArialMT"/>
              </a:rPr>
              <a:t>non-public 3GPP networks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rialMT"/>
              </a:rPr>
              <a:t>.</a:t>
            </a:r>
          </a:p>
          <a:p>
            <a:pPr lvl="1"/>
            <a:r>
              <a:rPr lang="en-US" sz="1400" b="0" i="0" dirty="0">
                <a:solidFill>
                  <a:srgbClr val="000000"/>
                </a:solidFill>
                <a:effectLst/>
                <a:latin typeface="ArialMT"/>
              </a:rPr>
              <a:t>WBA have recently completed the </a:t>
            </a:r>
            <a:r>
              <a:rPr lang="en-US" sz="1400" b="1" i="0" dirty="0">
                <a:solidFill>
                  <a:schemeClr val="accent1"/>
                </a:solidFill>
                <a:effectLst/>
                <a:latin typeface="ArialMT"/>
              </a:rPr>
              <a:t>first deliverable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ArialMT"/>
              </a:rPr>
              <a:t> from this project that identifies several key issues that may be pertinent to facilitating roaming onto non-public networks.</a:t>
            </a:r>
          </a:p>
          <a:p>
            <a:pPr lvl="1"/>
            <a:r>
              <a:rPr lang="en-US" sz="1400" dirty="0">
                <a:solidFill>
                  <a:srgbClr val="000000"/>
                </a:solidFill>
                <a:latin typeface="ArialMT"/>
              </a:rPr>
              <a:t>While the WBA deliverable is attached to the incoming LS in </a:t>
            </a:r>
            <a:r>
              <a:rPr lang="en-US" sz="1400" dirty="0">
                <a:solidFill>
                  <a:srgbClr val="000000"/>
                </a:solidFill>
                <a:latin typeface="ArialMT"/>
                <a:hlinkClick r:id="rId3"/>
              </a:rPr>
              <a:t>SP-220730</a:t>
            </a:r>
            <a:r>
              <a:rPr lang="en-US" sz="1400" dirty="0">
                <a:solidFill>
                  <a:srgbClr val="000000"/>
                </a:solidFill>
                <a:latin typeface="ArialMT"/>
              </a:rPr>
              <a:t>, the LS text points to key aspects of the analysis as it relates to the specification of NPN systems by 3GPP and asks questions to SA3, SA and CT6</a:t>
            </a:r>
            <a:br>
              <a:rPr lang="en-US" sz="1400" dirty="0">
                <a:solidFill>
                  <a:srgbClr val="000000"/>
                </a:solidFill>
                <a:latin typeface="ArialMT"/>
              </a:rPr>
            </a:br>
            <a:r>
              <a:rPr lang="en-US" sz="1400" dirty="0">
                <a:solidFill>
                  <a:srgbClr val="000000"/>
                </a:solidFill>
                <a:latin typeface="ArialMT"/>
              </a:rPr>
              <a:t> </a:t>
            </a:r>
            <a:endParaRPr lang="en-GB" sz="1400" dirty="0">
              <a:solidFill>
                <a:srgbClr val="000000"/>
              </a:solidFill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426880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E17B7-E36D-4334-BA31-BCE2E03F0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697" y="454377"/>
            <a:ext cx="11126353" cy="690842"/>
          </a:xfrm>
        </p:spPr>
        <p:txBody>
          <a:bodyPr>
            <a:noAutofit/>
          </a:bodyPr>
          <a:lstStyle/>
          <a:p>
            <a:r>
              <a:rPr lang="en-US" sz="3200" dirty="0"/>
              <a:t>Questions to SA3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252300-A2C9-48FB-B89B-2EDDFB2BA11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US" smtClean="0"/>
              <a:pPr eaLnBrk="0" hangingPunct="0">
                <a:spcBef>
                  <a:spcPct val="50000"/>
                </a:spcBef>
              </a:pPr>
              <a:t>3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CFBAD13-1C8C-419A-9F36-E19C87B60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946" y="1376313"/>
            <a:ext cx="11665667" cy="4846933"/>
          </a:xfrm>
        </p:spPr>
        <p:txBody>
          <a:bodyPr>
            <a:normAutofit/>
          </a:bodyPr>
          <a:lstStyle/>
          <a:p>
            <a:r>
              <a:rPr lang="en-US" sz="1800" b="0" i="0" dirty="0">
                <a:solidFill>
                  <a:srgbClr val="000000"/>
                </a:solidFill>
                <a:effectLst/>
                <a:latin typeface="ArialMT"/>
              </a:rPr>
              <a:t>The LS in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rialMT"/>
                <a:hlinkClick r:id="rId3"/>
              </a:rPr>
              <a:t>SP-220730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rialMT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ArialMT"/>
              </a:rPr>
              <a:t>(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rialMT"/>
                <a:hlinkClick r:id="rId4"/>
              </a:rPr>
              <a:t>S3-221740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rialMT"/>
              </a:rPr>
              <a:t>) identified specific issues for SA3 as follows: </a:t>
            </a:r>
          </a:p>
          <a:p>
            <a:pPr lvl="1"/>
            <a:r>
              <a:rPr lang="en-US" sz="1400" dirty="0">
                <a:solidFill>
                  <a:srgbClr val="000000"/>
                </a:solidFill>
                <a:latin typeface="ArialMT"/>
              </a:rPr>
              <a:t>Potential s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ArialMT"/>
              </a:rPr>
              <a:t>calability issue for the N32 reference points (SEPP to SEPP) due to the persistence of the N32 connection</a:t>
            </a:r>
          </a:p>
          <a:p>
            <a:pPr lvl="1"/>
            <a:r>
              <a:rPr lang="en-US" sz="1400" b="0" i="0" dirty="0">
                <a:solidFill>
                  <a:srgbClr val="000000"/>
                </a:solidFill>
                <a:effectLst/>
                <a:latin typeface="ArialMT"/>
              </a:rPr>
              <a:t>Potential issue related to firewall traversal on N32</a:t>
            </a:r>
          </a:p>
          <a:p>
            <a:endParaRPr lang="en-US" sz="1800" b="0" i="0" dirty="0">
              <a:solidFill>
                <a:srgbClr val="000000"/>
              </a:solidFill>
              <a:effectLst/>
              <a:latin typeface="ArialMT"/>
            </a:endParaRPr>
          </a:p>
          <a:p>
            <a:r>
              <a:rPr lang="en-US" sz="1800" b="0" i="0" dirty="0">
                <a:solidFill>
                  <a:srgbClr val="000000"/>
                </a:solidFill>
                <a:effectLst/>
                <a:latin typeface="ArialMT"/>
              </a:rPr>
              <a:t>In response to this LS, there was a study proposal in SA3#108E (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rialMT"/>
                <a:hlinkClick r:id="rId5"/>
              </a:rPr>
              <a:t>S3-222039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rialMT"/>
              </a:rPr>
              <a:t>; </a:t>
            </a:r>
            <a:r>
              <a:rPr lang="en-US" sz="1800" b="0" i="1" dirty="0">
                <a:solidFill>
                  <a:srgbClr val="000000"/>
                </a:solidFill>
                <a:effectLst/>
                <a:latin typeface="ArialMT"/>
              </a:rPr>
              <a:t>Study on enhancements to facilitate N32 adoption by Standalone Non-Public Networks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rialMT"/>
              </a:rPr>
              <a:t>) proposing to study solutions for the N32 scalability and firewall traversal issues identified by WBA in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rialMT"/>
                <a:hlinkClick r:id="rId3"/>
              </a:rPr>
              <a:t>SP-220730</a:t>
            </a:r>
            <a:endParaRPr lang="en-US" sz="1800" b="0" i="0" dirty="0">
              <a:solidFill>
                <a:srgbClr val="000000"/>
              </a:solidFill>
              <a:effectLst/>
              <a:latin typeface="ArialMT"/>
            </a:endParaRPr>
          </a:p>
          <a:p>
            <a:pPr lvl="1"/>
            <a:r>
              <a:rPr lang="en-US" sz="1400" b="0" i="0" dirty="0">
                <a:solidFill>
                  <a:srgbClr val="000000"/>
                </a:solidFill>
                <a:effectLst/>
                <a:latin typeface="ArialMT"/>
              </a:rPr>
              <a:t>The proposal was noted on the grounds that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supporting NPN/PLMN interworking with Open Roaming has impacts beyond SA3 and that these requirements for interworking/roaming should be first considered by other groups such as 3GPP SA/SA2</a:t>
            </a:r>
            <a:endParaRPr lang="en-US" sz="1400" dirty="0">
              <a:solidFill>
                <a:srgbClr val="000000"/>
              </a:solidFill>
              <a:latin typeface="ArialMT"/>
            </a:endParaRPr>
          </a:p>
          <a:p>
            <a:pPr lvl="1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draft reply LS from SA3 to WBA (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hlinkClick r:id="rId6"/>
              </a:rPr>
              <a:t>S3-222040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) was postponed awaiting a reply to the LS by SA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320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E17B7-E36D-4334-BA31-BCE2E03F0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697" y="454377"/>
            <a:ext cx="11126353" cy="690842"/>
          </a:xfrm>
        </p:spPr>
        <p:txBody>
          <a:bodyPr>
            <a:noAutofit/>
          </a:bodyPr>
          <a:lstStyle/>
          <a:p>
            <a:r>
              <a:rPr lang="en-US" sz="3200" dirty="0"/>
              <a:t>Seeking guidance from SA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252300-A2C9-48FB-B89B-2EDDFB2BA11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US" smtClean="0"/>
              <a:pPr eaLnBrk="0" hangingPunct="0">
                <a:spcBef>
                  <a:spcPct val="50000"/>
                </a:spcBef>
              </a:pPr>
              <a:t>4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CFBAD13-1C8C-419A-9F36-E19C87B60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946" y="1376313"/>
            <a:ext cx="11665667" cy="4846933"/>
          </a:xfrm>
        </p:spPr>
        <p:txBody>
          <a:bodyPr>
            <a:normAutofit/>
          </a:bodyPr>
          <a:lstStyle/>
          <a:p>
            <a:r>
              <a:rPr lang="en-US" sz="1800" b="0" i="0" dirty="0">
                <a:solidFill>
                  <a:srgbClr val="000000"/>
                </a:solidFill>
                <a:effectLst/>
                <a:latin typeface="ArialMT"/>
              </a:rPr>
              <a:t>The proponents of this study expect that 3GPP will support the WBA request</a:t>
            </a:r>
            <a:r>
              <a:rPr lang="en-US" sz="1800" dirty="0">
                <a:solidFill>
                  <a:srgbClr val="000000"/>
                </a:solidFill>
                <a:effectLst/>
                <a:latin typeface="ArialMT"/>
                <a:ea typeface="Times New Roman" panose="02020603050405020304" pitchFamily="18" charset="0"/>
                <a:cs typeface="Calibri" panose="020F0502020204030204" pitchFamily="34" charset="0"/>
              </a:rPr>
              <a:t> for facilitating roaming/ interworking adoption across 3GPP NPN deployments and are seeking guidance from SA on how to accommodate this request</a:t>
            </a:r>
          </a:p>
          <a:p>
            <a:pPr lvl="1"/>
            <a:endParaRPr lang="en-US" sz="1400" dirty="0">
              <a:solidFill>
                <a:srgbClr val="000000"/>
              </a:solidFill>
              <a:latin typeface="ArialMT"/>
            </a:endParaRPr>
          </a:p>
          <a:p>
            <a:pPr marL="228600" lvl="1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00"/>
                </a:solidFill>
                <a:latin typeface="ArialMT"/>
              </a:rPr>
              <a:t>One possibility (Option A) could be for SA plenary to task SA3 WG to further work on an agreeable revision of </a:t>
            </a:r>
            <a:r>
              <a:rPr lang="en-US" sz="1800" dirty="0">
                <a:solidFill>
                  <a:srgbClr val="000000"/>
                </a:solidFill>
                <a:latin typeface="ArialMT"/>
                <a:hlinkClick r:id="rId3"/>
              </a:rPr>
              <a:t>S3-222039</a:t>
            </a:r>
            <a:endParaRPr lang="en-US" sz="1800" dirty="0">
              <a:solidFill>
                <a:srgbClr val="000000"/>
              </a:solidFill>
              <a:latin typeface="ArialMT"/>
            </a:endParaRPr>
          </a:p>
          <a:p>
            <a:pPr marL="457195" lvl="2" indent="-228600">
              <a:spcBef>
                <a:spcPts val="1000"/>
              </a:spcBef>
            </a:pPr>
            <a:r>
              <a:rPr lang="en-US" sz="1400" dirty="0">
                <a:solidFill>
                  <a:srgbClr val="000000"/>
                </a:solidFill>
                <a:latin typeface="ArialMT"/>
              </a:rPr>
              <a:t>The advantage of this approach is that the study would be conducted as part of Rel-18 (it is noted that the Rel-18 door in SA2 is closed for new work, unless it can be handled as alignment work)</a:t>
            </a:r>
          </a:p>
          <a:p>
            <a:pPr marL="228600" lvl="1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800" dirty="0">
              <a:solidFill>
                <a:srgbClr val="000000"/>
              </a:solidFill>
              <a:latin typeface="ArialMT"/>
            </a:endParaRPr>
          </a:p>
          <a:p>
            <a:pPr marL="228600" lvl="1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00"/>
                </a:solidFill>
                <a:latin typeface="ArialMT"/>
              </a:rPr>
              <a:t>Another possibility (Option B) could be for SA plenary to identify the relevant WG where this work should be initiated</a:t>
            </a:r>
          </a:p>
          <a:p>
            <a:pPr marL="457195" lvl="2" indent="-228600">
              <a:spcBef>
                <a:spcPts val="1000"/>
              </a:spcBef>
            </a:pPr>
            <a:r>
              <a:rPr lang="en-US" sz="1400" dirty="0">
                <a:solidFill>
                  <a:srgbClr val="000000"/>
                </a:solidFill>
                <a:latin typeface="ArialMT"/>
              </a:rPr>
              <a:t>E.g. should the proponents bring a SID or WID on facilitating roaming/interworking adoption across 3GPP NPN deployments in SA1 WG?</a:t>
            </a:r>
          </a:p>
          <a:p>
            <a:pPr marL="457195" lvl="2" indent="-228600">
              <a:spcBef>
                <a:spcPts val="1000"/>
              </a:spcBef>
            </a:pPr>
            <a:r>
              <a:rPr lang="en-US" sz="1400" dirty="0">
                <a:solidFill>
                  <a:srgbClr val="000000"/>
                </a:solidFill>
                <a:latin typeface="ArialMT"/>
              </a:rPr>
              <a:t>With this approach the work will certainly be pushed into Rel-19. According to the SA1 WG Chair’s report in </a:t>
            </a:r>
            <a:r>
              <a:rPr lang="en-US" sz="1400" dirty="0">
                <a:solidFill>
                  <a:srgbClr val="000000"/>
                </a:solidFill>
                <a:latin typeface="ArialMT"/>
                <a:hlinkClick r:id="rId4"/>
              </a:rPr>
              <a:t>SP-220661</a:t>
            </a:r>
            <a:r>
              <a:rPr lang="en-US" sz="1400" dirty="0">
                <a:solidFill>
                  <a:srgbClr val="000000"/>
                </a:solidFill>
                <a:latin typeface="ArialMT"/>
              </a:rPr>
              <a:t>, the Rel-19 door in SA1 is still open:</a:t>
            </a:r>
          </a:p>
          <a:p>
            <a:pPr marL="1524008" lvl="3">
              <a:spcBef>
                <a:spcPts val="1000"/>
              </a:spcBef>
            </a:pPr>
            <a:r>
              <a:rPr lang="en-US" sz="1200" i="1" dirty="0">
                <a:solidFill>
                  <a:schemeClr val="accent1"/>
                </a:solidFill>
                <a:latin typeface="ArialMT"/>
              </a:rPr>
              <a:t>“This does not preclude, whenever there will be consensus, to later introduce “exceptional studies” and small “delta” normative work (such as work not needing prior study).”</a:t>
            </a:r>
          </a:p>
          <a:p>
            <a:endParaRPr lang="en-US" sz="1800" b="0" i="0" dirty="0">
              <a:solidFill>
                <a:srgbClr val="000000"/>
              </a:solidFill>
              <a:effectLst/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236893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E17B7-E36D-4334-BA31-BCE2E03F0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697" y="454377"/>
            <a:ext cx="11126353" cy="690842"/>
          </a:xfrm>
        </p:spPr>
        <p:txBody>
          <a:bodyPr>
            <a:noAutofit/>
          </a:bodyPr>
          <a:lstStyle/>
          <a:p>
            <a:r>
              <a:rPr lang="en-US" sz="3200" dirty="0"/>
              <a:t>Proposals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252300-A2C9-48FB-B89B-2EDDFB2BA11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US" smtClean="0"/>
              <a:pPr eaLnBrk="0" hangingPunct="0">
                <a:spcBef>
                  <a:spcPct val="50000"/>
                </a:spcBef>
              </a:pPr>
              <a:t>5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CFBAD13-1C8C-419A-9F36-E19C87B60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946" y="1376313"/>
            <a:ext cx="11665667" cy="4846933"/>
          </a:xfrm>
        </p:spPr>
        <p:txBody>
          <a:bodyPr>
            <a:normAutofit/>
          </a:bodyPr>
          <a:lstStyle/>
          <a:p>
            <a:r>
              <a:rPr lang="en-US" sz="1800" b="0" i="0" dirty="0">
                <a:solidFill>
                  <a:srgbClr val="000000"/>
                </a:solidFill>
                <a:effectLst/>
                <a:latin typeface="ArialMT"/>
              </a:rPr>
              <a:t>1) The authors of this contribution </a:t>
            </a:r>
            <a:r>
              <a:rPr lang="en-US" sz="1800" b="1" dirty="0">
                <a:solidFill>
                  <a:schemeClr val="accent1"/>
                </a:solidFill>
                <a:effectLst/>
                <a:latin typeface="ArialMT"/>
                <a:ea typeface="Times New Roman" panose="02020603050405020304" pitchFamily="18" charset="0"/>
                <a:cs typeface="Calibri" panose="020F0502020204030204" pitchFamily="34" charset="0"/>
              </a:rPr>
              <a:t>request SA to provide guidance</a:t>
            </a:r>
            <a:r>
              <a:rPr lang="en-US" sz="1800" dirty="0">
                <a:solidFill>
                  <a:srgbClr val="000000"/>
                </a:solidFill>
                <a:effectLst/>
                <a:latin typeface="ArialMT"/>
                <a:ea typeface="Times New Roman" panose="02020603050405020304" pitchFamily="18" charset="0"/>
                <a:cs typeface="Calibri" panose="020F0502020204030204" pitchFamily="34" charset="0"/>
              </a:rPr>
              <a:t> on the best way for addressing the WBA’s request for facilitating roaming/ interworking adoption across 3GPP NPN deployments</a:t>
            </a:r>
          </a:p>
          <a:p>
            <a:pPr lvl="1"/>
            <a:endParaRPr lang="en-US" sz="1400" dirty="0">
              <a:solidFill>
                <a:srgbClr val="000000"/>
              </a:solidFill>
              <a:latin typeface="ArialMT"/>
            </a:endParaRPr>
          </a:p>
          <a:p>
            <a:r>
              <a:rPr lang="en-US" sz="1800" b="0" i="0" dirty="0">
                <a:solidFill>
                  <a:srgbClr val="000000"/>
                </a:solidFill>
                <a:effectLst/>
                <a:latin typeface="ArialMT"/>
              </a:rPr>
              <a:t>2) Also proposed is to </a:t>
            </a:r>
            <a:r>
              <a:rPr lang="en-US" sz="1800" b="1" i="0" dirty="0">
                <a:solidFill>
                  <a:schemeClr val="accent1"/>
                </a:solidFill>
                <a:effectLst/>
                <a:latin typeface="ArialMT"/>
              </a:rPr>
              <a:t>convey the agreed SA guidance to WBA in a reply LS</a:t>
            </a:r>
          </a:p>
          <a:p>
            <a:pPr lvl="1"/>
            <a:r>
              <a:rPr lang="en-US" sz="1400" dirty="0">
                <a:solidFill>
                  <a:srgbClr val="000000"/>
                </a:solidFill>
                <a:latin typeface="ArialMT"/>
              </a:rPr>
              <a:t>A draft reply LS to the incoming LS in SP-220730 is available in SP-220906, currently focusing only on the WBA question to SA on devices with multiple credentials.</a:t>
            </a:r>
          </a:p>
          <a:p>
            <a:pPr lvl="1"/>
            <a:r>
              <a:rPr lang="en-US" sz="1400" dirty="0">
                <a:solidFill>
                  <a:srgbClr val="000000"/>
                </a:solidFill>
                <a:latin typeface="ArialMT"/>
              </a:rPr>
              <a:t>Any agreed SA guidance related to the questions to SA3 can be piggybacked on this reply LS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224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E82D54F3F10D468133B175E7F78D1A" ma:contentTypeVersion="10" ma:contentTypeDescription="Create a new document." ma:contentTypeScope="" ma:versionID="11e72739224d07602a0b7d67a7dd5953">
  <xsd:schema xmlns:xsd="http://www.w3.org/2001/XMLSchema" xmlns:xs="http://www.w3.org/2001/XMLSchema" xmlns:p="http://schemas.microsoft.com/office/2006/metadata/properties" xmlns:ns3="71c5aaf6-e6ce-465b-b873-5148d2a4c105" xmlns:ns4="a4ab1a16-c41d-4865-a433-ad08d2a54ac6" targetNamespace="http://schemas.microsoft.com/office/2006/metadata/properties" ma:root="true" ma:fieldsID="5f80424757442359b64cd7a8f2a45469" ns3:_="" ns4:_="">
    <xsd:import namespace="71c5aaf6-e6ce-465b-b873-5148d2a4c105"/>
    <xsd:import namespace="a4ab1a16-c41d-4865-a433-ad08d2a54a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Location" minOccurs="0"/>
                <xsd:element ref="ns4:MediaServiceOCR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ab1a16-c41d-4865-a433-ad08d2a54ac6" elementFormDefault="qualified">
    <xsd:import namespace="http://schemas.microsoft.com/office/2006/documentManagement/types"/>
    <xsd:import namespace="http://schemas.microsoft.com/office/infopath/2007/PartnerControls"/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Metadata" ma:index="14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7" nillable="true" ma:displayName="MediaServiceAutoTags" ma:description="" ma:internalName="MediaServiceAutoTag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640F9525-0DBC-4C08-B2E4-F572CAA43186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10556C86-444B-4505-9709-F50697CD94B6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9F80E986-3F43-4D7A-9A92-BD817A31ED1C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F41EFFB-F6BF-4F5E-8243-75B4DB1DBB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a4ab1a16-c41d-4865-a433-ad08d2a54a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CFC9D5AE-7FE7-4BED-B464-F9D736E22D5A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6142</TotalTime>
  <Words>723</Words>
  <Application>Microsoft Office PowerPoint</Application>
  <PresentationFormat>Widescreen</PresentationFormat>
  <Paragraphs>44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ArialMT</vt:lpstr>
      <vt:lpstr>Calibri</vt:lpstr>
      <vt:lpstr>Calibri Light</vt:lpstr>
      <vt:lpstr>Intel Clear Pro Bold</vt:lpstr>
      <vt:lpstr>Office Theme</vt:lpstr>
      <vt:lpstr>Facilitating roaming/ interworking adoption across 3GPP NPN deployments  (related to the incoming LS from WBA OpenRoaming in SP-220730)</vt:lpstr>
      <vt:lpstr>Introduction</vt:lpstr>
      <vt:lpstr>Questions to SA3</vt:lpstr>
      <vt:lpstr>Seeking guidance from SA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FS_MUSIM questions for show-of-hands in CC#1</dc:title>
  <dc:creator>saso stojanovski</dc:creator>
  <cp:keywords>CTPClassification=CTP_NT</cp:keywords>
  <cp:lastModifiedBy>Stojanovski, Saso</cp:lastModifiedBy>
  <cp:revision>11</cp:revision>
  <dcterms:created xsi:type="dcterms:W3CDTF">2020-04-01T14:45:13Z</dcterms:created>
  <dcterms:modified xsi:type="dcterms:W3CDTF">2022-09-07T18:46:27Z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0x01010009E82D54F3F10D468133B175E7F78D1A</vt:lpwstr>
  </property>
  <property fmtid="{D5CDD505-2E9C-101B-9397-08002B2CF9AE}" pid="3" name="TitusGUID">
    <vt:lpwstr>7e8e8631-8578-436b-a0c3-c2f709982f55</vt:lpwstr>
  </property>
  <property fmtid="{D5CDD505-2E9C-101B-9397-08002B2CF9AE}" pid="4" name="CTP_TimeStamp">
    <vt:lpwstr>2020-08-05 11:44:53Z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(2)08QN9yFUMIdAB7dkEpvxDIJB9UnzDfOWLItek8cSNF6m0ICgy+3eyiZw4OyfKGEqz6zg2o6A
ojl1rb2kamqJHRlV1343X8CeyVjJrWPxx9j5W+Wg66SMS8jOmehWBW2LQK4+bOMtwYb28yE6
skDPehYoaSB0VEH4ScYDqdAyAM7Rq0BaTa3+rWQlqTApkHe41DgWvdB2flPrT1M10PrU6pEk
1GNHR42bvUYCY1065+</vt:lpwstr>
  </property>
  <property fmtid="{D5CDD505-2E9C-101B-9397-08002B2CF9AE}" pid="10" name="_2015_ms_pID_7253431">
    <vt:lpwstr>xhWlulzAhwQZboBjZE7eWsfDLF0v37FcnPJ9w8N/j066NaT4YrSs3v
TQ2LeOOopOQ9TuoxPD/JfuOk4HbaGT2agqDGUJOb+GUNG9aUEqFc0Dbjwrtsacdx/Jm0rAAi
kBfjrs8Go3aZpDKZfxEeJxjoY2nJthrMDBHPa2s1MbyWin/JdSgkJiEmy3LReVmTAuTgbFVw
kYDZmDGr+no2zm32</vt:lpwstr>
  </property>
</Properties>
</file>