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3"/>
  </p:notesMasterIdLst>
  <p:handoutMasterIdLst>
    <p:handoutMasterId r:id="rId34"/>
  </p:handoutMasterIdLst>
  <p:sldIdLst>
    <p:sldId id="362" r:id="rId5"/>
    <p:sldId id="925" r:id="rId6"/>
    <p:sldId id="966" r:id="rId7"/>
    <p:sldId id="375" r:id="rId8"/>
    <p:sldId id="927" r:id="rId9"/>
    <p:sldId id="993" r:id="rId10"/>
    <p:sldId id="929" r:id="rId11"/>
    <p:sldId id="973" r:id="rId12"/>
    <p:sldId id="915" r:id="rId13"/>
    <p:sldId id="974" r:id="rId14"/>
    <p:sldId id="961" r:id="rId15"/>
    <p:sldId id="964" r:id="rId16"/>
    <p:sldId id="962" r:id="rId17"/>
    <p:sldId id="963" r:id="rId18"/>
    <p:sldId id="917" r:id="rId19"/>
    <p:sldId id="931" r:id="rId20"/>
    <p:sldId id="932" r:id="rId21"/>
    <p:sldId id="903" r:id="rId22"/>
    <p:sldId id="405" r:id="rId23"/>
    <p:sldId id="910" r:id="rId24"/>
    <p:sldId id="388" r:id="rId25"/>
    <p:sldId id="265" r:id="rId26"/>
    <p:sldId id="935" r:id="rId27"/>
    <p:sldId id="904" r:id="rId28"/>
    <p:sldId id="975" r:id="rId29"/>
    <p:sldId id="990" r:id="rId30"/>
    <p:sldId id="992" r:id="rId31"/>
    <p:sldId id="408" r:id="rId32"/>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99"/>
    <a:srgbClr val="FFCC00"/>
    <a:srgbClr val="92D050"/>
    <a:srgbClr val="B3B1B2"/>
    <a:srgbClr val="00C6FB"/>
    <a:srgbClr val="C00E0E"/>
    <a:srgbClr val="C00000"/>
    <a:srgbClr val="33CC33"/>
    <a:srgbClr val="66CCF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4BB0D02-BD4B-4EEB-AF53-8F92A629FC4A}" v="229" dt="2022-09-10T19:40:25.86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717" autoAdjust="0"/>
    <p:restoredTop sz="95380" autoAdjust="0"/>
  </p:normalViewPr>
  <p:slideViewPr>
    <p:cSldViewPr snapToGrid="0" showGuides="1">
      <p:cViewPr varScale="1">
        <p:scale>
          <a:sx n="105" d="100"/>
          <a:sy n="105" d="100"/>
        </p:scale>
        <p:origin x="111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74" d="100"/>
          <a:sy n="74" d="100"/>
        </p:scale>
        <p:origin x="1938"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FDC9317C-A4BA-4764-882A-0CA8F4E597CD}"/>
    <pc:docChg chg="modSld modMainMaster">
      <pc:chgData name="Issam Toufik" userId="910a7b8e-d50d-42b5-8a90-c9aaeb763a91" providerId="ADAL" clId="{FDC9317C-A4BA-4764-882A-0CA8F4E597CD}" dt="2022-03-21T11:10:14.724" v="5" actId="20577"/>
      <pc:docMkLst>
        <pc:docMk/>
      </pc:docMkLst>
      <pc:sldChg chg="modSp mod">
        <pc:chgData name="Issam Toufik" userId="910a7b8e-d50d-42b5-8a90-c9aaeb763a91" providerId="ADAL" clId="{FDC9317C-A4BA-4764-882A-0CA8F4E597CD}" dt="2022-03-21T11:10:14.724" v="5" actId="20577"/>
        <pc:sldMkLst>
          <pc:docMk/>
          <pc:sldMk cId="0" sldId="362"/>
        </pc:sldMkLst>
        <pc:spChg chg="mod">
          <ac:chgData name="Issam Toufik" userId="910a7b8e-d50d-42b5-8a90-c9aaeb763a91" providerId="ADAL" clId="{FDC9317C-A4BA-4764-882A-0CA8F4E597CD}" dt="2022-03-21T11:10:14.724" v="5" actId="20577"/>
          <ac:spMkLst>
            <pc:docMk/>
            <pc:sldMk cId="0" sldId="362"/>
            <ac:spMk id="20482" creationId="{7DC4DE7F-DCEA-4804-9910-D86AC58F773E}"/>
          </ac:spMkLst>
        </pc:spChg>
      </pc:sldChg>
      <pc:sldMasterChg chg="modSldLayout">
        <pc:chgData name="Issam Toufik" userId="910a7b8e-d50d-42b5-8a90-c9aaeb763a91" providerId="ADAL" clId="{FDC9317C-A4BA-4764-882A-0CA8F4E597CD}" dt="2022-03-21T11:10:06.302" v="3" actId="20577"/>
        <pc:sldMasterMkLst>
          <pc:docMk/>
          <pc:sldMasterMk cId="0" sldId="2147485146"/>
        </pc:sldMasterMkLst>
        <pc:sldLayoutChg chg="modSp mod">
          <pc:chgData name="Issam Toufik" userId="910a7b8e-d50d-42b5-8a90-c9aaeb763a91" providerId="ADAL" clId="{FDC9317C-A4BA-4764-882A-0CA8F4E597CD}" dt="2022-03-21T11:10:06.302" v="3" actId="20577"/>
          <pc:sldLayoutMkLst>
            <pc:docMk/>
            <pc:sldMasterMk cId="0" sldId="2147485146"/>
            <pc:sldLayoutMk cId="1780556474" sldId="2147485357"/>
          </pc:sldLayoutMkLst>
          <pc:spChg chg="mod">
            <ac:chgData name="Issam Toufik" userId="910a7b8e-d50d-42b5-8a90-c9aaeb763a91" providerId="ADAL" clId="{FDC9317C-A4BA-4764-882A-0CA8F4E597CD}" dt="2022-03-21T11:10:06.302" v="3"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FA1DA4F7-0BCD-4A05-98D9-FC6A5B4500F0}"/>
    <pc:docChg chg="undo redo custSel addSld delSld modSld modMainMaster">
      <pc:chgData name="Issam Toufik" userId="910a7b8e-d50d-42b5-8a90-c9aaeb763a91" providerId="ADAL" clId="{FA1DA4F7-0BCD-4A05-98D9-FC6A5B4500F0}" dt="2022-06-28T09:26:02.810" v="2042" actId="478"/>
      <pc:docMkLst>
        <pc:docMk/>
      </pc:docMkLst>
      <pc:sldChg chg="del">
        <pc:chgData name="Issam Toufik" userId="910a7b8e-d50d-42b5-8a90-c9aaeb763a91" providerId="ADAL" clId="{FA1DA4F7-0BCD-4A05-98D9-FC6A5B4500F0}" dt="2022-06-03T21:47:40.988" v="902" actId="47"/>
        <pc:sldMkLst>
          <pc:docMk/>
          <pc:sldMk cId="0" sldId="265"/>
        </pc:sldMkLst>
      </pc:sldChg>
      <pc:sldChg chg="addSp delSp modSp mod">
        <pc:chgData name="Issam Toufik" userId="910a7b8e-d50d-42b5-8a90-c9aaeb763a91" providerId="ADAL" clId="{FA1DA4F7-0BCD-4A05-98D9-FC6A5B4500F0}" dt="2022-06-03T14:25:05.908" v="200" actId="1035"/>
        <pc:sldMkLst>
          <pc:docMk/>
          <pc:sldMk cId="4109539322" sldId="405"/>
        </pc:sldMkLst>
        <pc:graphicFrameChg chg="add mod">
          <ac:chgData name="Issam Toufik" userId="910a7b8e-d50d-42b5-8a90-c9aaeb763a91" providerId="ADAL" clId="{FA1DA4F7-0BCD-4A05-98D9-FC6A5B4500F0}" dt="2022-06-03T14:24:48.062" v="165"/>
          <ac:graphicFrameMkLst>
            <pc:docMk/>
            <pc:sldMk cId="4109539322" sldId="405"/>
            <ac:graphicFrameMk id="5" creationId="{50D6E7A3-CD2F-4F6E-8725-F90691A0B7FC}"/>
          </ac:graphicFrameMkLst>
        </pc:graphicFrameChg>
        <pc:graphicFrameChg chg="add mod">
          <ac:chgData name="Issam Toufik" userId="910a7b8e-d50d-42b5-8a90-c9aaeb763a91" providerId="ADAL" clId="{FA1DA4F7-0BCD-4A05-98D9-FC6A5B4500F0}" dt="2022-06-03T14:25:05.908" v="200" actId="1035"/>
          <ac:graphicFrameMkLst>
            <pc:docMk/>
            <pc:sldMk cId="4109539322" sldId="405"/>
            <ac:graphicFrameMk id="6" creationId="{50D6E7A3-CD2F-4F6E-8725-F90691A0B7FC}"/>
          </ac:graphicFrameMkLst>
        </pc:graphicFrameChg>
        <pc:graphicFrameChg chg="add del">
          <ac:chgData name="Issam Toufik" userId="910a7b8e-d50d-42b5-8a90-c9aaeb763a91" providerId="ADAL" clId="{FA1DA4F7-0BCD-4A05-98D9-FC6A5B4500F0}" dt="2022-06-03T14:24:59.389" v="170" actId="478"/>
          <ac:graphicFrameMkLst>
            <pc:docMk/>
            <pc:sldMk cId="4109539322" sldId="405"/>
            <ac:graphicFrameMk id="7" creationId="{50D6E7A3-CD2F-4F6E-8725-F90691A0B7FC}"/>
          </ac:graphicFrameMkLst>
        </pc:graphicFrameChg>
      </pc:sldChg>
      <pc:sldChg chg="addSp delSp modSp mod">
        <pc:chgData name="Issam Toufik" userId="910a7b8e-d50d-42b5-8a90-c9aaeb763a91" providerId="ADAL" clId="{FA1DA4F7-0BCD-4A05-98D9-FC6A5B4500F0}" dt="2022-06-04T08:58:40.319" v="2004" actId="113"/>
        <pc:sldMkLst>
          <pc:docMk/>
          <pc:sldMk cId="1190807443" sldId="903"/>
        </pc:sldMkLst>
        <pc:spChg chg="mod">
          <ac:chgData name="Issam Toufik" userId="910a7b8e-d50d-42b5-8a90-c9aaeb763a91" providerId="ADAL" clId="{FA1DA4F7-0BCD-4A05-98D9-FC6A5B4500F0}" dt="2022-06-03T14:20:46.105" v="72" actId="20577"/>
          <ac:spMkLst>
            <pc:docMk/>
            <pc:sldMk cId="1190807443" sldId="903"/>
            <ac:spMk id="53" creationId="{FEF9E8F9-4EFB-4888-963F-3D3287659C25}"/>
          </ac:spMkLst>
        </pc:spChg>
        <pc:spChg chg="mod">
          <ac:chgData name="Issam Toufik" userId="910a7b8e-d50d-42b5-8a90-c9aaeb763a91" providerId="ADAL" clId="{FA1DA4F7-0BCD-4A05-98D9-FC6A5B4500F0}" dt="2022-06-03T14:21:14.344" v="81" actId="20577"/>
          <ac:spMkLst>
            <pc:docMk/>
            <pc:sldMk cId="1190807443" sldId="903"/>
            <ac:spMk id="54" creationId="{289EE97A-3D86-43AE-8F70-6FDB53522294}"/>
          </ac:spMkLst>
        </pc:spChg>
        <pc:graphicFrameChg chg="mod modGraphic">
          <ac:chgData name="Issam Toufik" userId="910a7b8e-d50d-42b5-8a90-c9aaeb763a91" providerId="ADAL" clId="{FA1DA4F7-0BCD-4A05-98D9-FC6A5B4500F0}" dt="2022-06-04T08:58:40.319" v="2004" actId="113"/>
          <ac:graphicFrameMkLst>
            <pc:docMk/>
            <pc:sldMk cId="1190807443" sldId="903"/>
            <ac:graphicFrameMk id="3" creationId="{D801B7A1-70B4-4E56-998B-4D389C485F66}"/>
          </ac:graphicFrameMkLst>
        </pc:graphicFrameChg>
        <pc:graphicFrameChg chg="add mod">
          <ac:chgData name="Issam Toufik" userId="910a7b8e-d50d-42b5-8a90-c9aaeb763a91" providerId="ADAL" clId="{FA1DA4F7-0BCD-4A05-98D9-FC6A5B4500F0}" dt="2022-06-03T14:24:00.249" v="159" actId="1038"/>
          <ac:graphicFrameMkLst>
            <pc:docMk/>
            <pc:sldMk cId="1190807443" sldId="903"/>
            <ac:graphicFrameMk id="15" creationId="{D5C2584B-6B4F-4C60-AF3F-32823695614E}"/>
          </ac:graphicFrameMkLst>
        </pc:graphicFrameChg>
        <pc:graphicFrameChg chg="del mod">
          <ac:chgData name="Issam Toufik" userId="910a7b8e-d50d-42b5-8a90-c9aaeb763a91" providerId="ADAL" clId="{FA1DA4F7-0BCD-4A05-98D9-FC6A5B4500F0}" dt="2022-06-03T14:23:50.922" v="110" actId="478"/>
          <ac:graphicFrameMkLst>
            <pc:docMk/>
            <pc:sldMk cId="1190807443" sldId="903"/>
            <ac:graphicFrameMk id="20" creationId="{D5C2584B-6B4F-4C60-AF3F-32823695614E}"/>
          </ac:graphicFrameMkLst>
        </pc:graphicFrameChg>
      </pc:sldChg>
      <pc:sldChg chg="modSp mod">
        <pc:chgData name="Issam Toufik" userId="910a7b8e-d50d-42b5-8a90-c9aaeb763a91" providerId="ADAL" clId="{FA1DA4F7-0BCD-4A05-98D9-FC6A5B4500F0}" dt="2022-06-04T09:01:35.241" v="2005" actId="20577"/>
        <pc:sldMkLst>
          <pc:docMk/>
          <pc:sldMk cId="3635160583" sldId="904"/>
        </pc:sldMkLst>
        <pc:spChg chg="mod">
          <ac:chgData name="Issam Toufik" userId="910a7b8e-d50d-42b5-8a90-c9aaeb763a91" providerId="ADAL" clId="{FA1DA4F7-0BCD-4A05-98D9-FC6A5B4500F0}" dt="2022-06-04T09:01:35.241" v="2005" actId="20577"/>
          <ac:spMkLst>
            <pc:docMk/>
            <pc:sldMk cId="3635160583" sldId="904"/>
            <ac:spMk id="10" creationId="{9B6452F4-4B70-4043-84D7-85E2645E3804}"/>
          </ac:spMkLst>
        </pc:spChg>
        <pc:spChg chg="mod">
          <ac:chgData name="Issam Toufik" userId="910a7b8e-d50d-42b5-8a90-c9aaeb763a91" providerId="ADAL" clId="{FA1DA4F7-0BCD-4A05-98D9-FC6A5B4500F0}" dt="2022-06-03T22:06:14.492" v="1142" actId="20577"/>
          <ac:spMkLst>
            <pc:docMk/>
            <pc:sldMk cId="3635160583" sldId="904"/>
            <ac:spMk id="7170" creationId="{3794A7AC-F975-4B82-9FCA-9C67ECE03726}"/>
          </ac:spMkLst>
        </pc:spChg>
      </pc:sldChg>
      <pc:sldChg chg="addSp modSp mod">
        <pc:chgData name="Issam Toufik" userId="910a7b8e-d50d-42b5-8a90-c9aaeb763a91" providerId="ADAL" clId="{FA1DA4F7-0BCD-4A05-98D9-FC6A5B4500F0}" dt="2022-06-03T21:46:42.163" v="900" actId="14100"/>
        <pc:sldMkLst>
          <pc:docMk/>
          <pc:sldMk cId="1547729043" sldId="910"/>
        </pc:sldMkLst>
        <pc:spChg chg="mod">
          <ac:chgData name="Issam Toufik" userId="910a7b8e-d50d-42b5-8a90-c9aaeb763a91" providerId="ADAL" clId="{FA1DA4F7-0BCD-4A05-98D9-FC6A5B4500F0}" dt="2022-06-03T21:46:15.400" v="896" actId="20577"/>
          <ac:spMkLst>
            <pc:docMk/>
            <pc:sldMk cId="1547729043" sldId="910"/>
            <ac:spMk id="7" creationId="{BA5C966F-0F5D-4795-A7D4-28495EA08930}"/>
          </ac:spMkLst>
        </pc:spChg>
        <pc:graphicFrameChg chg="modGraphic">
          <ac:chgData name="Issam Toufik" userId="910a7b8e-d50d-42b5-8a90-c9aaeb763a91" providerId="ADAL" clId="{FA1DA4F7-0BCD-4A05-98D9-FC6A5B4500F0}" dt="2022-06-03T21:45:59.940" v="894" actId="20577"/>
          <ac:graphicFrameMkLst>
            <pc:docMk/>
            <pc:sldMk cId="1547729043" sldId="910"/>
            <ac:graphicFrameMk id="6" creationId="{0B94C614-AC31-4B32-888B-69807045C9DF}"/>
          </ac:graphicFrameMkLst>
        </pc:graphicFrameChg>
        <pc:cxnChg chg="add mod">
          <ac:chgData name="Issam Toufik" userId="910a7b8e-d50d-42b5-8a90-c9aaeb763a91" providerId="ADAL" clId="{FA1DA4F7-0BCD-4A05-98D9-FC6A5B4500F0}" dt="2022-06-03T21:46:42.163" v="900" actId="14100"/>
          <ac:cxnSpMkLst>
            <pc:docMk/>
            <pc:sldMk cId="1547729043" sldId="910"/>
            <ac:cxnSpMk id="3" creationId="{A2755479-F21C-46F4-A328-D92708D9AD5E}"/>
          </ac:cxnSpMkLst>
        </pc:cxnChg>
      </pc:sldChg>
      <pc:sldChg chg="addSp delSp modSp mod">
        <pc:chgData name="Issam Toufik" userId="910a7b8e-d50d-42b5-8a90-c9aaeb763a91" providerId="ADAL" clId="{FA1DA4F7-0BCD-4A05-98D9-FC6A5B4500F0}" dt="2022-06-03T21:11:13.508" v="537"/>
        <pc:sldMkLst>
          <pc:docMk/>
          <pc:sldMk cId="1058135289" sldId="915"/>
        </pc:sldMkLst>
        <pc:graphicFrameChg chg="add del mod">
          <ac:chgData name="Issam Toufik" userId="910a7b8e-d50d-42b5-8a90-c9aaeb763a91" providerId="ADAL" clId="{FA1DA4F7-0BCD-4A05-98D9-FC6A5B4500F0}" dt="2022-06-03T21:08:27.666" v="448" actId="21"/>
          <ac:graphicFrameMkLst>
            <pc:docMk/>
            <pc:sldMk cId="1058135289" sldId="915"/>
            <ac:graphicFrameMk id="8" creationId="{F942CD68-0B13-4D77-A686-D3A57697E35D}"/>
          </ac:graphicFrameMkLst>
        </pc:graphicFrameChg>
        <pc:graphicFrameChg chg="add mod">
          <ac:chgData name="Issam Toufik" userId="910a7b8e-d50d-42b5-8a90-c9aaeb763a91" providerId="ADAL" clId="{FA1DA4F7-0BCD-4A05-98D9-FC6A5B4500F0}" dt="2022-06-03T21:11:13.508" v="537"/>
          <ac:graphicFrameMkLst>
            <pc:docMk/>
            <pc:sldMk cId="1058135289" sldId="915"/>
            <ac:graphicFrameMk id="9" creationId="{2C6FE2B6-9FF6-4EB1-BFD8-43CA3A6FD414}"/>
          </ac:graphicFrameMkLst>
        </pc:graphicFrameChg>
        <pc:graphicFrameChg chg="del mod">
          <ac:chgData name="Issam Toufik" userId="910a7b8e-d50d-42b5-8a90-c9aaeb763a91" providerId="ADAL" clId="{FA1DA4F7-0BCD-4A05-98D9-FC6A5B4500F0}" dt="2022-06-03T21:11:02.874" v="535" actId="478"/>
          <ac:graphicFrameMkLst>
            <pc:docMk/>
            <pc:sldMk cId="1058135289" sldId="915"/>
            <ac:graphicFrameMk id="11" creationId="{F942CD68-0B13-4D77-A686-D3A57697E35D}"/>
          </ac:graphicFrameMkLst>
        </pc:graphicFrameChg>
      </pc:sldChg>
      <pc:sldChg chg="addSp delSp modSp mod">
        <pc:chgData name="Issam Toufik" userId="910a7b8e-d50d-42b5-8a90-c9aaeb763a91" providerId="ADAL" clId="{FA1DA4F7-0BCD-4A05-98D9-FC6A5B4500F0}" dt="2022-06-03T21:31:30.367" v="855" actId="21"/>
        <pc:sldMkLst>
          <pc:docMk/>
          <pc:sldMk cId="396043029" sldId="917"/>
        </pc:sldMkLst>
        <pc:graphicFrameChg chg="del">
          <ac:chgData name="Issam Toufik" userId="910a7b8e-d50d-42b5-8a90-c9aaeb763a91" providerId="ADAL" clId="{FA1DA4F7-0BCD-4A05-98D9-FC6A5B4500F0}" dt="2022-06-03T21:29:08.676" v="831" actId="478"/>
          <ac:graphicFrameMkLst>
            <pc:docMk/>
            <pc:sldMk cId="396043029" sldId="917"/>
            <ac:graphicFrameMk id="4" creationId="{CE55E412-E775-4278-8F61-9F7632E2C5D3}"/>
          </ac:graphicFrameMkLst>
        </pc:graphicFrameChg>
        <pc:graphicFrameChg chg="add del mod">
          <ac:chgData name="Issam Toufik" userId="910a7b8e-d50d-42b5-8a90-c9aaeb763a91" providerId="ADAL" clId="{FA1DA4F7-0BCD-4A05-98D9-FC6A5B4500F0}" dt="2022-06-03T21:29:01.341" v="830" actId="21"/>
          <ac:graphicFrameMkLst>
            <pc:docMk/>
            <pc:sldMk cId="396043029" sldId="917"/>
            <ac:graphicFrameMk id="5" creationId="{CE55E412-E775-4278-8F61-9F7632E2C5D3}"/>
          </ac:graphicFrameMkLst>
        </pc:graphicFrameChg>
        <pc:graphicFrameChg chg="add mod">
          <ac:chgData name="Issam Toufik" userId="910a7b8e-d50d-42b5-8a90-c9aaeb763a91" providerId="ADAL" clId="{FA1DA4F7-0BCD-4A05-98D9-FC6A5B4500F0}" dt="2022-06-03T21:29:43.575" v="836" actId="14100"/>
          <ac:graphicFrameMkLst>
            <pc:docMk/>
            <pc:sldMk cId="396043029" sldId="917"/>
            <ac:graphicFrameMk id="6" creationId="{8C9EBB9C-EEE8-44F8-89CA-F2B6900B28F2}"/>
          </ac:graphicFrameMkLst>
        </pc:graphicFrameChg>
        <pc:graphicFrameChg chg="add del mod">
          <ac:chgData name="Issam Toufik" userId="910a7b8e-d50d-42b5-8a90-c9aaeb763a91" providerId="ADAL" clId="{FA1DA4F7-0BCD-4A05-98D9-FC6A5B4500F0}" dt="2022-06-03T21:30:39.438" v="846" actId="21"/>
          <ac:graphicFrameMkLst>
            <pc:docMk/>
            <pc:sldMk cId="396043029" sldId="917"/>
            <ac:graphicFrameMk id="7" creationId="{AA4AC9EE-8872-41FF-AA76-12DA548B02F1}"/>
          </ac:graphicFrameMkLst>
        </pc:graphicFrameChg>
        <pc:graphicFrameChg chg="add del mod">
          <ac:chgData name="Issam Toufik" userId="910a7b8e-d50d-42b5-8a90-c9aaeb763a91" providerId="ADAL" clId="{FA1DA4F7-0BCD-4A05-98D9-FC6A5B4500F0}" dt="2022-06-03T21:31:30.367" v="855" actId="21"/>
          <ac:graphicFrameMkLst>
            <pc:docMk/>
            <pc:sldMk cId="396043029" sldId="917"/>
            <ac:graphicFrameMk id="8" creationId="{80D21E37-93BB-458D-9640-7277E0B9E72E}"/>
          </ac:graphicFrameMkLst>
        </pc:graphicFrameChg>
      </pc:sldChg>
      <pc:sldChg chg="delSp modSp mod">
        <pc:chgData name="Issam Toufik" userId="910a7b8e-d50d-42b5-8a90-c9aaeb763a91" providerId="ADAL" clId="{FA1DA4F7-0BCD-4A05-98D9-FC6A5B4500F0}" dt="2022-06-02T13:50:54.286" v="46" actId="478"/>
        <pc:sldMkLst>
          <pc:docMk/>
          <pc:sldMk cId="4047862151" sldId="925"/>
        </pc:sldMkLst>
        <pc:spChg chg="del">
          <ac:chgData name="Issam Toufik" userId="910a7b8e-d50d-42b5-8a90-c9aaeb763a91" providerId="ADAL" clId="{FA1DA4F7-0BCD-4A05-98D9-FC6A5B4500F0}" dt="2022-06-02T13:50:52.558" v="45" actId="478"/>
          <ac:spMkLst>
            <pc:docMk/>
            <pc:sldMk cId="4047862151" sldId="925"/>
            <ac:spMk id="3" creationId="{6476CCFD-7B63-4D0B-AD22-2A4E63505173}"/>
          </ac:spMkLst>
        </pc:spChg>
        <pc:spChg chg="mod">
          <ac:chgData name="Issam Toufik" userId="910a7b8e-d50d-42b5-8a90-c9aaeb763a91" providerId="ADAL" clId="{FA1DA4F7-0BCD-4A05-98D9-FC6A5B4500F0}" dt="2022-06-02T13:50:49.631" v="44" actId="20577"/>
          <ac:spMkLst>
            <pc:docMk/>
            <pc:sldMk cId="4047862151" sldId="925"/>
            <ac:spMk id="4" creationId="{E8A6ADC6-C193-4AE0-AD29-B0F8F402AC4A}"/>
          </ac:spMkLst>
        </pc:spChg>
        <pc:picChg chg="del">
          <ac:chgData name="Issam Toufik" userId="910a7b8e-d50d-42b5-8a90-c9aaeb763a91" providerId="ADAL" clId="{FA1DA4F7-0BCD-4A05-98D9-FC6A5B4500F0}" dt="2022-06-02T13:50:54.286" v="46" actId="478"/>
          <ac:picMkLst>
            <pc:docMk/>
            <pc:sldMk cId="4047862151" sldId="925"/>
            <ac:picMk id="6" creationId="{BAF90B7D-A39A-4557-A1E7-7F2E68678A7D}"/>
          </ac:picMkLst>
        </pc:picChg>
      </pc:sldChg>
      <pc:sldChg chg="del">
        <pc:chgData name="Issam Toufik" userId="910a7b8e-d50d-42b5-8a90-c9aaeb763a91" providerId="ADAL" clId="{FA1DA4F7-0BCD-4A05-98D9-FC6A5B4500F0}" dt="2022-06-02T13:50:59.162" v="47" actId="47"/>
        <pc:sldMkLst>
          <pc:docMk/>
          <pc:sldMk cId="145996142" sldId="926"/>
        </pc:sldMkLst>
      </pc:sldChg>
      <pc:sldChg chg="addSp delSp modSp mod">
        <pc:chgData name="Issam Toufik" userId="910a7b8e-d50d-42b5-8a90-c9aaeb763a91" providerId="ADAL" clId="{FA1DA4F7-0BCD-4A05-98D9-FC6A5B4500F0}" dt="2022-06-03T21:01:55.446" v="243" actId="1036"/>
        <pc:sldMkLst>
          <pc:docMk/>
          <pc:sldMk cId="1095153047" sldId="927"/>
        </pc:sldMkLst>
        <pc:spChg chg="add mod">
          <ac:chgData name="Issam Toufik" userId="910a7b8e-d50d-42b5-8a90-c9aaeb763a91" providerId="ADAL" clId="{FA1DA4F7-0BCD-4A05-98D9-FC6A5B4500F0}" dt="2022-06-03T21:01:55.446" v="243" actId="1036"/>
          <ac:spMkLst>
            <pc:docMk/>
            <pc:sldMk cId="1095153047" sldId="927"/>
            <ac:spMk id="5" creationId="{4E02AC59-09AA-423D-816B-0545E32716CF}"/>
          </ac:spMkLst>
        </pc:spChg>
        <pc:graphicFrameChg chg="add mod">
          <ac:chgData name="Issam Toufik" userId="910a7b8e-d50d-42b5-8a90-c9aaeb763a91" providerId="ADAL" clId="{FA1DA4F7-0BCD-4A05-98D9-FC6A5B4500F0}" dt="2022-06-03T21:01:39.212" v="233" actId="1076"/>
          <ac:graphicFrameMkLst>
            <pc:docMk/>
            <pc:sldMk cId="1095153047" sldId="927"/>
            <ac:graphicFrameMk id="4" creationId="{AF51E184-7F98-454D-BA06-6FBE37DA9A5F}"/>
          </ac:graphicFrameMkLst>
        </pc:graphicFrameChg>
        <pc:graphicFrameChg chg="del">
          <ac:chgData name="Issam Toufik" userId="910a7b8e-d50d-42b5-8a90-c9aaeb763a91" providerId="ADAL" clId="{FA1DA4F7-0BCD-4A05-98D9-FC6A5B4500F0}" dt="2022-06-03T20:59:40.711" v="203" actId="478"/>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FA1DA4F7-0BCD-4A05-98D9-FC6A5B4500F0}" dt="2022-06-03T21:11:59.358" v="546" actId="21"/>
        <pc:sldMkLst>
          <pc:docMk/>
          <pc:sldMk cId="1861913278" sldId="929"/>
        </pc:sldMkLst>
        <pc:graphicFrameChg chg="add del mod">
          <ac:chgData name="Issam Toufik" userId="910a7b8e-d50d-42b5-8a90-c9aaeb763a91" providerId="ADAL" clId="{FA1DA4F7-0BCD-4A05-98D9-FC6A5B4500F0}" dt="2022-06-03T21:05:18.767" v="292" actId="478"/>
          <ac:graphicFrameMkLst>
            <pc:docMk/>
            <pc:sldMk cId="1861913278" sldId="929"/>
            <ac:graphicFrameMk id="6" creationId="{E49F2562-71B8-40E7-B4D8-C4DEBE4F0A50}"/>
          </ac:graphicFrameMkLst>
        </pc:graphicFrameChg>
        <pc:graphicFrameChg chg="add mod">
          <ac:chgData name="Issam Toufik" userId="910a7b8e-d50d-42b5-8a90-c9aaeb763a91" providerId="ADAL" clId="{FA1DA4F7-0BCD-4A05-98D9-FC6A5B4500F0}" dt="2022-06-03T21:03:30.267" v="248"/>
          <ac:graphicFrameMkLst>
            <pc:docMk/>
            <pc:sldMk cId="1861913278" sldId="929"/>
            <ac:graphicFrameMk id="7" creationId="{E49F2562-71B8-40E7-B4D8-C4DEBE4F0A50}"/>
          </ac:graphicFrameMkLst>
        </pc:graphicFrameChg>
        <pc:graphicFrameChg chg="add mod">
          <ac:chgData name="Issam Toufik" userId="910a7b8e-d50d-42b5-8a90-c9aaeb763a91" providerId="ADAL" clId="{FA1DA4F7-0BCD-4A05-98D9-FC6A5B4500F0}" dt="2022-06-03T21:07:57.235" v="443" actId="14100"/>
          <ac:graphicFrameMkLst>
            <pc:docMk/>
            <pc:sldMk cId="1861913278" sldId="929"/>
            <ac:graphicFrameMk id="8" creationId="{E49F2562-71B8-40E7-B4D8-C4DEBE4F0A50}"/>
          </ac:graphicFrameMkLst>
        </pc:graphicFrameChg>
        <pc:graphicFrameChg chg="add del mod">
          <ac:chgData name="Issam Toufik" userId="910a7b8e-d50d-42b5-8a90-c9aaeb763a91" providerId="ADAL" clId="{FA1DA4F7-0BCD-4A05-98D9-FC6A5B4500F0}" dt="2022-06-03T21:08:00.074" v="444" actId="478"/>
          <ac:graphicFrameMkLst>
            <pc:docMk/>
            <pc:sldMk cId="1861913278" sldId="929"/>
            <ac:graphicFrameMk id="9" creationId="{A48B364F-DE7B-4BA2-9E09-CD254D83FF4F}"/>
          </ac:graphicFrameMkLst>
        </pc:graphicFrameChg>
        <pc:graphicFrameChg chg="add del mod">
          <ac:chgData name="Issam Toufik" userId="910a7b8e-d50d-42b5-8a90-c9aaeb763a91" providerId="ADAL" clId="{FA1DA4F7-0BCD-4A05-98D9-FC6A5B4500F0}" dt="2022-06-03T21:11:59.358" v="546" actId="21"/>
          <ac:graphicFrameMkLst>
            <pc:docMk/>
            <pc:sldMk cId="1861913278" sldId="929"/>
            <ac:graphicFrameMk id="10" creationId="{7F66B777-C21B-42B3-9D2D-824108C7629D}"/>
          </ac:graphicFrameMkLst>
        </pc:graphicFrameChg>
      </pc:sldChg>
      <pc:sldChg chg="addSp delSp modSp mod">
        <pc:chgData name="Issam Toufik" userId="910a7b8e-d50d-42b5-8a90-c9aaeb763a91" providerId="ADAL" clId="{FA1DA4F7-0BCD-4A05-98D9-FC6A5B4500F0}" dt="2022-06-03T21:35:57.934" v="893" actId="27918"/>
        <pc:sldMkLst>
          <pc:docMk/>
          <pc:sldMk cId="779374631" sldId="931"/>
        </pc:sldMkLst>
        <pc:graphicFrameChg chg="add mod">
          <ac:chgData name="Issam Toufik" userId="910a7b8e-d50d-42b5-8a90-c9aaeb763a91" providerId="ADAL" clId="{FA1DA4F7-0BCD-4A05-98D9-FC6A5B4500F0}" dt="2022-06-03T21:30:23.551" v="840"/>
          <ac:graphicFrameMkLst>
            <pc:docMk/>
            <pc:sldMk cId="779374631" sldId="931"/>
            <ac:graphicFrameMk id="4" creationId="{AA4AC9EE-8872-41FF-AA76-12DA548B02F1}"/>
          </ac:graphicFrameMkLst>
        </pc:graphicFrameChg>
        <pc:graphicFrameChg chg="add mod">
          <ac:chgData name="Issam Toufik" userId="910a7b8e-d50d-42b5-8a90-c9aaeb763a91" providerId="ADAL" clId="{FA1DA4F7-0BCD-4A05-98D9-FC6A5B4500F0}" dt="2022-06-03T21:35:29.729" v="881" actId="207"/>
          <ac:graphicFrameMkLst>
            <pc:docMk/>
            <pc:sldMk cId="779374631" sldId="931"/>
            <ac:graphicFrameMk id="5" creationId="{EF12EDD1-730F-465A-93AB-2314EF9C7662}"/>
          </ac:graphicFrameMkLst>
        </pc:graphicFrameChg>
        <pc:graphicFrameChg chg="add del">
          <ac:chgData name="Issam Toufik" userId="910a7b8e-d50d-42b5-8a90-c9aaeb763a91" providerId="ADAL" clId="{FA1DA4F7-0BCD-4A05-98D9-FC6A5B4500F0}" dt="2022-06-03T21:30:49.027" v="847" actId="478"/>
          <ac:graphicFrameMkLst>
            <pc:docMk/>
            <pc:sldMk cId="779374631" sldId="931"/>
            <ac:graphicFrameMk id="6" creationId="{AA4AC9EE-8872-41FF-AA76-12DA548B02F1}"/>
          </ac:graphicFrameMkLst>
        </pc:graphicFrameChg>
      </pc:sldChg>
      <pc:sldChg chg="addSp delSp modSp mod">
        <pc:chgData name="Issam Toufik" userId="910a7b8e-d50d-42b5-8a90-c9aaeb763a91" providerId="ADAL" clId="{FA1DA4F7-0BCD-4A05-98D9-FC6A5B4500F0}" dt="2022-06-03T21:31:41.256" v="859"/>
        <pc:sldMkLst>
          <pc:docMk/>
          <pc:sldMk cId="2407511947" sldId="932"/>
        </pc:sldMkLst>
        <pc:graphicFrameChg chg="del">
          <ac:chgData name="Issam Toufik" userId="910a7b8e-d50d-42b5-8a90-c9aaeb763a91" providerId="ADAL" clId="{FA1DA4F7-0BCD-4A05-98D9-FC6A5B4500F0}" dt="2022-06-03T21:31:36.273" v="856" actId="478"/>
          <ac:graphicFrameMkLst>
            <pc:docMk/>
            <pc:sldMk cId="2407511947" sldId="932"/>
            <ac:graphicFrameMk id="4" creationId="{80D21E37-93BB-458D-9640-7277E0B9E72E}"/>
          </ac:graphicFrameMkLst>
        </pc:graphicFrameChg>
        <pc:graphicFrameChg chg="add mod">
          <ac:chgData name="Issam Toufik" userId="910a7b8e-d50d-42b5-8a90-c9aaeb763a91" providerId="ADAL" clId="{FA1DA4F7-0BCD-4A05-98D9-FC6A5B4500F0}" dt="2022-06-03T21:31:41.256" v="859"/>
          <ac:graphicFrameMkLst>
            <pc:docMk/>
            <pc:sldMk cId="2407511947" sldId="932"/>
            <ac:graphicFrameMk id="5" creationId="{78978A29-A8B1-4CBE-BDEB-EB6D04B8D6AB}"/>
          </ac:graphicFrameMkLst>
        </pc:graphicFrameChg>
      </pc:sldChg>
      <pc:sldChg chg="addSp delSp modSp mod">
        <pc:chgData name="Issam Toufik" userId="910a7b8e-d50d-42b5-8a90-c9aaeb763a91" providerId="ADAL" clId="{FA1DA4F7-0BCD-4A05-98D9-FC6A5B4500F0}" dt="2022-06-03T21:33:13.614" v="867" actId="20577"/>
        <pc:sldMkLst>
          <pc:docMk/>
          <pc:sldMk cId="3755902826" sldId="961"/>
        </pc:sldMkLst>
        <pc:spChg chg="mod">
          <ac:chgData name="Issam Toufik" userId="910a7b8e-d50d-42b5-8a90-c9aaeb763a91" providerId="ADAL" clId="{FA1DA4F7-0BCD-4A05-98D9-FC6A5B4500F0}" dt="2022-06-03T21:32:44.443" v="866" actId="20577"/>
          <ac:spMkLst>
            <pc:docMk/>
            <pc:sldMk cId="3755902826" sldId="961"/>
            <ac:spMk id="2" creationId="{8B979BE4-0D0E-4BB0-BC15-2E07CB8BC9AB}"/>
          </ac:spMkLst>
        </pc:spChg>
        <pc:graphicFrameChg chg="add mod">
          <ac:chgData name="Issam Toufik" userId="910a7b8e-d50d-42b5-8a90-c9aaeb763a91" providerId="ADAL" clId="{FA1DA4F7-0BCD-4A05-98D9-FC6A5B4500F0}" dt="2022-06-03T21:33:13.614" v="867" actId="20577"/>
          <ac:graphicFrameMkLst>
            <pc:docMk/>
            <pc:sldMk cId="3755902826" sldId="961"/>
            <ac:graphicFrameMk id="4" creationId="{3C0C1278-C59B-4EB6-84C3-40DAA8C9D434}"/>
          </ac:graphicFrameMkLst>
        </pc:graphicFrameChg>
        <pc:graphicFrameChg chg="del">
          <ac:chgData name="Issam Toufik" userId="910a7b8e-d50d-42b5-8a90-c9aaeb763a91" providerId="ADAL" clId="{FA1DA4F7-0BCD-4A05-98D9-FC6A5B4500F0}" dt="2022-06-03T21:15:23.919" v="672" actId="478"/>
          <ac:graphicFrameMkLst>
            <pc:docMk/>
            <pc:sldMk cId="3755902826" sldId="961"/>
            <ac:graphicFrameMk id="5" creationId="{3C0C1278-C59B-4EB6-84C3-40DAA8C9D434}"/>
          </ac:graphicFrameMkLst>
        </pc:graphicFrameChg>
        <pc:graphicFrameChg chg="add del mod">
          <ac:chgData name="Issam Toufik" userId="910a7b8e-d50d-42b5-8a90-c9aaeb763a91" providerId="ADAL" clId="{FA1DA4F7-0BCD-4A05-98D9-FC6A5B4500F0}" dt="2022-06-03T21:16:37.419" v="697" actId="21"/>
          <ac:graphicFrameMkLst>
            <pc:docMk/>
            <pc:sldMk cId="3755902826" sldId="961"/>
            <ac:graphicFrameMk id="6" creationId="{47F2EF97-D3AB-4C02-8384-45C7EF58265A}"/>
          </ac:graphicFrameMkLst>
        </pc:graphicFrameChg>
        <pc:graphicFrameChg chg="add del mod">
          <ac:chgData name="Issam Toufik" userId="910a7b8e-d50d-42b5-8a90-c9aaeb763a91" providerId="ADAL" clId="{FA1DA4F7-0BCD-4A05-98D9-FC6A5B4500F0}" dt="2022-06-03T21:26:37.989" v="799" actId="21"/>
          <ac:graphicFrameMkLst>
            <pc:docMk/>
            <pc:sldMk cId="3755902826" sldId="961"/>
            <ac:graphicFrameMk id="7" creationId="{FBA87C1A-EFFC-45C5-AF35-4F5B023944B6}"/>
          </ac:graphicFrameMkLst>
        </pc:graphicFrameChg>
      </pc:sldChg>
      <pc:sldChg chg="addSp delSp modSp mod">
        <pc:chgData name="Issam Toufik" userId="910a7b8e-d50d-42b5-8a90-c9aaeb763a91" providerId="ADAL" clId="{FA1DA4F7-0BCD-4A05-98D9-FC6A5B4500F0}" dt="2022-06-03T21:32:23.006" v="863" actId="20577"/>
        <pc:sldMkLst>
          <pc:docMk/>
          <pc:sldMk cId="2346672909" sldId="962"/>
        </pc:sldMkLst>
        <pc:spChg chg="mod">
          <ac:chgData name="Issam Toufik" userId="910a7b8e-d50d-42b5-8a90-c9aaeb763a91" providerId="ADAL" clId="{FA1DA4F7-0BCD-4A05-98D9-FC6A5B4500F0}" dt="2022-06-03T21:32:23.006" v="863" actId="20577"/>
          <ac:spMkLst>
            <pc:docMk/>
            <pc:sldMk cId="2346672909" sldId="962"/>
            <ac:spMk id="2" creationId="{8B979BE4-0D0E-4BB0-BC15-2E07CB8BC9AB}"/>
          </ac:spMkLst>
        </pc:spChg>
        <pc:graphicFrameChg chg="add mod">
          <ac:chgData name="Issam Toufik" userId="910a7b8e-d50d-42b5-8a90-c9aaeb763a91" providerId="ADAL" clId="{FA1DA4F7-0BCD-4A05-98D9-FC6A5B4500F0}" dt="2022-06-03T21:32:19.547" v="862" actId="20577"/>
          <ac:graphicFrameMkLst>
            <pc:docMk/>
            <pc:sldMk cId="2346672909" sldId="962"/>
            <ac:graphicFrameMk id="4" creationId="{EAD63818-3D3F-4459-B47C-B5E42F80FBFB}"/>
          </ac:graphicFrameMkLst>
        </pc:graphicFrameChg>
        <pc:graphicFrameChg chg="del mod">
          <ac:chgData name="Issam Toufik" userId="910a7b8e-d50d-42b5-8a90-c9aaeb763a91" providerId="ADAL" clId="{FA1DA4F7-0BCD-4A05-98D9-FC6A5B4500F0}" dt="2022-06-03T21:25:10.887" v="78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FA1DA4F7-0BCD-4A05-98D9-FC6A5B4500F0}" dt="2022-06-03T21:32:13.923" v="861" actId="20577"/>
        <pc:sldMkLst>
          <pc:docMk/>
          <pc:sldMk cId="3242984773" sldId="963"/>
        </pc:sldMkLst>
        <pc:spChg chg="mod">
          <ac:chgData name="Issam Toufik" userId="910a7b8e-d50d-42b5-8a90-c9aaeb763a91" providerId="ADAL" clId="{FA1DA4F7-0BCD-4A05-98D9-FC6A5B4500F0}" dt="2022-06-03T21:32:08.835" v="860" actId="20577"/>
          <ac:spMkLst>
            <pc:docMk/>
            <pc:sldMk cId="3242984773" sldId="963"/>
            <ac:spMk id="2" creationId="{8B979BE4-0D0E-4BB0-BC15-2E07CB8BC9AB}"/>
          </ac:spMkLst>
        </pc:spChg>
        <pc:graphicFrameChg chg="del mod">
          <ac:chgData name="Issam Toufik" userId="910a7b8e-d50d-42b5-8a90-c9aaeb763a91" providerId="ADAL" clId="{FA1DA4F7-0BCD-4A05-98D9-FC6A5B4500F0}" dt="2022-06-03T21:28:17.432" v="821" actId="478"/>
          <ac:graphicFrameMkLst>
            <pc:docMk/>
            <pc:sldMk cId="3242984773" sldId="963"/>
            <ac:graphicFrameMk id="4" creationId="{BBB56E96-0CA2-4E05-95AE-62D0B1759AF4}"/>
          </ac:graphicFrameMkLst>
        </pc:graphicFrameChg>
        <pc:graphicFrameChg chg="add del mod">
          <ac:chgData name="Issam Toufik" userId="910a7b8e-d50d-42b5-8a90-c9aaeb763a91" providerId="ADAL" clId="{FA1DA4F7-0BCD-4A05-98D9-FC6A5B4500F0}" dt="2022-06-03T21:26:26.140" v="794" actId="21"/>
          <ac:graphicFrameMkLst>
            <pc:docMk/>
            <pc:sldMk cId="3242984773" sldId="963"/>
            <ac:graphicFrameMk id="5" creationId="{BBB56E96-0CA2-4E05-95AE-62D0B1759AF4}"/>
          </ac:graphicFrameMkLst>
        </pc:graphicFrameChg>
        <pc:graphicFrameChg chg="add mod">
          <ac:chgData name="Issam Toufik" userId="910a7b8e-d50d-42b5-8a90-c9aaeb763a91" providerId="ADAL" clId="{FA1DA4F7-0BCD-4A05-98D9-FC6A5B4500F0}" dt="2022-06-03T21:32:13.923" v="861" actId="20577"/>
          <ac:graphicFrameMkLst>
            <pc:docMk/>
            <pc:sldMk cId="3242984773" sldId="963"/>
            <ac:graphicFrameMk id="6" creationId="{0CD68829-0E7E-4475-B9D5-CE34F4A6C03F}"/>
          </ac:graphicFrameMkLst>
        </pc:graphicFrameChg>
      </pc:sldChg>
      <pc:sldChg chg="addSp delSp modSp mod">
        <pc:chgData name="Issam Toufik" userId="910a7b8e-d50d-42b5-8a90-c9aaeb763a91" providerId="ADAL" clId="{FA1DA4F7-0BCD-4A05-98D9-FC6A5B4500F0}" dt="2022-06-03T21:32:32.155" v="865" actId="20577"/>
        <pc:sldMkLst>
          <pc:docMk/>
          <pc:sldMk cId="1191166300" sldId="964"/>
        </pc:sldMkLst>
        <pc:spChg chg="mod">
          <ac:chgData name="Issam Toufik" userId="910a7b8e-d50d-42b5-8a90-c9aaeb763a91" providerId="ADAL" clId="{FA1DA4F7-0BCD-4A05-98D9-FC6A5B4500F0}" dt="2022-06-03T21:32:28.065" v="864" actId="20577"/>
          <ac:spMkLst>
            <pc:docMk/>
            <pc:sldMk cId="1191166300" sldId="964"/>
            <ac:spMk id="2" creationId="{8B979BE4-0D0E-4BB0-BC15-2E07CB8BC9AB}"/>
          </ac:spMkLst>
        </pc:spChg>
        <pc:graphicFrameChg chg="add mod">
          <ac:chgData name="Issam Toufik" userId="910a7b8e-d50d-42b5-8a90-c9aaeb763a91" providerId="ADAL" clId="{FA1DA4F7-0BCD-4A05-98D9-FC6A5B4500F0}" dt="2022-06-03T21:16:08.979" v="691"/>
          <ac:graphicFrameMkLst>
            <pc:docMk/>
            <pc:sldMk cId="1191166300" sldId="964"/>
            <ac:graphicFrameMk id="4" creationId="{47F2EF97-D3AB-4C02-8384-45C7EF58265A}"/>
          </ac:graphicFrameMkLst>
        </pc:graphicFrameChg>
        <pc:graphicFrameChg chg="del mod">
          <ac:chgData name="Issam Toufik" userId="910a7b8e-d50d-42b5-8a90-c9aaeb763a91" providerId="ADAL" clId="{FA1DA4F7-0BCD-4A05-98D9-FC6A5B4500F0}" dt="2022-06-03T21:17:53.429" v="754" actId="478"/>
          <ac:graphicFrameMkLst>
            <pc:docMk/>
            <pc:sldMk cId="1191166300" sldId="964"/>
            <ac:graphicFrameMk id="5" creationId="{47F2EF97-D3AB-4C02-8384-45C7EF58265A}"/>
          </ac:graphicFrameMkLst>
        </pc:graphicFrameChg>
        <pc:graphicFrameChg chg="add mod">
          <ac:chgData name="Issam Toufik" userId="910a7b8e-d50d-42b5-8a90-c9aaeb763a91" providerId="ADAL" clId="{FA1DA4F7-0BCD-4A05-98D9-FC6A5B4500F0}" dt="2022-06-03T21:32:32.155" v="865" actId="20577"/>
          <ac:graphicFrameMkLst>
            <pc:docMk/>
            <pc:sldMk cId="1191166300" sldId="964"/>
            <ac:graphicFrameMk id="6" creationId="{C75AA21A-B498-436D-A32D-648C6528F8CA}"/>
          </ac:graphicFrameMkLst>
        </pc:graphicFrameChg>
        <pc:graphicFrameChg chg="add del mod">
          <ac:chgData name="Issam Toufik" userId="910a7b8e-d50d-42b5-8a90-c9aaeb763a91" providerId="ADAL" clId="{FA1DA4F7-0BCD-4A05-98D9-FC6A5B4500F0}" dt="2022-06-03T21:19:30.938" v="767" actId="21"/>
          <ac:graphicFrameMkLst>
            <pc:docMk/>
            <pc:sldMk cId="1191166300" sldId="964"/>
            <ac:graphicFrameMk id="7" creationId="{F1B4023B-8479-4372-A903-BBC90C5F1199}"/>
          </ac:graphicFrameMkLst>
        </pc:graphicFrameChg>
      </pc:sldChg>
      <pc:sldChg chg="addSp delSp modSp mod">
        <pc:chgData name="Issam Toufik" userId="910a7b8e-d50d-42b5-8a90-c9aaeb763a91" providerId="ADAL" clId="{FA1DA4F7-0BCD-4A05-98D9-FC6A5B4500F0}" dt="2022-06-28T09:26:02.810" v="2042" actId="478"/>
        <pc:sldMkLst>
          <pc:docMk/>
          <pc:sldMk cId="1235364315" sldId="966"/>
        </pc:sldMkLst>
        <pc:spChg chg="del">
          <ac:chgData name="Issam Toufik" userId="910a7b8e-d50d-42b5-8a90-c9aaeb763a91" providerId="ADAL" clId="{FA1DA4F7-0BCD-4A05-98D9-FC6A5B4500F0}" dt="2022-06-28T09:26:02.810" v="2042" actId="478"/>
          <ac:spMkLst>
            <pc:docMk/>
            <pc:sldMk cId="1235364315" sldId="966"/>
            <ac:spMk id="2" creationId="{C8EE3193-6C38-4BA6-BDD2-9FA39D8D4CD8}"/>
          </ac:spMkLst>
        </pc:spChg>
        <pc:spChg chg="add mod">
          <ac:chgData name="Issam Toufik" userId="910a7b8e-d50d-42b5-8a90-c9aaeb763a91" providerId="ADAL" clId="{FA1DA4F7-0BCD-4A05-98D9-FC6A5B4500F0}" dt="2022-06-28T09:26:02.810" v="2042" actId="478"/>
          <ac:spMkLst>
            <pc:docMk/>
            <pc:sldMk cId="1235364315" sldId="966"/>
            <ac:spMk id="3" creationId="{E615D784-AEBC-4C44-AFB1-F4DB16E8FA1F}"/>
          </ac:spMkLst>
        </pc:spChg>
        <pc:spChg chg="del">
          <ac:chgData name="Issam Toufik" userId="910a7b8e-d50d-42b5-8a90-c9aaeb763a91" providerId="ADAL" clId="{FA1DA4F7-0BCD-4A05-98D9-FC6A5B4500F0}" dt="2022-06-02T13:51:03.022" v="48" actId="478"/>
          <ac:spMkLst>
            <pc:docMk/>
            <pc:sldMk cId="1235364315" sldId="966"/>
            <ac:spMk id="164" creationId="{65719CEF-5D19-4AEA-BEB4-38E1B3BC3F08}"/>
          </ac:spMkLst>
        </pc:spChg>
        <pc:spChg chg="del">
          <ac:chgData name="Issam Toufik" userId="910a7b8e-d50d-42b5-8a90-c9aaeb763a91" providerId="ADAL" clId="{FA1DA4F7-0BCD-4A05-98D9-FC6A5B4500F0}" dt="2022-06-02T13:51:04.632" v="49" actId="478"/>
          <ac:spMkLst>
            <pc:docMk/>
            <pc:sldMk cId="1235364315" sldId="966"/>
            <ac:spMk id="169" creationId="{17C5DADE-661B-4808-975E-8984FA62D5D9}"/>
          </ac:spMkLst>
        </pc:spChg>
      </pc:sldChg>
      <pc:sldChg chg="addSp delSp modSp mod">
        <pc:chgData name="Issam Toufik" userId="910a7b8e-d50d-42b5-8a90-c9aaeb763a91" providerId="ADAL" clId="{FA1DA4F7-0BCD-4A05-98D9-FC6A5B4500F0}" dt="2022-06-03T21:12:14.927" v="552" actId="21"/>
        <pc:sldMkLst>
          <pc:docMk/>
          <pc:sldMk cId="1226873881" sldId="973"/>
        </pc:sldMkLst>
        <pc:graphicFrameChg chg="del mod">
          <ac:chgData name="Issam Toufik" userId="910a7b8e-d50d-42b5-8a90-c9aaeb763a91" providerId="ADAL" clId="{FA1DA4F7-0BCD-4A05-98D9-FC6A5B4500F0}" dt="2022-06-03T21:07:13.552" v="355" actId="478"/>
          <ac:graphicFrameMkLst>
            <pc:docMk/>
            <pc:sldMk cId="1226873881" sldId="973"/>
            <ac:graphicFrameMk id="8" creationId="{800F9579-37B0-4A83-BC55-5C23AD57116E}"/>
          </ac:graphicFrameMkLst>
        </pc:graphicFrameChg>
        <pc:graphicFrameChg chg="add mod">
          <ac:chgData name="Issam Toufik" userId="910a7b8e-d50d-42b5-8a90-c9aaeb763a91" providerId="ADAL" clId="{FA1DA4F7-0BCD-4A05-98D9-FC6A5B4500F0}" dt="2022-06-03T21:07:27.809" v="412" actId="1035"/>
          <ac:graphicFrameMkLst>
            <pc:docMk/>
            <pc:sldMk cId="1226873881" sldId="973"/>
            <ac:graphicFrameMk id="9" creationId="{800F9579-37B0-4A83-BC55-5C23AD57116E}"/>
          </ac:graphicFrameMkLst>
        </pc:graphicFrameChg>
        <pc:graphicFrameChg chg="add del mod">
          <ac:chgData name="Issam Toufik" userId="910a7b8e-d50d-42b5-8a90-c9aaeb763a91" providerId="ADAL" clId="{FA1DA4F7-0BCD-4A05-98D9-FC6A5B4500F0}" dt="2022-06-03T21:08:41.456" v="453" actId="21"/>
          <ac:graphicFrameMkLst>
            <pc:docMk/>
            <pc:sldMk cId="1226873881" sldId="973"/>
            <ac:graphicFrameMk id="11" creationId="{107D9121-BB03-4417-8688-FBBEE2A1E3E8}"/>
          </ac:graphicFrameMkLst>
        </pc:graphicFrameChg>
        <pc:graphicFrameChg chg="add del mod">
          <ac:chgData name="Issam Toufik" userId="910a7b8e-d50d-42b5-8a90-c9aaeb763a91" providerId="ADAL" clId="{FA1DA4F7-0BCD-4A05-98D9-FC6A5B4500F0}" dt="2022-06-03T21:12:14.927" v="552" actId="21"/>
          <ac:graphicFrameMkLst>
            <pc:docMk/>
            <pc:sldMk cId="1226873881" sldId="973"/>
            <ac:graphicFrameMk id="12" creationId="{33809243-67A9-4C7E-9112-9175558E23F2}"/>
          </ac:graphicFrameMkLst>
        </pc:graphicFrameChg>
      </pc:sldChg>
      <pc:sldChg chg="addSp delSp modSp mod">
        <pc:chgData name="Issam Toufik" userId="910a7b8e-d50d-42b5-8a90-c9aaeb763a91" providerId="ADAL" clId="{FA1DA4F7-0BCD-4A05-98D9-FC6A5B4500F0}" dt="2022-06-03T21:14:19.665" v="630"/>
        <pc:sldMkLst>
          <pc:docMk/>
          <pc:sldMk cId="2806566441" sldId="974"/>
        </pc:sldMkLst>
        <pc:graphicFrameChg chg="add mod">
          <ac:chgData name="Issam Toufik" userId="910a7b8e-d50d-42b5-8a90-c9aaeb763a91" providerId="ADAL" clId="{FA1DA4F7-0BCD-4A05-98D9-FC6A5B4500F0}" dt="2022-06-03T21:14:19.665" v="630"/>
          <ac:graphicFrameMkLst>
            <pc:docMk/>
            <pc:sldMk cId="2806566441" sldId="974"/>
            <ac:graphicFrameMk id="8" creationId="{6A086643-F00E-4C40-A201-EE002C982A42}"/>
          </ac:graphicFrameMkLst>
        </pc:graphicFrameChg>
        <pc:graphicFrameChg chg="del mod">
          <ac:chgData name="Issam Toufik" userId="910a7b8e-d50d-42b5-8a90-c9aaeb763a91" providerId="ADAL" clId="{FA1DA4F7-0BCD-4A05-98D9-FC6A5B4500F0}" dt="2022-06-03T21:14:16.503" v="629" actId="478"/>
          <ac:graphicFrameMkLst>
            <pc:docMk/>
            <pc:sldMk cId="2806566441" sldId="974"/>
            <ac:graphicFrameMk id="10" creationId="{7F66B777-C21B-42B3-9D2D-824108C7629D}"/>
          </ac:graphicFrameMkLst>
        </pc:graphicFrameChg>
      </pc:sldChg>
      <pc:sldChg chg="addSp delSp modSp mod">
        <pc:chgData name="Issam Toufik" userId="910a7b8e-d50d-42b5-8a90-c9aaeb763a91" providerId="ADAL" clId="{FA1DA4F7-0BCD-4A05-98D9-FC6A5B4500F0}" dt="2022-06-04T09:09:42.950" v="2041" actId="20577"/>
        <pc:sldMkLst>
          <pc:docMk/>
          <pc:sldMk cId="4183504760" sldId="975"/>
        </pc:sldMkLst>
        <pc:spChg chg="add mod">
          <ac:chgData name="Issam Toufik" userId="910a7b8e-d50d-42b5-8a90-c9aaeb763a91" providerId="ADAL" clId="{FA1DA4F7-0BCD-4A05-98D9-FC6A5B4500F0}" dt="2022-06-04T09:09:42.950" v="2041" actId="20577"/>
          <ac:spMkLst>
            <pc:docMk/>
            <pc:sldMk cId="4183504760" sldId="975"/>
            <ac:spMk id="4" creationId="{01C35609-F20A-44C2-821C-59570A0BBC4E}"/>
          </ac:spMkLst>
        </pc:spChg>
        <pc:spChg chg="del mod">
          <ac:chgData name="Issam Toufik" userId="910a7b8e-d50d-42b5-8a90-c9aaeb763a91" providerId="ADAL" clId="{FA1DA4F7-0BCD-4A05-98D9-FC6A5B4500F0}" dt="2022-06-03T21:49:48.944" v="943"/>
          <ac:spMkLst>
            <pc:docMk/>
            <pc:sldMk cId="4183504760" sldId="975"/>
            <ac:spMk id="10" creationId="{9B6452F4-4B70-4043-84D7-85E2645E3804}"/>
          </ac:spMkLst>
        </pc:spChg>
        <pc:spChg chg="mod">
          <ac:chgData name="Issam Toufik" userId="910a7b8e-d50d-42b5-8a90-c9aaeb763a91" providerId="ADAL" clId="{FA1DA4F7-0BCD-4A05-98D9-FC6A5B4500F0}" dt="2022-06-04T08:45:01.977" v="1789" actId="20577"/>
          <ac:spMkLst>
            <pc:docMk/>
            <pc:sldMk cId="4183504760" sldId="975"/>
            <ac:spMk id="7170" creationId="{3794A7AC-F975-4B82-9FCA-9C67ECE03726}"/>
          </ac:spMkLst>
        </pc:spChg>
      </pc:sldChg>
      <pc:sldChg chg="del">
        <pc:chgData name="Issam Toufik" userId="910a7b8e-d50d-42b5-8a90-c9aaeb763a91" providerId="ADAL" clId="{FA1DA4F7-0BCD-4A05-98D9-FC6A5B4500F0}" dt="2022-06-03T21:50:32.774" v="944" actId="47"/>
        <pc:sldMkLst>
          <pc:docMk/>
          <pc:sldMk cId="3090262089" sldId="977"/>
        </pc:sldMkLst>
      </pc:sldChg>
      <pc:sldChg chg="del">
        <pc:chgData name="Issam Toufik" userId="910a7b8e-d50d-42b5-8a90-c9aaeb763a91" providerId="ADAL" clId="{FA1DA4F7-0BCD-4A05-98D9-FC6A5B4500F0}" dt="2022-06-03T21:50:32.774" v="944" actId="47"/>
        <pc:sldMkLst>
          <pc:docMk/>
          <pc:sldMk cId="1131620192" sldId="982"/>
        </pc:sldMkLst>
      </pc:sldChg>
      <pc:sldChg chg="del">
        <pc:chgData name="Issam Toufik" userId="910a7b8e-d50d-42b5-8a90-c9aaeb763a91" providerId="ADAL" clId="{FA1DA4F7-0BCD-4A05-98D9-FC6A5B4500F0}" dt="2022-06-03T21:50:32.774" v="944" actId="47"/>
        <pc:sldMkLst>
          <pc:docMk/>
          <pc:sldMk cId="4255948731" sldId="983"/>
        </pc:sldMkLst>
      </pc:sldChg>
      <pc:sldChg chg="del">
        <pc:chgData name="Issam Toufik" userId="910a7b8e-d50d-42b5-8a90-c9aaeb763a91" providerId="ADAL" clId="{FA1DA4F7-0BCD-4A05-98D9-FC6A5B4500F0}" dt="2022-06-03T21:50:32.774" v="944" actId="47"/>
        <pc:sldMkLst>
          <pc:docMk/>
          <pc:sldMk cId="658021468" sldId="984"/>
        </pc:sldMkLst>
      </pc:sldChg>
      <pc:sldChg chg="del">
        <pc:chgData name="Issam Toufik" userId="910a7b8e-d50d-42b5-8a90-c9aaeb763a91" providerId="ADAL" clId="{FA1DA4F7-0BCD-4A05-98D9-FC6A5B4500F0}" dt="2022-06-03T21:50:32.774" v="944" actId="47"/>
        <pc:sldMkLst>
          <pc:docMk/>
          <pc:sldMk cId="2755273992" sldId="985"/>
        </pc:sldMkLst>
      </pc:sldChg>
      <pc:sldChg chg="delSp del mod">
        <pc:chgData name="Issam Toufik" userId="910a7b8e-d50d-42b5-8a90-c9aaeb763a91" providerId="ADAL" clId="{FA1DA4F7-0BCD-4A05-98D9-FC6A5B4500F0}" dt="2022-06-04T08:56:31.182" v="1993" actId="47"/>
        <pc:sldMkLst>
          <pc:docMk/>
          <pc:sldMk cId="3785499598" sldId="986"/>
        </pc:sldMkLst>
        <pc:graphicFrameChg chg="del">
          <ac:chgData name="Issam Toufik" userId="910a7b8e-d50d-42b5-8a90-c9aaeb763a91" providerId="ADAL" clId="{FA1DA4F7-0BCD-4A05-98D9-FC6A5B4500F0}" dt="2022-06-03T21:02:34.245" v="244" actId="478"/>
          <ac:graphicFrameMkLst>
            <pc:docMk/>
            <pc:sldMk cId="3785499598" sldId="986"/>
            <ac:graphicFrameMk id="4" creationId="{1E9A77BB-DFA0-40CA-9CA4-1518AD512003}"/>
          </ac:graphicFrameMkLst>
        </pc:graphicFrameChg>
      </pc:sldChg>
      <pc:sldChg chg="del">
        <pc:chgData name="Issam Toufik" userId="910a7b8e-d50d-42b5-8a90-c9aaeb763a91" providerId="ADAL" clId="{FA1DA4F7-0BCD-4A05-98D9-FC6A5B4500F0}" dt="2022-06-03T21:50:32.774" v="944" actId="47"/>
        <pc:sldMkLst>
          <pc:docMk/>
          <pc:sldMk cId="3231507871" sldId="987"/>
        </pc:sldMkLst>
      </pc:sldChg>
      <pc:sldChg chg="add">
        <pc:chgData name="Issam Toufik" userId="910a7b8e-d50d-42b5-8a90-c9aaeb763a91" providerId="ADAL" clId="{FA1DA4F7-0BCD-4A05-98D9-FC6A5B4500F0}" dt="2022-06-03T21:47:30.728" v="901"/>
        <pc:sldMkLst>
          <pc:docMk/>
          <pc:sldMk cId="0" sldId="988"/>
        </pc:sldMkLst>
      </pc:sldChg>
      <pc:sldChg chg="addSp modSp add mod">
        <pc:chgData name="Issam Toufik" userId="910a7b8e-d50d-42b5-8a90-c9aaeb763a91" providerId="ADAL" clId="{FA1DA4F7-0BCD-4A05-98D9-FC6A5B4500F0}" dt="2022-06-03T22:00:44.900" v="1071" actId="1076"/>
        <pc:sldMkLst>
          <pc:docMk/>
          <pc:sldMk cId="2023299866" sldId="989"/>
        </pc:sldMkLst>
        <pc:spChg chg="mod">
          <ac:chgData name="Issam Toufik" userId="910a7b8e-d50d-42b5-8a90-c9aaeb763a91" providerId="ADAL" clId="{FA1DA4F7-0BCD-4A05-98D9-FC6A5B4500F0}" dt="2022-06-03T21:51:09.750" v="1005" actId="20577"/>
          <ac:spMkLst>
            <pc:docMk/>
            <pc:sldMk cId="2023299866" sldId="989"/>
            <ac:spMk id="7170" creationId="{3794A7AC-F975-4B82-9FCA-9C67ECE03726}"/>
          </ac:spMkLst>
        </pc:spChg>
        <pc:graphicFrameChg chg="add mod modGraphic">
          <ac:chgData name="Issam Toufik" userId="910a7b8e-d50d-42b5-8a90-c9aaeb763a91" providerId="ADAL" clId="{FA1DA4F7-0BCD-4A05-98D9-FC6A5B4500F0}" dt="2022-06-03T22:00:44.900" v="1071" actId="1076"/>
          <ac:graphicFrameMkLst>
            <pc:docMk/>
            <pc:sldMk cId="2023299866" sldId="989"/>
            <ac:graphicFrameMk id="2" creationId="{6A790432-FAD1-4E19-A24B-C7659605CC2A}"/>
          </ac:graphicFrameMkLst>
        </pc:graphicFrameChg>
      </pc:sldChg>
      <pc:sldChg chg="delSp modSp add mod">
        <pc:chgData name="Issam Toufik" userId="910a7b8e-d50d-42b5-8a90-c9aaeb763a91" providerId="ADAL" clId="{FA1DA4F7-0BCD-4A05-98D9-FC6A5B4500F0}" dt="2022-06-04T09:03:41.061" v="2036" actId="20577"/>
        <pc:sldMkLst>
          <pc:docMk/>
          <pc:sldMk cId="860019791" sldId="990"/>
        </pc:sldMkLst>
        <pc:spChg chg="del">
          <ac:chgData name="Issam Toufik" userId="910a7b8e-d50d-42b5-8a90-c9aaeb763a91" providerId="ADAL" clId="{FA1DA4F7-0BCD-4A05-98D9-FC6A5B4500F0}" dt="2022-06-03T22:02:46.672" v="1076" actId="478"/>
          <ac:spMkLst>
            <pc:docMk/>
            <pc:sldMk cId="860019791" sldId="990"/>
            <ac:spMk id="5" creationId="{64C62BF8-85CC-4E1E-82D8-B4BBDC7AB2E3}"/>
          </ac:spMkLst>
        </pc:spChg>
        <pc:spChg chg="del mod">
          <ac:chgData name="Issam Toufik" userId="910a7b8e-d50d-42b5-8a90-c9aaeb763a91" providerId="ADAL" clId="{FA1DA4F7-0BCD-4A05-98D9-FC6A5B4500F0}" dt="2022-06-03T22:02:41.262" v="1074" actId="478"/>
          <ac:spMkLst>
            <pc:docMk/>
            <pc:sldMk cId="860019791" sldId="990"/>
            <ac:spMk id="7" creationId="{F55A59D7-220B-4446-AF97-35E1FBF51225}"/>
          </ac:spMkLst>
        </pc:spChg>
        <pc:spChg chg="mod">
          <ac:chgData name="Issam Toufik" userId="910a7b8e-d50d-42b5-8a90-c9aaeb763a91" providerId="ADAL" clId="{FA1DA4F7-0BCD-4A05-98D9-FC6A5B4500F0}" dt="2022-06-03T22:04:57.532" v="1124" actId="20577"/>
          <ac:spMkLst>
            <pc:docMk/>
            <pc:sldMk cId="860019791" sldId="990"/>
            <ac:spMk id="9" creationId="{4BEC5FFE-9EE3-4547-AC04-1005AF2E23C2}"/>
          </ac:spMkLst>
        </pc:spChg>
        <pc:spChg chg="mod">
          <ac:chgData name="Issam Toufik" userId="910a7b8e-d50d-42b5-8a90-c9aaeb763a91" providerId="ADAL" clId="{FA1DA4F7-0BCD-4A05-98D9-FC6A5B4500F0}" dt="2022-06-04T09:03:41.061" v="2036" actId="20577"/>
          <ac:spMkLst>
            <pc:docMk/>
            <pc:sldMk cId="860019791" sldId="990"/>
            <ac:spMk id="7170" creationId="{3794A7AC-F975-4B82-9FCA-9C67ECE03726}"/>
          </ac:spMkLst>
        </pc:spChg>
        <pc:picChg chg="del">
          <ac:chgData name="Issam Toufik" userId="910a7b8e-d50d-42b5-8a90-c9aaeb763a91" providerId="ADAL" clId="{FA1DA4F7-0BCD-4A05-98D9-FC6A5B4500F0}" dt="2022-06-03T22:02:43.088" v="1075" actId="478"/>
          <ac:picMkLst>
            <pc:docMk/>
            <pc:sldMk cId="860019791" sldId="990"/>
            <ac:picMk id="4" creationId="{60C48B5C-EFB9-4B2D-BDD3-D4985C454CAF}"/>
          </ac:picMkLst>
        </pc:picChg>
      </pc:sldChg>
      <pc:sldChg chg="addSp modSp add mod">
        <pc:chgData name="Issam Toufik" userId="910a7b8e-d50d-42b5-8a90-c9aaeb763a91" providerId="ADAL" clId="{FA1DA4F7-0BCD-4A05-98D9-FC6A5B4500F0}" dt="2022-06-04T08:44:05.663" v="1777" actId="20577"/>
        <pc:sldMkLst>
          <pc:docMk/>
          <pc:sldMk cId="2090251114" sldId="991"/>
        </pc:sldMkLst>
        <pc:spChg chg="add mod">
          <ac:chgData name="Issam Toufik" userId="910a7b8e-d50d-42b5-8a90-c9aaeb763a91" providerId="ADAL" clId="{FA1DA4F7-0BCD-4A05-98D9-FC6A5B4500F0}" dt="2022-06-03T22:19:35.249" v="1604" actId="2085"/>
          <ac:spMkLst>
            <pc:docMk/>
            <pc:sldMk cId="2090251114" sldId="991"/>
            <ac:spMk id="9" creationId="{2DFD2894-5C4C-40ED-B160-AA473E213292}"/>
          </ac:spMkLst>
        </pc:spChg>
        <pc:spChg chg="mod">
          <ac:chgData name="Issam Toufik" userId="910a7b8e-d50d-42b5-8a90-c9aaeb763a91" providerId="ADAL" clId="{FA1DA4F7-0BCD-4A05-98D9-FC6A5B4500F0}" dt="2022-06-03T22:19:47.650" v="1610" actId="20577"/>
          <ac:spMkLst>
            <pc:docMk/>
            <pc:sldMk cId="2090251114" sldId="991"/>
            <ac:spMk id="10" creationId="{9B6452F4-4B70-4043-84D7-85E2645E3804}"/>
          </ac:spMkLst>
        </pc:spChg>
        <pc:spChg chg="add mod">
          <ac:chgData name="Issam Toufik" userId="910a7b8e-d50d-42b5-8a90-c9aaeb763a91" providerId="ADAL" clId="{FA1DA4F7-0BCD-4A05-98D9-FC6A5B4500F0}" dt="2022-06-03T22:19:39.937" v="1608" actId="20577"/>
          <ac:spMkLst>
            <pc:docMk/>
            <pc:sldMk cId="2090251114" sldId="991"/>
            <ac:spMk id="11" creationId="{45F9DAE1-E23B-4E1B-A42E-F5F4539B9C37}"/>
          </ac:spMkLst>
        </pc:spChg>
        <pc:spChg chg="mod">
          <ac:chgData name="Issam Toufik" userId="910a7b8e-d50d-42b5-8a90-c9aaeb763a91" providerId="ADAL" clId="{FA1DA4F7-0BCD-4A05-98D9-FC6A5B4500F0}" dt="2022-06-04T08:44:05.663" v="1777" actId="20577"/>
          <ac:spMkLst>
            <pc:docMk/>
            <pc:sldMk cId="2090251114" sldId="991"/>
            <ac:spMk id="7170" creationId="{3794A7AC-F975-4B82-9FCA-9C67ECE03726}"/>
          </ac:spMkLst>
        </pc:spChg>
        <pc:picChg chg="add mod modCrop">
          <ac:chgData name="Issam Toufik" userId="910a7b8e-d50d-42b5-8a90-c9aaeb763a91" providerId="ADAL" clId="{FA1DA4F7-0BCD-4A05-98D9-FC6A5B4500F0}" dt="2022-06-03T22:17:49.919" v="1583" actId="12789"/>
          <ac:picMkLst>
            <pc:docMk/>
            <pc:sldMk cId="2090251114" sldId="991"/>
            <ac:picMk id="3" creationId="{6393EE7E-F75A-42D9-8AC6-4D79AA3D4933}"/>
          </ac:picMkLst>
        </pc:picChg>
        <pc:picChg chg="add mod">
          <ac:chgData name="Issam Toufik" userId="910a7b8e-d50d-42b5-8a90-c9aaeb763a91" providerId="ADAL" clId="{FA1DA4F7-0BCD-4A05-98D9-FC6A5B4500F0}" dt="2022-06-03T22:17:49.919" v="1583" actId="12789"/>
          <ac:picMkLst>
            <pc:docMk/>
            <pc:sldMk cId="2090251114" sldId="991"/>
            <ac:picMk id="5" creationId="{62590A97-1E1F-4E37-B86F-2FFDCD9B2C7F}"/>
          </ac:picMkLst>
        </pc:picChg>
        <pc:picChg chg="add mod modCrop">
          <ac:chgData name="Issam Toufik" userId="910a7b8e-d50d-42b5-8a90-c9aaeb763a91" providerId="ADAL" clId="{FA1DA4F7-0BCD-4A05-98D9-FC6A5B4500F0}" dt="2022-06-03T22:17:49.919" v="1583" actId="12789"/>
          <ac:picMkLst>
            <pc:docMk/>
            <pc:sldMk cId="2090251114" sldId="991"/>
            <ac:picMk id="7" creationId="{14EF077B-C863-48F2-87B7-20B8317C81DE}"/>
          </ac:picMkLst>
        </pc:picChg>
        <pc:cxnChg chg="add mod">
          <ac:chgData name="Issam Toufik" userId="910a7b8e-d50d-42b5-8a90-c9aaeb763a91" providerId="ADAL" clId="{FA1DA4F7-0BCD-4A05-98D9-FC6A5B4500F0}" dt="2022-06-03T22:19:00.418" v="1602" actId="554"/>
          <ac:cxnSpMkLst>
            <pc:docMk/>
            <pc:sldMk cId="2090251114" sldId="991"/>
            <ac:cxnSpMk id="13" creationId="{711C1197-E308-4A79-BCF5-CA851F40E49B}"/>
          </ac:cxnSpMkLst>
        </pc:cxnChg>
        <pc:cxnChg chg="add mod">
          <ac:chgData name="Issam Toufik" userId="910a7b8e-d50d-42b5-8a90-c9aaeb763a91" providerId="ADAL" clId="{FA1DA4F7-0BCD-4A05-98D9-FC6A5B4500F0}" dt="2022-06-03T22:19:00.418" v="1602" actId="554"/>
          <ac:cxnSpMkLst>
            <pc:docMk/>
            <pc:sldMk cId="2090251114" sldId="991"/>
            <ac:cxnSpMk id="15" creationId="{FDAD5833-E50B-4F94-8AEE-99413D81CB7E}"/>
          </ac:cxnSpMkLst>
        </pc:cxnChg>
      </pc:sldChg>
      <pc:sldMasterChg chg="modSldLayout">
        <pc:chgData name="Issam Toufik" userId="910a7b8e-d50d-42b5-8a90-c9aaeb763a91" providerId="ADAL" clId="{FA1DA4F7-0BCD-4A05-98D9-FC6A5B4500F0}" dt="2022-06-02T13:50:30.479" v="35" actId="20577"/>
        <pc:sldMasterMkLst>
          <pc:docMk/>
          <pc:sldMasterMk cId="0" sldId="2147485146"/>
        </pc:sldMasterMkLst>
        <pc:sldLayoutChg chg="modSp mod">
          <pc:chgData name="Issam Toufik" userId="910a7b8e-d50d-42b5-8a90-c9aaeb763a91" providerId="ADAL" clId="{FA1DA4F7-0BCD-4A05-98D9-FC6A5B4500F0}" dt="2022-06-02T13:47:27.074" v="9" actId="20577"/>
          <pc:sldLayoutMkLst>
            <pc:docMk/>
            <pc:sldMasterMk cId="0" sldId="2147485146"/>
            <pc:sldLayoutMk cId="2685061498" sldId="2147485354"/>
          </pc:sldLayoutMkLst>
          <pc:spChg chg="mod">
            <ac:chgData name="Issam Toufik" userId="910a7b8e-d50d-42b5-8a90-c9aaeb763a91" providerId="ADAL" clId="{FA1DA4F7-0BCD-4A05-98D9-FC6A5B4500F0}" dt="2022-06-02T13:47:27.074" v="9"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FA1DA4F7-0BCD-4A05-98D9-FC6A5B4500F0}" dt="2022-06-02T13:50:30.479" v="35" actId="20577"/>
          <pc:sldLayoutMkLst>
            <pc:docMk/>
            <pc:sldMasterMk cId="0" sldId="2147485146"/>
            <pc:sldLayoutMk cId="1780556474" sldId="2147485357"/>
          </pc:sldLayoutMkLst>
          <pc:spChg chg="mod">
            <ac:chgData name="Issam Toufik" userId="910a7b8e-d50d-42b5-8a90-c9aaeb763a91" providerId="ADAL" clId="{FA1DA4F7-0BCD-4A05-98D9-FC6A5B4500F0}" dt="2022-06-02T13:50:30.479" v="35"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FA1DA4F7-0BCD-4A05-98D9-FC6A5B4500F0}" dt="2022-06-02T13:47:40.490" v="11"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A99F84E9-0C64-4730-A7EC-57D9110513C4}"/>
    <pc:docChg chg="undo redo custSel modMainMaster">
      <pc:chgData name="Issam Toufik" userId="910a7b8e-d50d-42b5-8a90-c9aaeb763a91" providerId="ADAL" clId="{A99F84E9-0C64-4730-A7EC-57D9110513C4}" dt="2022-03-21T11:07:31.263" v="11" actId="20577"/>
      <pc:docMkLst>
        <pc:docMk/>
      </pc:docMkLst>
      <pc:sldMasterChg chg="modSldLayout">
        <pc:chgData name="Issam Toufik" userId="910a7b8e-d50d-42b5-8a90-c9aaeb763a91" providerId="ADAL" clId="{A99F84E9-0C64-4730-A7EC-57D9110513C4}" dt="2022-03-21T11:07:31.263" v="11" actId="20577"/>
        <pc:sldMasterMkLst>
          <pc:docMk/>
          <pc:sldMasterMk cId="0" sldId="2147485146"/>
        </pc:sldMasterMkLst>
        <pc:sldLayoutChg chg="modSp mod">
          <pc:chgData name="Issam Toufik" userId="910a7b8e-d50d-42b5-8a90-c9aaeb763a91" providerId="ADAL" clId="{A99F84E9-0C64-4730-A7EC-57D9110513C4}" dt="2022-03-21T11:06:51.864" v="0" actId="20577"/>
          <pc:sldLayoutMkLst>
            <pc:docMk/>
            <pc:sldMasterMk cId="0" sldId="2147485146"/>
            <pc:sldLayoutMk cId="2685061498" sldId="2147485354"/>
          </pc:sldLayoutMkLst>
          <pc:spChg chg="mod">
            <ac:chgData name="Issam Toufik" userId="910a7b8e-d50d-42b5-8a90-c9aaeb763a91" providerId="ADAL" clId="{A99F84E9-0C64-4730-A7EC-57D9110513C4}" dt="2022-03-21T11:06:51.864" v="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A99F84E9-0C64-4730-A7EC-57D9110513C4}" dt="2022-03-21T11:07:31.263" v="11" actId="20577"/>
          <pc:sldLayoutMkLst>
            <pc:docMk/>
            <pc:sldMasterMk cId="0" sldId="2147485146"/>
            <pc:sldLayoutMk cId="1780556474" sldId="2147485357"/>
          </pc:sldLayoutMkLst>
          <pc:spChg chg="mod">
            <ac:chgData name="Issam Toufik" userId="910a7b8e-d50d-42b5-8a90-c9aaeb763a91" providerId="ADAL" clId="{A99F84E9-0C64-4730-A7EC-57D9110513C4}" dt="2022-03-21T11:07:31.263" v="11"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A99F84E9-0C64-4730-A7EC-57D9110513C4}" dt="2022-03-21T11:07:15.143" v="8"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CD4E6D6B-8CB6-4106-8086-4070E37F1139}"/>
    <pc:docChg chg="undo custSel modSld modMainMaster">
      <pc:chgData name="Issam Toufik" userId="910a7b8e-d50d-42b5-8a90-c9aaeb763a91" providerId="ADAL" clId="{CD4E6D6B-8CB6-4106-8086-4070E37F1139}" dt="2021-12-13T08:30:32.798" v="15" actId="20577"/>
      <pc:docMkLst>
        <pc:docMk/>
      </pc:docMkLst>
      <pc:sldChg chg="modSp mod">
        <pc:chgData name="Issam Toufik" userId="910a7b8e-d50d-42b5-8a90-c9aaeb763a91" providerId="ADAL" clId="{CD4E6D6B-8CB6-4106-8086-4070E37F1139}" dt="2021-12-13T08:30:32.798" v="15" actId="20577"/>
        <pc:sldMkLst>
          <pc:docMk/>
          <pc:sldMk cId="0" sldId="362"/>
        </pc:sldMkLst>
        <pc:spChg chg="mod">
          <ac:chgData name="Issam Toufik" userId="910a7b8e-d50d-42b5-8a90-c9aaeb763a91" providerId="ADAL" clId="{CD4E6D6B-8CB6-4106-8086-4070E37F1139}" dt="2021-12-13T08:30:32.798" v="15" actId="20577"/>
          <ac:spMkLst>
            <pc:docMk/>
            <pc:sldMk cId="0" sldId="362"/>
            <ac:spMk id="20482" creationId="{7DC4DE7F-DCEA-4804-9910-D86AC58F773E}"/>
          </ac:spMkLst>
        </pc:spChg>
      </pc:sldChg>
      <pc:sldMasterChg chg="modSldLayout">
        <pc:chgData name="Issam Toufik" userId="910a7b8e-d50d-42b5-8a90-c9aaeb763a91" providerId="ADAL" clId="{CD4E6D6B-8CB6-4106-8086-4070E37F1139}" dt="2021-12-13T08:30:23.783" v="6"/>
        <pc:sldMasterMkLst>
          <pc:docMk/>
          <pc:sldMasterMk cId="0" sldId="2147485146"/>
        </pc:sldMasterMkLst>
        <pc:sldLayoutChg chg="modSp mod">
          <pc:chgData name="Issam Toufik" userId="910a7b8e-d50d-42b5-8a90-c9aaeb763a91" providerId="ADAL" clId="{CD4E6D6B-8CB6-4106-8086-4070E37F1139}" dt="2021-12-13T08:30:23.783" v="6"/>
          <pc:sldLayoutMkLst>
            <pc:docMk/>
            <pc:sldMasterMk cId="0" sldId="2147485146"/>
            <pc:sldLayoutMk cId="1780556474" sldId="2147485357"/>
          </pc:sldLayoutMkLst>
          <pc:spChg chg="mod">
            <ac:chgData name="Issam Toufik" userId="910a7b8e-d50d-42b5-8a90-c9aaeb763a91" providerId="ADAL" clId="{CD4E6D6B-8CB6-4106-8086-4070E37F1139}" dt="2021-12-13T08:30:23.783" v="6"/>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94BB0D02-BD4B-4EEB-AF53-8F92A629FC4A}"/>
    <pc:docChg chg="undo redo custSel addSld delSld modSld modMainMaster">
      <pc:chgData name="Issam Toufik" userId="910a7b8e-d50d-42b5-8a90-c9aaeb763a91" providerId="ADAL" clId="{94BB0D02-BD4B-4EEB-AF53-8F92A629FC4A}" dt="2022-09-10T19:48:49.557" v="1503" actId="20577"/>
      <pc:docMkLst>
        <pc:docMk/>
      </pc:docMkLst>
      <pc:sldChg chg="add">
        <pc:chgData name="Issam Toufik" userId="910a7b8e-d50d-42b5-8a90-c9aaeb763a91" providerId="ADAL" clId="{94BB0D02-BD4B-4EEB-AF53-8F92A629FC4A}" dt="2022-09-10T18:17:41.001" v="1074"/>
        <pc:sldMkLst>
          <pc:docMk/>
          <pc:sldMk cId="0" sldId="265"/>
        </pc:sldMkLst>
      </pc:sldChg>
      <pc:sldChg chg="delSp add del">
        <pc:chgData name="Issam Toufik" userId="910a7b8e-d50d-42b5-8a90-c9aaeb763a91" providerId="ADAL" clId="{94BB0D02-BD4B-4EEB-AF53-8F92A629FC4A}" dt="2022-09-05T12:15:10.789" v="4" actId="47"/>
        <pc:sldMkLst>
          <pc:docMk/>
          <pc:sldMk cId="1388907350" sldId="366"/>
        </pc:sldMkLst>
        <pc:spChg chg="del">
          <ac:chgData name="Issam Toufik" userId="910a7b8e-d50d-42b5-8a90-c9aaeb763a91" providerId="ADAL" clId="{94BB0D02-BD4B-4EEB-AF53-8F92A629FC4A}" dt="2022-09-05T12:15:02.298" v="1" actId="21"/>
          <ac:spMkLst>
            <pc:docMk/>
            <pc:sldMk cId="1388907350" sldId="366"/>
            <ac:spMk id="3" creationId="{9F4F1712-F200-414A-89C0-591143CCA1AA}"/>
          </ac:spMkLst>
        </pc:spChg>
        <pc:picChg chg="del">
          <ac:chgData name="Issam Toufik" userId="910a7b8e-d50d-42b5-8a90-c9aaeb763a91" providerId="ADAL" clId="{94BB0D02-BD4B-4EEB-AF53-8F92A629FC4A}" dt="2022-09-05T12:15:02.298" v="1" actId="21"/>
          <ac:picMkLst>
            <pc:docMk/>
            <pc:sldMk cId="1388907350" sldId="366"/>
            <ac:picMk id="2" creationId="{F6C78FD2-A550-8AAD-CEC8-6B5AFB97E670}"/>
          </ac:picMkLst>
        </pc:picChg>
      </pc:sldChg>
      <pc:sldChg chg="modSp add del mod">
        <pc:chgData name="Issam Toufik" userId="910a7b8e-d50d-42b5-8a90-c9aaeb763a91" providerId="ADAL" clId="{94BB0D02-BD4B-4EEB-AF53-8F92A629FC4A}" dt="2022-09-05T13:24:44.568" v="311" actId="2696"/>
        <pc:sldMkLst>
          <pc:docMk/>
          <pc:sldMk cId="432474971" sldId="393"/>
        </pc:sldMkLst>
        <pc:spChg chg="mod">
          <ac:chgData name="Issam Toufik" userId="910a7b8e-d50d-42b5-8a90-c9aaeb763a91" providerId="ADAL" clId="{94BB0D02-BD4B-4EEB-AF53-8F92A629FC4A}" dt="2022-09-05T13:20:06.234" v="228" actId="21"/>
          <ac:spMkLst>
            <pc:docMk/>
            <pc:sldMk cId="432474971" sldId="393"/>
            <ac:spMk id="8194" creationId="{3AFF4909-1900-46CD-87F7-AE296C59418F}"/>
          </ac:spMkLst>
        </pc:spChg>
        <pc:spChg chg="mod">
          <ac:chgData name="Issam Toufik" userId="910a7b8e-d50d-42b5-8a90-c9aaeb763a91" providerId="ADAL" clId="{94BB0D02-BD4B-4EEB-AF53-8F92A629FC4A}" dt="2022-09-05T13:20:25.724" v="232" actId="27636"/>
          <ac:spMkLst>
            <pc:docMk/>
            <pc:sldMk cId="432474971" sldId="393"/>
            <ac:spMk id="8195" creationId="{A955EC6E-B2A1-4AA5-9F6A-E317D7FE324C}"/>
          </ac:spMkLst>
        </pc:spChg>
      </pc:sldChg>
      <pc:sldChg chg="addSp delSp modSp mod">
        <pc:chgData name="Issam Toufik" userId="910a7b8e-d50d-42b5-8a90-c9aaeb763a91" providerId="ADAL" clId="{94BB0D02-BD4B-4EEB-AF53-8F92A629FC4A}" dt="2022-09-10T18:13:50.790" v="1060" actId="14100"/>
        <pc:sldMkLst>
          <pc:docMk/>
          <pc:sldMk cId="4109539322" sldId="405"/>
        </pc:sldMkLst>
        <pc:spChg chg="mod">
          <ac:chgData name="Issam Toufik" userId="910a7b8e-d50d-42b5-8a90-c9aaeb763a91" providerId="ADAL" clId="{94BB0D02-BD4B-4EEB-AF53-8F92A629FC4A}" dt="2022-09-10T18:13:36.427" v="1056" actId="1076"/>
          <ac:spMkLst>
            <pc:docMk/>
            <pc:sldMk cId="4109539322" sldId="405"/>
            <ac:spMk id="17" creationId="{4B9CE80D-5524-4DD8-8F1B-AF41A10241C9}"/>
          </ac:spMkLst>
        </pc:spChg>
        <pc:graphicFrameChg chg="add del mod">
          <ac:chgData name="Issam Toufik" userId="910a7b8e-d50d-42b5-8a90-c9aaeb763a91" providerId="ADAL" clId="{94BB0D02-BD4B-4EEB-AF53-8F92A629FC4A}" dt="2022-09-10T18:13:50.790" v="1060" actId="14100"/>
          <ac:graphicFrameMkLst>
            <pc:docMk/>
            <pc:sldMk cId="4109539322" sldId="405"/>
            <ac:graphicFrameMk id="5" creationId="{50D6E7A3-CD2F-4F6E-8725-F90691A0B7FC}"/>
          </ac:graphicFrameMkLst>
        </pc:graphicFrameChg>
        <pc:graphicFrameChg chg="add del mod">
          <ac:chgData name="Issam Toufik" userId="910a7b8e-d50d-42b5-8a90-c9aaeb763a91" providerId="ADAL" clId="{94BB0D02-BD4B-4EEB-AF53-8F92A629FC4A}" dt="2022-09-05T13:07:26.568" v="149" actId="478"/>
          <ac:graphicFrameMkLst>
            <pc:docMk/>
            <pc:sldMk cId="4109539322" sldId="405"/>
            <ac:graphicFrameMk id="6" creationId="{50D6E7A3-CD2F-4F6E-8725-F90691A0B7FC}"/>
          </ac:graphicFrameMkLst>
        </pc:graphicFrameChg>
        <pc:graphicFrameChg chg="add del mod">
          <ac:chgData name="Issam Toufik" userId="910a7b8e-d50d-42b5-8a90-c9aaeb763a91" providerId="ADAL" clId="{94BB0D02-BD4B-4EEB-AF53-8F92A629FC4A}" dt="2022-09-10T18:13:23.945" v="1053" actId="478"/>
          <ac:graphicFrameMkLst>
            <pc:docMk/>
            <pc:sldMk cId="4109539322" sldId="405"/>
            <ac:graphicFrameMk id="7" creationId="{50D6E7A3-CD2F-4F6E-8725-F90691A0B7FC}"/>
          </ac:graphicFrameMkLst>
        </pc:graphicFrameChg>
      </pc:sldChg>
      <pc:sldChg chg="addSp delSp modSp mod">
        <pc:chgData name="Issam Toufik" userId="910a7b8e-d50d-42b5-8a90-c9aaeb763a91" providerId="ADAL" clId="{94BB0D02-BD4B-4EEB-AF53-8F92A629FC4A}" dt="2022-09-10T18:20:34.720" v="1092" actId="20577"/>
        <pc:sldMkLst>
          <pc:docMk/>
          <pc:sldMk cId="1190807443" sldId="903"/>
        </pc:sldMkLst>
        <pc:spChg chg="add mod">
          <ac:chgData name="Issam Toufik" userId="910a7b8e-d50d-42b5-8a90-c9aaeb763a91" providerId="ADAL" clId="{94BB0D02-BD4B-4EEB-AF53-8F92A629FC4A}" dt="2022-09-10T18:20:34.720" v="1092" actId="20577"/>
          <ac:spMkLst>
            <pc:docMk/>
            <pc:sldMk cId="1190807443" sldId="903"/>
            <ac:spMk id="17" creationId="{10A1B7FA-9F33-3620-376D-32B297A790E2}"/>
          </ac:spMkLst>
        </pc:spChg>
        <pc:spChg chg="mod">
          <ac:chgData name="Issam Toufik" userId="910a7b8e-d50d-42b5-8a90-c9aaeb763a91" providerId="ADAL" clId="{94BB0D02-BD4B-4EEB-AF53-8F92A629FC4A}" dt="2022-09-10T18:20:31.434" v="1091" actId="20577"/>
          <ac:spMkLst>
            <pc:docMk/>
            <pc:sldMk cId="1190807443" sldId="903"/>
            <ac:spMk id="53" creationId="{FEF9E8F9-4EFB-4888-963F-3D3287659C25}"/>
          </ac:spMkLst>
        </pc:spChg>
        <pc:spChg chg="mod">
          <ac:chgData name="Issam Toufik" userId="910a7b8e-d50d-42b5-8a90-c9aaeb763a91" providerId="ADAL" clId="{94BB0D02-BD4B-4EEB-AF53-8F92A629FC4A}" dt="2022-09-05T13:05:03.532" v="105" actId="20577"/>
          <ac:spMkLst>
            <pc:docMk/>
            <pc:sldMk cId="1190807443" sldId="903"/>
            <ac:spMk id="54" creationId="{289EE97A-3D86-43AE-8F70-6FDB53522294}"/>
          </ac:spMkLst>
        </pc:spChg>
        <pc:graphicFrameChg chg="mod modGraphic">
          <ac:chgData name="Issam Toufik" userId="910a7b8e-d50d-42b5-8a90-c9aaeb763a91" providerId="ADAL" clId="{94BB0D02-BD4B-4EEB-AF53-8F92A629FC4A}" dt="2022-09-10T18:12:37.094" v="1049" actId="207"/>
          <ac:graphicFrameMkLst>
            <pc:docMk/>
            <pc:sldMk cId="1190807443" sldId="903"/>
            <ac:graphicFrameMk id="3" creationId="{D801B7A1-70B4-4E56-998B-4D389C485F66}"/>
          </ac:graphicFrameMkLst>
        </pc:graphicFrameChg>
        <pc:graphicFrameChg chg="del">
          <ac:chgData name="Issam Toufik" userId="910a7b8e-d50d-42b5-8a90-c9aaeb763a91" providerId="ADAL" clId="{94BB0D02-BD4B-4EEB-AF53-8F92A629FC4A}" dt="2022-09-05T13:02:28.155" v="65" actId="478"/>
          <ac:graphicFrameMkLst>
            <pc:docMk/>
            <pc:sldMk cId="1190807443" sldId="903"/>
            <ac:graphicFrameMk id="15" creationId="{D5C2584B-6B4F-4C60-AF3F-32823695614E}"/>
          </ac:graphicFrameMkLst>
        </pc:graphicFrameChg>
        <pc:graphicFrameChg chg="add del mod">
          <ac:chgData name="Issam Toufik" userId="910a7b8e-d50d-42b5-8a90-c9aaeb763a91" providerId="ADAL" clId="{94BB0D02-BD4B-4EEB-AF53-8F92A629FC4A}" dt="2022-09-10T18:12:11.843" v="1036" actId="478"/>
          <ac:graphicFrameMkLst>
            <pc:docMk/>
            <pc:sldMk cId="1190807443" sldId="903"/>
            <ac:graphicFrameMk id="16" creationId="{D5C2584B-6B4F-4C60-AF3F-32823695614E}"/>
          </ac:graphicFrameMkLst>
        </pc:graphicFrameChg>
        <pc:graphicFrameChg chg="add mod">
          <ac:chgData name="Issam Toufik" userId="910a7b8e-d50d-42b5-8a90-c9aaeb763a91" providerId="ADAL" clId="{94BB0D02-BD4B-4EEB-AF53-8F92A629FC4A}" dt="2022-09-10T18:12:19.343" v="1046" actId="1036"/>
          <ac:graphicFrameMkLst>
            <pc:docMk/>
            <pc:sldMk cId="1190807443" sldId="903"/>
            <ac:graphicFrameMk id="18" creationId="{D5C2584B-6B4F-4C60-AF3F-32823695614E}"/>
          </ac:graphicFrameMkLst>
        </pc:graphicFrameChg>
      </pc:sldChg>
      <pc:sldChg chg="modSp mod">
        <pc:chgData name="Issam Toufik" userId="910a7b8e-d50d-42b5-8a90-c9aaeb763a91" providerId="ADAL" clId="{94BB0D02-BD4B-4EEB-AF53-8F92A629FC4A}" dt="2022-09-09T10:09:42.721" v="543" actId="20577"/>
        <pc:sldMkLst>
          <pc:docMk/>
          <pc:sldMk cId="3635160583" sldId="904"/>
        </pc:sldMkLst>
        <pc:spChg chg="mod">
          <ac:chgData name="Issam Toufik" userId="910a7b8e-d50d-42b5-8a90-c9aaeb763a91" providerId="ADAL" clId="{94BB0D02-BD4B-4EEB-AF53-8F92A629FC4A}" dt="2022-09-09T10:09:42.721" v="543" actId="20577"/>
          <ac:spMkLst>
            <pc:docMk/>
            <pc:sldMk cId="3635160583" sldId="904"/>
            <ac:spMk id="10" creationId="{9B6452F4-4B70-4043-84D7-85E2645E3804}"/>
          </ac:spMkLst>
        </pc:spChg>
        <pc:spChg chg="mod">
          <ac:chgData name="Issam Toufik" userId="910a7b8e-d50d-42b5-8a90-c9aaeb763a91" providerId="ADAL" clId="{94BB0D02-BD4B-4EEB-AF53-8F92A629FC4A}" dt="2022-09-05T13:18:23.254" v="222" actId="20577"/>
          <ac:spMkLst>
            <pc:docMk/>
            <pc:sldMk cId="3635160583" sldId="904"/>
            <ac:spMk id="7170" creationId="{3794A7AC-F975-4B82-9FCA-9C67ECE03726}"/>
          </ac:spMkLst>
        </pc:spChg>
      </pc:sldChg>
      <pc:sldChg chg="delSp modSp mod">
        <pc:chgData name="Issam Toufik" userId="910a7b8e-d50d-42b5-8a90-c9aaeb763a91" providerId="ADAL" clId="{94BB0D02-BD4B-4EEB-AF53-8F92A629FC4A}" dt="2022-09-10T18:16:59.808" v="1073" actId="115"/>
        <pc:sldMkLst>
          <pc:docMk/>
          <pc:sldMk cId="1547729043" sldId="910"/>
        </pc:sldMkLst>
        <pc:spChg chg="mod">
          <ac:chgData name="Issam Toufik" userId="910a7b8e-d50d-42b5-8a90-c9aaeb763a91" providerId="ADAL" clId="{94BB0D02-BD4B-4EEB-AF53-8F92A629FC4A}" dt="2022-09-10T18:16:59.808" v="1073" actId="115"/>
          <ac:spMkLst>
            <pc:docMk/>
            <pc:sldMk cId="1547729043" sldId="910"/>
            <ac:spMk id="7" creationId="{BA5C966F-0F5D-4795-A7D4-28495EA08930}"/>
          </ac:spMkLst>
        </pc:spChg>
        <pc:graphicFrameChg chg="mod modGraphic">
          <ac:chgData name="Issam Toufik" userId="910a7b8e-d50d-42b5-8a90-c9aaeb763a91" providerId="ADAL" clId="{94BB0D02-BD4B-4EEB-AF53-8F92A629FC4A}" dt="2022-09-10T18:16:51.254" v="1071" actId="404"/>
          <ac:graphicFrameMkLst>
            <pc:docMk/>
            <pc:sldMk cId="1547729043" sldId="910"/>
            <ac:graphicFrameMk id="6" creationId="{0B94C614-AC31-4B32-888B-69807045C9DF}"/>
          </ac:graphicFrameMkLst>
        </pc:graphicFrameChg>
        <pc:cxnChg chg="del">
          <ac:chgData name="Issam Toufik" userId="910a7b8e-d50d-42b5-8a90-c9aaeb763a91" providerId="ADAL" clId="{94BB0D02-BD4B-4EEB-AF53-8F92A629FC4A}" dt="2022-09-05T13:10:45.807" v="155" actId="478"/>
          <ac:cxnSpMkLst>
            <pc:docMk/>
            <pc:sldMk cId="1547729043" sldId="910"/>
            <ac:cxnSpMk id="3" creationId="{A2755479-F21C-46F4-A328-D92708D9AD5E}"/>
          </ac:cxnSpMkLst>
        </pc:cxnChg>
      </pc:sldChg>
      <pc:sldChg chg="addSp delSp modSp mod setBg">
        <pc:chgData name="Issam Toufik" userId="910a7b8e-d50d-42b5-8a90-c9aaeb763a91" providerId="ADAL" clId="{94BB0D02-BD4B-4EEB-AF53-8F92A629FC4A}" dt="2022-09-10T18:18:42.957" v="1078"/>
        <pc:sldMkLst>
          <pc:docMk/>
          <pc:sldMk cId="1058135289" sldId="915"/>
        </pc:sldMkLst>
        <pc:graphicFrameChg chg="add mod">
          <ac:chgData name="Issam Toufik" userId="910a7b8e-d50d-42b5-8a90-c9aaeb763a91" providerId="ADAL" clId="{94BB0D02-BD4B-4EEB-AF53-8F92A629FC4A}" dt="2022-09-10T18:18:42.957" v="1078"/>
          <ac:graphicFrameMkLst>
            <pc:docMk/>
            <pc:sldMk cId="1058135289" sldId="915"/>
            <ac:graphicFrameMk id="8" creationId="{F942CD68-0B13-4D77-A686-D3A57697E35D}"/>
          </ac:graphicFrameMkLst>
        </pc:graphicFrameChg>
        <pc:graphicFrameChg chg="del">
          <ac:chgData name="Issam Toufik" userId="910a7b8e-d50d-42b5-8a90-c9aaeb763a91" providerId="ADAL" clId="{94BB0D02-BD4B-4EEB-AF53-8F92A629FC4A}" dt="2022-09-10T18:02:55.800" v="739" actId="478"/>
          <ac:graphicFrameMkLst>
            <pc:docMk/>
            <pc:sldMk cId="1058135289" sldId="915"/>
            <ac:graphicFrameMk id="9" creationId="{2C6FE2B6-9FF6-4EB1-BFD8-43CA3A6FD414}"/>
          </ac:graphicFrameMkLst>
        </pc:graphicFrameChg>
      </pc:sldChg>
      <pc:sldChg chg="addSp delSp modSp mod">
        <pc:chgData name="Issam Toufik" userId="910a7b8e-d50d-42b5-8a90-c9aaeb763a91" providerId="ADAL" clId="{94BB0D02-BD4B-4EEB-AF53-8F92A629FC4A}" dt="2022-09-10T18:19:57.021" v="1084"/>
        <pc:sldMkLst>
          <pc:docMk/>
          <pc:sldMk cId="396043029" sldId="917"/>
        </pc:sldMkLst>
        <pc:graphicFrameChg chg="add mod">
          <ac:chgData name="Issam Toufik" userId="910a7b8e-d50d-42b5-8a90-c9aaeb763a91" providerId="ADAL" clId="{94BB0D02-BD4B-4EEB-AF53-8F92A629FC4A}" dt="2022-09-10T18:19:57.021" v="1084"/>
          <ac:graphicFrameMkLst>
            <pc:docMk/>
            <pc:sldMk cId="396043029" sldId="917"/>
            <ac:graphicFrameMk id="4" creationId="{CE55E412-E775-4278-8F61-9F7632E2C5D3}"/>
          </ac:graphicFrameMkLst>
        </pc:graphicFrameChg>
        <pc:graphicFrameChg chg="del">
          <ac:chgData name="Issam Toufik" userId="910a7b8e-d50d-42b5-8a90-c9aaeb763a91" providerId="ADAL" clId="{94BB0D02-BD4B-4EEB-AF53-8F92A629FC4A}" dt="2022-09-10T18:08:15.646" v="950" actId="478"/>
          <ac:graphicFrameMkLst>
            <pc:docMk/>
            <pc:sldMk cId="396043029" sldId="917"/>
            <ac:graphicFrameMk id="6" creationId="{8C9EBB9C-EEE8-44F8-89CA-F2B6900B28F2}"/>
          </ac:graphicFrameMkLst>
        </pc:graphicFrameChg>
      </pc:sldChg>
      <pc:sldChg chg="addSp delSp modSp mod">
        <pc:chgData name="Issam Toufik" userId="910a7b8e-d50d-42b5-8a90-c9aaeb763a91" providerId="ADAL" clId="{94BB0D02-BD4B-4EEB-AF53-8F92A629FC4A}" dt="2022-09-10T19:48:49.557" v="1503" actId="20577"/>
        <pc:sldMkLst>
          <pc:docMk/>
          <pc:sldMk cId="4047862151" sldId="925"/>
        </pc:sldMkLst>
        <pc:spChg chg="del">
          <ac:chgData name="Issam Toufik" userId="910a7b8e-d50d-42b5-8a90-c9aaeb763a91" providerId="ADAL" clId="{94BB0D02-BD4B-4EEB-AF53-8F92A629FC4A}" dt="2022-09-05T12:15:08.381" v="3" actId="478"/>
          <ac:spMkLst>
            <pc:docMk/>
            <pc:sldMk cId="4047862151" sldId="925"/>
            <ac:spMk id="4" creationId="{E8A6ADC6-C193-4AE0-AD29-B0F8F402AC4A}"/>
          </ac:spMkLst>
        </pc:spChg>
        <pc:spChg chg="add mod">
          <ac:chgData name="Issam Toufik" userId="910a7b8e-d50d-42b5-8a90-c9aaeb763a91" providerId="ADAL" clId="{94BB0D02-BD4B-4EEB-AF53-8F92A629FC4A}" dt="2022-09-10T19:48:49.557" v="1503" actId="20577"/>
          <ac:spMkLst>
            <pc:docMk/>
            <pc:sldMk cId="4047862151" sldId="925"/>
            <ac:spMk id="5" creationId="{E60950DF-B61F-591B-2D2A-5BAAD9538AB2}"/>
          </ac:spMkLst>
        </pc:spChg>
        <pc:picChg chg="add mod">
          <ac:chgData name="Issam Toufik" userId="910a7b8e-d50d-42b5-8a90-c9aaeb763a91" providerId="ADAL" clId="{94BB0D02-BD4B-4EEB-AF53-8F92A629FC4A}" dt="2022-09-05T12:15:23.346" v="7" actId="1076"/>
          <ac:picMkLst>
            <pc:docMk/>
            <pc:sldMk cId="4047862151" sldId="925"/>
            <ac:picMk id="6" creationId="{253A2B1F-402F-7D10-B412-3C346D38E615}"/>
          </ac:picMkLst>
        </pc:picChg>
      </pc:sldChg>
      <pc:sldChg chg="addSp delSp modSp mod">
        <pc:chgData name="Issam Toufik" userId="910a7b8e-d50d-42b5-8a90-c9aaeb763a91" providerId="ADAL" clId="{94BB0D02-BD4B-4EEB-AF53-8F92A629FC4A}" dt="2022-09-10T19:41:23.032" v="1487" actId="27918"/>
        <pc:sldMkLst>
          <pc:docMk/>
          <pc:sldMk cId="1095153047" sldId="927"/>
        </pc:sldMkLst>
        <pc:graphicFrameChg chg="del">
          <ac:chgData name="Issam Toufik" userId="910a7b8e-d50d-42b5-8a90-c9aaeb763a91" providerId="ADAL" clId="{94BB0D02-BD4B-4EEB-AF53-8F92A629FC4A}" dt="2022-09-10T19:40:44.458" v="1478" actId="478"/>
          <ac:graphicFrameMkLst>
            <pc:docMk/>
            <pc:sldMk cId="1095153047" sldId="927"/>
            <ac:graphicFrameMk id="4" creationId="{AF51E184-7F98-454D-BA06-6FBE37DA9A5F}"/>
          </ac:graphicFrameMkLst>
        </pc:graphicFrameChg>
        <pc:graphicFrameChg chg="add mod">
          <ac:chgData name="Issam Toufik" userId="910a7b8e-d50d-42b5-8a90-c9aaeb763a91" providerId="ADAL" clId="{94BB0D02-BD4B-4EEB-AF53-8F92A629FC4A}" dt="2022-09-10T19:40:47.788" v="1485" actId="1036"/>
          <ac:graphicFrameMkLst>
            <pc:docMk/>
            <pc:sldMk cId="1095153047" sldId="927"/>
            <ac:graphicFrameMk id="6" creationId="{AF51E184-7F98-454D-BA06-6FBE37DA9A5F}"/>
          </ac:graphicFrameMkLst>
        </pc:graphicFrameChg>
      </pc:sldChg>
      <pc:sldChg chg="addSp delSp modSp mod">
        <pc:chgData name="Issam Toufik" userId="910a7b8e-d50d-42b5-8a90-c9aaeb763a91" providerId="ADAL" clId="{94BB0D02-BD4B-4EEB-AF53-8F92A629FC4A}" dt="2022-09-10T18:01:56.049" v="699"/>
        <pc:sldMkLst>
          <pc:docMk/>
          <pc:sldMk cId="1861913278" sldId="929"/>
        </pc:sldMkLst>
        <pc:graphicFrameChg chg="add mod">
          <ac:chgData name="Issam Toufik" userId="910a7b8e-d50d-42b5-8a90-c9aaeb763a91" providerId="ADAL" clId="{94BB0D02-BD4B-4EEB-AF53-8F92A629FC4A}" dt="2022-09-10T18:01:56.049" v="699"/>
          <ac:graphicFrameMkLst>
            <pc:docMk/>
            <pc:sldMk cId="1861913278" sldId="929"/>
            <ac:graphicFrameMk id="6" creationId="{E49F2562-71B8-40E7-B4D8-C4DEBE4F0A50}"/>
          </ac:graphicFrameMkLst>
        </pc:graphicFrameChg>
        <pc:graphicFrameChg chg="add del">
          <ac:chgData name="Issam Toufik" userId="910a7b8e-d50d-42b5-8a90-c9aaeb763a91" providerId="ADAL" clId="{94BB0D02-BD4B-4EEB-AF53-8F92A629FC4A}" dt="2022-09-10T17:59:15.285" v="686" actId="478"/>
          <ac:graphicFrameMkLst>
            <pc:docMk/>
            <pc:sldMk cId="1861913278" sldId="929"/>
            <ac:graphicFrameMk id="8" creationId="{E49F2562-71B8-40E7-B4D8-C4DEBE4F0A50}"/>
          </ac:graphicFrameMkLst>
        </pc:graphicFrameChg>
      </pc:sldChg>
      <pc:sldChg chg="addSp delSp modSp mod setBg">
        <pc:chgData name="Issam Toufik" userId="910a7b8e-d50d-42b5-8a90-c9aaeb763a91" providerId="ADAL" clId="{94BB0D02-BD4B-4EEB-AF53-8F92A629FC4A}" dt="2022-09-10T18:20:11.620" v="1087"/>
        <pc:sldMkLst>
          <pc:docMk/>
          <pc:sldMk cId="779374631" sldId="931"/>
        </pc:sldMkLst>
        <pc:graphicFrameChg chg="add mod">
          <ac:chgData name="Issam Toufik" userId="910a7b8e-d50d-42b5-8a90-c9aaeb763a91" providerId="ADAL" clId="{94BB0D02-BD4B-4EEB-AF53-8F92A629FC4A}" dt="2022-09-10T18:20:11.620" v="1087"/>
          <ac:graphicFrameMkLst>
            <pc:docMk/>
            <pc:sldMk cId="779374631" sldId="931"/>
            <ac:graphicFrameMk id="4" creationId="{AA4AC9EE-8872-41FF-AA76-12DA548B02F1}"/>
          </ac:graphicFrameMkLst>
        </pc:graphicFrameChg>
        <pc:graphicFrameChg chg="del">
          <ac:chgData name="Issam Toufik" userId="910a7b8e-d50d-42b5-8a90-c9aaeb763a91" providerId="ADAL" clId="{94BB0D02-BD4B-4EEB-AF53-8F92A629FC4A}" dt="2022-09-10T18:08:52.552" v="975" actId="478"/>
          <ac:graphicFrameMkLst>
            <pc:docMk/>
            <pc:sldMk cId="779374631" sldId="931"/>
            <ac:graphicFrameMk id="5" creationId="{EF12EDD1-730F-465A-93AB-2314EF9C7662}"/>
          </ac:graphicFrameMkLst>
        </pc:graphicFrameChg>
      </pc:sldChg>
      <pc:sldChg chg="addSp delSp modSp mod">
        <pc:chgData name="Issam Toufik" userId="910a7b8e-d50d-42b5-8a90-c9aaeb763a91" providerId="ADAL" clId="{94BB0D02-BD4B-4EEB-AF53-8F92A629FC4A}" dt="2022-09-10T18:20:22.332" v="1090"/>
        <pc:sldMkLst>
          <pc:docMk/>
          <pc:sldMk cId="2407511947" sldId="932"/>
        </pc:sldMkLst>
        <pc:graphicFrameChg chg="add mod">
          <ac:chgData name="Issam Toufik" userId="910a7b8e-d50d-42b5-8a90-c9aaeb763a91" providerId="ADAL" clId="{94BB0D02-BD4B-4EEB-AF53-8F92A629FC4A}" dt="2022-09-10T18:20:22.332" v="1090"/>
          <ac:graphicFrameMkLst>
            <pc:docMk/>
            <pc:sldMk cId="2407511947" sldId="932"/>
            <ac:graphicFrameMk id="4" creationId="{80D21E37-93BB-458D-9640-7277E0B9E72E}"/>
          </ac:graphicFrameMkLst>
        </pc:graphicFrameChg>
        <pc:graphicFrameChg chg="del">
          <ac:chgData name="Issam Toufik" userId="910a7b8e-d50d-42b5-8a90-c9aaeb763a91" providerId="ADAL" clId="{94BB0D02-BD4B-4EEB-AF53-8F92A629FC4A}" dt="2022-09-10T18:09:36.180" v="1004" actId="478"/>
          <ac:graphicFrameMkLst>
            <pc:docMk/>
            <pc:sldMk cId="2407511947" sldId="932"/>
            <ac:graphicFrameMk id="5" creationId="{78978A29-A8B1-4CBE-BDEB-EB6D04B8D6AB}"/>
          </ac:graphicFrameMkLst>
        </pc:graphicFrameChg>
      </pc:sldChg>
      <pc:sldChg chg="addSp delSp modSp mod">
        <pc:chgData name="Issam Toufik" userId="910a7b8e-d50d-42b5-8a90-c9aaeb763a91" providerId="ADAL" clId="{94BB0D02-BD4B-4EEB-AF53-8F92A629FC4A}" dt="2022-09-10T18:19:26.081" v="1080" actId="692"/>
        <pc:sldMkLst>
          <pc:docMk/>
          <pc:sldMk cId="3755902826" sldId="961"/>
        </pc:sldMkLst>
        <pc:graphicFrameChg chg="del">
          <ac:chgData name="Issam Toufik" userId="910a7b8e-d50d-42b5-8a90-c9aaeb763a91" providerId="ADAL" clId="{94BB0D02-BD4B-4EEB-AF53-8F92A629FC4A}" dt="2022-09-10T18:04:09.707" v="789" actId="478"/>
          <ac:graphicFrameMkLst>
            <pc:docMk/>
            <pc:sldMk cId="3755902826" sldId="961"/>
            <ac:graphicFrameMk id="4" creationId="{3C0C1278-C59B-4EB6-84C3-40DAA8C9D434}"/>
          </ac:graphicFrameMkLst>
        </pc:graphicFrameChg>
        <pc:graphicFrameChg chg="add mod">
          <ac:chgData name="Issam Toufik" userId="910a7b8e-d50d-42b5-8a90-c9aaeb763a91" providerId="ADAL" clId="{94BB0D02-BD4B-4EEB-AF53-8F92A629FC4A}" dt="2022-09-10T18:19:26.081" v="1080" actId="692"/>
          <ac:graphicFrameMkLst>
            <pc:docMk/>
            <pc:sldMk cId="3755902826" sldId="961"/>
            <ac:graphicFrameMk id="5" creationId="{3C0C1278-C59B-4EB6-84C3-40DAA8C9D434}"/>
          </ac:graphicFrameMkLst>
        </pc:graphicFrameChg>
      </pc:sldChg>
      <pc:sldChg chg="addSp delSp modSp mod">
        <pc:chgData name="Issam Toufik" userId="910a7b8e-d50d-42b5-8a90-c9aaeb763a91" providerId="ADAL" clId="{94BB0D02-BD4B-4EEB-AF53-8F92A629FC4A}" dt="2022-09-10T18:19:38.078" v="1082" actId="692"/>
        <pc:sldMkLst>
          <pc:docMk/>
          <pc:sldMk cId="2346672909" sldId="962"/>
        </pc:sldMkLst>
        <pc:graphicFrameChg chg="del">
          <ac:chgData name="Issam Toufik" userId="910a7b8e-d50d-42b5-8a90-c9aaeb763a91" providerId="ADAL" clId="{94BB0D02-BD4B-4EEB-AF53-8F92A629FC4A}" dt="2022-09-10T18:05:18.393" v="839" actId="478"/>
          <ac:graphicFrameMkLst>
            <pc:docMk/>
            <pc:sldMk cId="2346672909" sldId="962"/>
            <ac:graphicFrameMk id="4" creationId="{EAD63818-3D3F-4459-B47C-B5E42F80FBFB}"/>
          </ac:graphicFrameMkLst>
        </pc:graphicFrameChg>
        <pc:graphicFrameChg chg="add del mod">
          <ac:chgData name="Issam Toufik" userId="910a7b8e-d50d-42b5-8a90-c9aaeb763a91" providerId="ADAL" clId="{94BB0D02-BD4B-4EEB-AF53-8F92A629FC4A}" dt="2022-09-10T18:19:38.078" v="1082" actId="692"/>
          <ac:graphicFrameMkLst>
            <pc:docMk/>
            <pc:sldMk cId="2346672909" sldId="962"/>
            <ac:graphicFrameMk id="5" creationId="{F1B4023B-8479-4372-A903-BBC90C5F1199}"/>
          </ac:graphicFrameMkLst>
        </pc:graphicFrameChg>
        <pc:graphicFrameChg chg="add mod">
          <ac:chgData name="Issam Toufik" userId="910a7b8e-d50d-42b5-8a90-c9aaeb763a91" providerId="ADAL" clId="{94BB0D02-BD4B-4EEB-AF53-8F92A629FC4A}" dt="2022-09-10T18:05:56.251" v="856"/>
          <ac:graphicFrameMkLst>
            <pc:docMk/>
            <pc:sldMk cId="2346672909" sldId="962"/>
            <ac:graphicFrameMk id="6" creationId="{BBB56E96-0CA2-4E05-95AE-62D0B1759AF4}"/>
          </ac:graphicFrameMkLst>
        </pc:graphicFrameChg>
        <pc:graphicFrameChg chg="add mod">
          <ac:chgData name="Issam Toufik" userId="910a7b8e-d50d-42b5-8a90-c9aaeb763a91" providerId="ADAL" clId="{94BB0D02-BD4B-4EEB-AF53-8F92A629FC4A}" dt="2022-09-10T18:07:03.754" v="907"/>
          <ac:graphicFrameMkLst>
            <pc:docMk/>
            <pc:sldMk cId="2346672909" sldId="962"/>
            <ac:graphicFrameMk id="7" creationId="{BBB56E96-0CA2-4E05-95AE-62D0B1759AF4}"/>
          </ac:graphicFrameMkLst>
        </pc:graphicFrameChg>
      </pc:sldChg>
      <pc:sldChg chg="addSp delSp modSp mod">
        <pc:chgData name="Issam Toufik" userId="910a7b8e-d50d-42b5-8a90-c9aaeb763a91" providerId="ADAL" clId="{94BB0D02-BD4B-4EEB-AF53-8F92A629FC4A}" dt="2022-09-10T18:19:44.686" v="1083" actId="692"/>
        <pc:sldMkLst>
          <pc:docMk/>
          <pc:sldMk cId="3242984773" sldId="963"/>
        </pc:sldMkLst>
        <pc:graphicFrameChg chg="add mod">
          <ac:chgData name="Issam Toufik" userId="910a7b8e-d50d-42b5-8a90-c9aaeb763a91" providerId="ADAL" clId="{94BB0D02-BD4B-4EEB-AF53-8F92A629FC4A}" dt="2022-09-10T18:19:44.686" v="1083" actId="692"/>
          <ac:graphicFrameMkLst>
            <pc:docMk/>
            <pc:sldMk cId="3242984773" sldId="963"/>
            <ac:graphicFrameMk id="4" creationId="{BBB56E96-0CA2-4E05-95AE-62D0B1759AF4}"/>
          </ac:graphicFrameMkLst>
        </pc:graphicFrameChg>
        <pc:graphicFrameChg chg="del">
          <ac:chgData name="Issam Toufik" userId="910a7b8e-d50d-42b5-8a90-c9aaeb763a91" providerId="ADAL" clId="{94BB0D02-BD4B-4EEB-AF53-8F92A629FC4A}" dt="2022-09-10T18:07:31.603" v="925" actId="478"/>
          <ac:graphicFrameMkLst>
            <pc:docMk/>
            <pc:sldMk cId="3242984773" sldId="963"/>
            <ac:graphicFrameMk id="6" creationId="{0CD68829-0E7E-4475-B9D5-CE34F4A6C03F}"/>
          </ac:graphicFrameMkLst>
        </pc:graphicFrameChg>
      </pc:sldChg>
      <pc:sldChg chg="addSp delSp modSp mod">
        <pc:chgData name="Issam Toufik" userId="910a7b8e-d50d-42b5-8a90-c9aaeb763a91" providerId="ADAL" clId="{94BB0D02-BD4B-4EEB-AF53-8F92A629FC4A}" dt="2022-09-10T18:19:32.522" v="1081" actId="692"/>
        <pc:sldMkLst>
          <pc:docMk/>
          <pc:sldMk cId="1191166300" sldId="964"/>
        </pc:sldMkLst>
        <pc:graphicFrameChg chg="add mod">
          <ac:chgData name="Issam Toufik" userId="910a7b8e-d50d-42b5-8a90-c9aaeb763a91" providerId="ADAL" clId="{94BB0D02-BD4B-4EEB-AF53-8F92A629FC4A}" dt="2022-09-10T18:19:32.522" v="1081" actId="692"/>
          <ac:graphicFrameMkLst>
            <pc:docMk/>
            <pc:sldMk cId="1191166300" sldId="964"/>
            <ac:graphicFrameMk id="4" creationId="{47F2EF97-D3AB-4C02-8384-45C7EF58265A}"/>
          </ac:graphicFrameMkLst>
        </pc:graphicFrameChg>
        <pc:graphicFrameChg chg="del">
          <ac:chgData name="Issam Toufik" userId="910a7b8e-d50d-42b5-8a90-c9aaeb763a91" providerId="ADAL" clId="{94BB0D02-BD4B-4EEB-AF53-8F92A629FC4A}" dt="2022-09-10T18:04:42.213" v="814" actId="478"/>
          <ac:graphicFrameMkLst>
            <pc:docMk/>
            <pc:sldMk cId="1191166300" sldId="964"/>
            <ac:graphicFrameMk id="6" creationId="{C75AA21A-B498-436D-A32D-648C6528F8CA}"/>
          </ac:graphicFrameMkLst>
        </pc:graphicFrameChg>
      </pc:sldChg>
      <pc:sldChg chg="modSp mod">
        <pc:chgData name="Issam Toufik" userId="910a7b8e-d50d-42b5-8a90-c9aaeb763a91" providerId="ADAL" clId="{94BB0D02-BD4B-4EEB-AF53-8F92A629FC4A}" dt="2022-09-05T12:21:44.025" v="55" actId="20577"/>
        <pc:sldMkLst>
          <pc:docMk/>
          <pc:sldMk cId="1235364315" sldId="966"/>
        </pc:sldMkLst>
        <pc:spChg chg="mod">
          <ac:chgData name="Issam Toufik" userId="910a7b8e-d50d-42b5-8a90-c9aaeb763a91" providerId="ADAL" clId="{94BB0D02-BD4B-4EEB-AF53-8F92A629FC4A}" dt="2022-09-05T12:21:04.945" v="42"/>
          <ac:spMkLst>
            <pc:docMk/>
            <pc:sldMk cId="1235364315" sldId="966"/>
            <ac:spMk id="3" creationId="{E615D784-AEBC-4C44-AFB1-F4DB16E8FA1F}"/>
          </ac:spMkLst>
        </pc:spChg>
        <pc:spChg chg="mod">
          <ac:chgData name="Issam Toufik" userId="910a7b8e-d50d-42b5-8a90-c9aaeb763a91" providerId="ADAL" clId="{94BB0D02-BD4B-4EEB-AF53-8F92A629FC4A}" dt="2022-09-05T12:21:44.025" v="55" actId="20577"/>
          <ac:spMkLst>
            <pc:docMk/>
            <pc:sldMk cId="1235364315" sldId="966"/>
            <ac:spMk id="105" creationId="{AD891A1E-E53F-45D7-954F-99948D1B8C6D}"/>
          </ac:spMkLst>
        </pc:spChg>
        <pc:spChg chg="mod">
          <ac:chgData name="Issam Toufik" userId="910a7b8e-d50d-42b5-8a90-c9aaeb763a91" providerId="ADAL" clId="{94BB0D02-BD4B-4EEB-AF53-8F92A629FC4A}" dt="2022-09-05T12:21:30.195" v="51" actId="13926"/>
          <ac:spMkLst>
            <pc:docMk/>
            <pc:sldMk cId="1235364315" sldId="966"/>
            <ac:spMk id="108" creationId="{A955D2EE-EE19-403E-964D-E3A419ED9C79}"/>
          </ac:spMkLst>
        </pc:spChg>
      </pc:sldChg>
      <pc:sldChg chg="addSp delSp modSp mod">
        <pc:chgData name="Issam Toufik" userId="910a7b8e-d50d-42b5-8a90-c9aaeb763a91" providerId="ADAL" clId="{94BB0D02-BD4B-4EEB-AF53-8F92A629FC4A}" dt="2022-09-10T18:18:31.225" v="1076"/>
        <pc:sldMkLst>
          <pc:docMk/>
          <pc:sldMk cId="1226873881" sldId="973"/>
        </pc:sldMkLst>
        <pc:graphicFrameChg chg="add mod">
          <ac:chgData name="Issam Toufik" userId="910a7b8e-d50d-42b5-8a90-c9aaeb763a91" providerId="ADAL" clId="{94BB0D02-BD4B-4EEB-AF53-8F92A629FC4A}" dt="2022-09-10T18:18:31.225" v="1076"/>
          <ac:graphicFrameMkLst>
            <pc:docMk/>
            <pc:sldMk cId="1226873881" sldId="973"/>
            <ac:graphicFrameMk id="8" creationId="{800F9579-37B0-4A83-BC55-5C23AD57116E}"/>
          </ac:graphicFrameMkLst>
        </pc:graphicFrameChg>
        <pc:graphicFrameChg chg="del">
          <ac:chgData name="Issam Toufik" userId="910a7b8e-d50d-42b5-8a90-c9aaeb763a91" providerId="ADAL" clId="{94BB0D02-BD4B-4EEB-AF53-8F92A629FC4A}" dt="2022-09-10T18:02:24.176" v="714" actId="478"/>
          <ac:graphicFrameMkLst>
            <pc:docMk/>
            <pc:sldMk cId="1226873881" sldId="973"/>
            <ac:graphicFrameMk id="9" creationId="{800F9579-37B0-4A83-BC55-5C23AD57116E}"/>
          </ac:graphicFrameMkLst>
        </pc:graphicFrameChg>
      </pc:sldChg>
      <pc:sldChg chg="addSp delSp modSp mod">
        <pc:chgData name="Issam Toufik" userId="910a7b8e-d50d-42b5-8a90-c9aaeb763a91" providerId="ADAL" clId="{94BB0D02-BD4B-4EEB-AF53-8F92A629FC4A}" dt="2022-09-10T18:18:51.678" v="1079"/>
        <pc:sldMkLst>
          <pc:docMk/>
          <pc:sldMk cId="2806566441" sldId="974"/>
        </pc:sldMkLst>
        <pc:graphicFrameChg chg="del">
          <ac:chgData name="Issam Toufik" userId="910a7b8e-d50d-42b5-8a90-c9aaeb763a91" providerId="ADAL" clId="{94BB0D02-BD4B-4EEB-AF53-8F92A629FC4A}" dt="2022-09-10T18:03:29.133" v="764" actId="478"/>
          <ac:graphicFrameMkLst>
            <pc:docMk/>
            <pc:sldMk cId="2806566441" sldId="974"/>
            <ac:graphicFrameMk id="8" creationId="{6A086643-F00E-4C40-A201-EE002C982A42}"/>
          </ac:graphicFrameMkLst>
        </pc:graphicFrameChg>
        <pc:graphicFrameChg chg="add mod">
          <ac:chgData name="Issam Toufik" userId="910a7b8e-d50d-42b5-8a90-c9aaeb763a91" providerId="ADAL" clId="{94BB0D02-BD4B-4EEB-AF53-8F92A629FC4A}" dt="2022-09-10T18:18:51.678" v="1079"/>
          <ac:graphicFrameMkLst>
            <pc:docMk/>
            <pc:sldMk cId="2806566441" sldId="974"/>
            <ac:graphicFrameMk id="9" creationId="{7F66B777-C21B-42B3-9D2D-824108C7629D}"/>
          </ac:graphicFrameMkLst>
        </pc:graphicFrameChg>
      </pc:sldChg>
      <pc:sldChg chg="modSp add del mod">
        <pc:chgData name="Issam Toufik" userId="910a7b8e-d50d-42b5-8a90-c9aaeb763a91" providerId="ADAL" clId="{94BB0D02-BD4B-4EEB-AF53-8F92A629FC4A}" dt="2022-09-10T19:36:48.393" v="1461" actId="1036"/>
        <pc:sldMkLst>
          <pc:docMk/>
          <pc:sldMk cId="4183504760" sldId="975"/>
        </pc:sldMkLst>
        <pc:spChg chg="mod">
          <ac:chgData name="Issam Toufik" userId="910a7b8e-d50d-42b5-8a90-c9aaeb763a91" providerId="ADAL" clId="{94BB0D02-BD4B-4EEB-AF53-8F92A629FC4A}" dt="2022-09-10T19:36:48.393" v="1461" actId="1036"/>
          <ac:spMkLst>
            <pc:docMk/>
            <pc:sldMk cId="4183504760" sldId="975"/>
            <ac:spMk id="4" creationId="{01C35609-F20A-44C2-821C-59570A0BBC4E}"/>
          </ac:spMkLst>
        </pc:spChg>
        <pc:spChg chg="mod">
          <ac:chgData name="Issam Toufik" userId="910a7b8e-d50d-42b5-8a90-c9aaeb763a91" providerId="ADAL" clId="{94BB0D02-BD4B-4EEB-AF53-8F92A629FC4A}" dt="2022-09-10T18:21:40.103" v="1100" actId="20577"/>
          <ac:spMkLst>
            <pc:docMk/>
            <pc:sldMk cId="4183504760" sldId="975"/>
            <ac:spMk id="7170" creationId="{3794A7AC-F975-4B82-9FCA-9C67ECE03726}"/>
          </ac:spMkLst>
        </pc:spChg>
      </pc:sldChg>
      <pc:sldChg chg="del">
        <pc:chgData name="Issam Toufik" userId="910a7b8e-d50d-42b5-8a90-c9aaeb763a91" providerId="ADAL" clId="{94BB0D02-BD4B-4EEB-AF53-8F92A629FC4A}" dt="2022-09-10T18:17:47.417" v="1075" actId="2696"/>
        <pc:sldMkLst>
          <pc:docMk/>
          <pc:sldMk cId="0" sldId="988"/>
        </pc:sldMkLst>
      </pc:sldChg>
      <pc:sldChg chg="del">
        <pc:chgData name="Issam Toufik" userId="910a7b8e-d50d-42b5-8a90-c9aaeb763a91" providerId="ADAL" clId="{94BB0D02-BD4B-4EEB-AF53-8F92A629FC4A}" dt="2022-09-05T13:25:01.463" v="312" actId="2696"/>
        <pc:sldMkLst>
          <pc:docMk/>
          <pc:sldMk cId="2023299866" sldId="989"/>
        </pc:sldMkLst>
      </pc:sldChg>
      <pc:sldChg chg="addSp delSp modSp mod">
        <pc:chgData name="Issam Toufik" userId="910a7b8e-d50d-42b5-8a90-c9aaeb763a91" providerId="ADAL" clId="{94BB0D02-BD4B-4EEB-AF53-8F92A629FC4A}" dt="2022-09-10T18:25:54.461" v="1385" actId="20577"/>
        <pc:sldMkLst>
          <pc:docMk/>
          <pc:sldMk cId="860019791" sldId="990"/>
        </pc:sldMkLst>
        <pc:spChg chg="mod">
          <ac:chgData name="Issam Toufik" userId="910a7b8e-d50d-42b5-8a90-c9aaeb763a91" providerId="ADAL" clId="{94BB0D02-BD4B-4EEB-AF53-8F92A629FC4A}" dt="2022-09-10T18:25:54.461" v="1385" actId="20577"/>
          <ac:spMkLst>
            <pc:docMk/>
            <pc:sldMk cId="860019791" sldId="990"/>
            <ac:spMk id="9" creationId="{4BEC5FFE-9EE3-4547-AC04-1005AF2E23C2}"/>
          </ac:spMkLst>
        </pc:spChg>
        <pc:picChg chg="add del mod">
          <ac:chgData name="Issam Toufik" userId="910a7b8e-d50d-42b5-8a90-c9aaeb763a91" providerId="ADAL" clId="{94BB0D02-BD4B-4EEB-AF53-8F92A629FC4A}" dt="2022-09-05T14:36:53.381" v="441" actId="478"/>
          <ac:picMkLst>
            <pc:docMk/>
            <pc:sldMk cId="860019791" sldId="990"/>
            <ac:picMk id="1026" creationId="{A799EE04-824A-1D8C-8823-C140C358B5D6}"/>
          </ac:picMkLst>
        </pc:picChg>
        <pc:picChg chg="add del mod">
          <ac:chgData name="Issam Toufik" userId="910a7b8e-d50d-42b5-8a90-c9aaeb763a91" providerId="ADAL" clId="{94BB0D02-BD4B-4EEB-AF53-8F92A629FC4A}" dt="2022-09-05T14:26:09.072" v="409"/>
          <ac:picMkLst>
            <pc:docMk/>
            <pc:sldMk cId="860019791" sldId="990"/>
            <ac:picMk id="1028" creationId="{76393941-C84B-8881-C7BC-40814D76AC67}"/>
          </ac:picMkLst>
        </pc:picChg>
        <pc:picChg chg="add del mod">
          <ac:chgData name="Issam Toufik" userId="910a7b8e-d50d-42b5-8a90-c9aaeb763a91" providerId="ADAL" clId="{94BB0D02-BD4B-4EEB-AF53-8F92A629FC4A}" dt="2022-09-05T14:28:06.715" v="430"/>
          <ac:picMkLst>
            <pc:docMk/>
            <pc:sldMk cId="860019791" sldId="990"/>
            <ac:picMk id="1030" creationId="{942A91DD-63DB-D348-98E1-853A2A41B0EE}"/>
          </ac:picMkLst>
        </pc:picChg>
        <pc:picChg chg="add mod">
          <ac:chgData name="Issam Toufik" userId="910a7b8e-d50d-42b5-8a90-c9aaeb763a91" providerId="ADAL" clId="{94BB0D02-BD4B-4EEB-AF53-8F92A629FC4A}" dt="2022-09-05T14:37:05.116" v="474" actId="1037"/>
          <ac:picMkLst>
            <pc:docMk/>
            <pc:sldMk cId="860019791" sldId="990"/>
            <ac:picMk id="1032" creationId="{5CB5A0F1-85C7-782E-0E45-D7F660ED1BE0}"/>
          </ac:picMkLst>
        </pc:picChg>
      </pc:sldChg>
      <pc:sldChg chg="del">
        <pc:chgData name="Issam Toufik" userId="910a7b8e-d50d-42b5-8a90-c9aaeb763a91" providerId="ADAL" clId="{94BB0D02-BD4B-4EEB-AF53-8F92A629FC4A}" dt="2022-09-10T18:21:04.839" v="1093" actId="47"/>
        <pc:sldMkLst>
          <pc:docMk/>
          <pc:sldMk cId="2090251114" sldId="991"/>
        </pc:sldMkLst>
      </pc:sldChg>
      <pc:sldChg chg="modSp add mod">
        <pc:chgData name="Issam Toufik" userId="910a7b8e-d50d-42b5-8a90-c9aaeb763a91" providerId="ADAL" clId="{94BB0D02-BD4B-4EEB-AF53-8F92A629FC4A}" dt="2022-09-09T10:03:24.369" v="504" actId="6549"/>
        <pc:sldMkLst>
          <pc:docMk/>
          <pc:sldMk cId="694460648" sldId="992"/>
        </pc:sldMkLst>
        <pc:spChg chg="mod">
          <ac:chgData name="Issam Toufik" userId="910a7b8e-d50d-42b5-8a90-c9aaeb763a91" providerId="ADAL" clId="{94BB0D02-BD4B-4EEB-AF53-8F92A629FC4A}" dt="2022-09-09T10:03:24.369" v="504" actId="6549"/>
          <ac:spMkLst>
            <pc:docMk/>
            <pc:sldMk cId="694460648" sldId="992"/>
            <ac:spMk id="9" creationId="{4BEC5FFE-9EE3-4547-AC04-1005AF2E23C2}"/>
          </ac:spMkLst>
        </pc:spChg>
        <pc:spChg chg="mod">
          <ac:chgData name="Issam Toufik" userId="910a7b8e-d50d-42b5-8a90-c9aaeb763a91" providerId="ADAL" clId="{94BB0D02-BD4B-4EEB-AF53-8F92A629FC4A}" dt="2022-09-05T13:20:18.365" v="230" actId="14100"/>
          <ac:spMkLst>
            <pc:docMk/>
            <pc:sldMk cId="694460648" sldId="992"/>
            <ac:spMk id="7170" creationId="{3794A7AC-F975-4B82-9FCA-9C67ECE03726}"/>
          </ac:spMkLst>
        </pc:spChg>
      </pc:sldChg>
      <pc:sldChg chg="addSp delSp modSp add mod">
        <pc:chgData name="Issam Toufik" userId="910a7b8e-d50d-42b5-8a90-c9aaeb763a91" providerId="ADAL" clId="{94BB0D02-BD4B-4EEB-AF53-8F92A629FC4A}" dt="2022-09-10T17:56:59.571" v="643" actId="255"/>
        <pc:sldMkLst>
          <pc:docMk/>
          <pc:sldMk cId="2135793713" sldId="993"/>
        </pc:sldMkLst>
        <pc:spChg chg="mod">
          <ac:chgData name="Issam Toufik" userId="910a7b8e-d50d-42b5-8a90-c9aaeb763a91" providerId="ADAL" clId="{94BB0D02-BD4B-4EEB-AF53-8F92A629FC4A}" dt="2022-09-10T17:56:59.571" v="643" actId="255"/>
          <ac:spMkLst>
            <pc:docMk/>
            <pc:sldMk cId="2135793713" sldId="993"/>
            <ac:spMk id="2" creationId="{AAA22A2A-8D3E-4704-BA16-7696E9F6E08F}"/>
          </ac:spMkLst>
        </pc:spChg>
        <pc:spChg chg="del">
          <ac:chgData name="Issam Toufik" userId="910a7b8e-d50d-42b5-8a90-c9aaeb763a91" providerId="ADAL" clId="{94BB0D02-BD4B-4EEB-AF53-8F92A629FC4A}" dt="2022-09-10T17:55:32.320" v="603" actId="478"/>
          <ac:spMkLst>
            <pc:docMk/>
            <pc:sldMk cId="2135793713" sldId="993"/>
            <ac:spMk id="5" creationId="{4E02AC59-09AA-423D-816B-0545E32716CF}"/>
          </ac:spMkLst>
        </pc:spChg>
        <pc:graphicFrameChg chg="del">
          <ac:chgData name="Issam Toufik" userId="910a7b8e-d50d-42b5-8a90-c9aaeb763a91" providerId="ADAL" clId="{94BB0D02-BD4B-4EEB-AF53-8F92A629FC4A}" dt="2022-09-10T17:55:19.798" v="589" actId="478"/>
          <ac:graphicFrameMkLst>
            <pc:docMk/>
            <pc:sldMk cId="2135793713" sldId="993"/>
            <ac:graphicFrameMk id="4" creationId="{AF51E184-7F98-454D-BA06-6FBE37DA9A5F}"/>
          </ac:graphicFrameMkLst>
        </pc:graphicFrameChg>
        <pc:graphicFrameChg chg="add mod">
          <ac:chgData name="Issam Toufik" userId="910a7b8e-d50d-42b5-8a90-c9aaeb763a91" providerId="ADAL" clId="{94BB0D02-BD4B-4EEB-AF53-8F92A629FC4A}" dt="2022-09-10T17:55:29.376" v="602" actId="1036"/>
          <ac:graphicFrameMkLst>
            <pc:docMk/>
            <pc:sldMk cId="2135793713" sldId="993"/>
            <ac:graphicFrameMk id="6" creationId="{00000000-0008-0000-0000-000006000000}"/>
          </ac:graphicFrameMkLst>
        </pc:graphicFrameChg>
      </pc:sldChg>
      <pc:sldMasterChg chg="modSldLayout">
        <pc:chgData name="Issam Toufik" userId="910a7b8e-d50d-42b5-8a90-c9aaeb763a91" providerId="ADAL" clId="{94BB0D02-BD4B-4EEB-AF53-8F92A629FC4A}" dt="2022-09-10T19:48:38.643" v="1497" actId="20577"/>
        <pc:sldMasterMkLst>
          <pc:docMk/>
          <pc:sldMasterMk cId="0" sldId="2147485146"/>
        </pc:sldMasterMkLst>
        <pc:sldLayoutChg chg="modSp mod">
          <pc:chgData name="Issam Toufik" userId="910a7b8e-d50d-42b5-8a90-c9aaeb763a91" providerId="ADAL" clId="{94BB0D02-BD4B-4EEB-AF53-8F92A629FC4A}" dt="2022-09-10T17:40:12.560" v="566" actId="20577"/>
          <pc:sldLayoutMkLst>
            <pc:docMk/>
            <pc:sldMasterMk cId="0" sldId="2147485146"/>
            <pc:sldLayoutMk cId="2685061498" sldId="2147485354"/>
          </pc:sldLayoutMkLst>
          <pc:spChg chg="mod">
            <ac:chgData name="Issam Toufik" userId="910a7b8e-d50d-42b5-8a90-c9aaeb763a91" providerId="ADAL" clId="{94BB0D02-BD4B-4EEB-AF53-8F92A629FC4A}" dt="2022-09-10T17:40:12.560" v="56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94BB0D02-BD4B-4EEB-AF53-8F92A629FC4A}" dt="2022-09-10T19:48:38.643" v="1497" actId="20577"/>
          <pc:sldLayoutMkLst>
            <pc:docMk/>
            <pc:sldMasterMk cId="0" sldId="2147485146"/>
            <pc:sldLayoutMk cId="1780556474" sldId="2147485357"/>
          </pc:sldLayoutMkLst>
          <pc:spChg chg="mod">
            <ac:chgData name="Issam Toufik" userId="910a7b8e-d50d-42b5-8a90-c9aaeb763a91" providerId="ADAL" clId="{94BB0D02-BD4B-4EEB-AF53-8F92A629FC4A}" dt="2022-09-10T19:48:38.643" v="1497"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94BB0D02-BD4B-4EEB-AF53-8F92A629FC4A}" dt="2022-09-10T17:40:31.682" v="574"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91A1B55-930B-4FA2-B614-13688894127B}"/>
    <pc:docChg chg="undo redo custSel addSld delSld modSld sldOrd modMainMaster">
      <pc:chgData name="Issam Toufik" userId="910a7b8e-d50d-42b5-8a90-c9aaeb763a91" providerId="ADAL" clId="{391A1B55-930B-4FA2-B614-13688894127B}" dt="2022-03-14T22:17:18.858" v="3513" actId="20577"/>
      <pc:docMkLst>
        <pc:docMk/>
      </pc:docMkLst>
      <pc:sldChg chg="add del">
        <pc:chgData name="Issam Toufik" userId="910a7b8e-d50d-42b5-8a90-c9aaeb763a91" providerId="ADAL" clId="{391A1B55-930B-4FA2-B614-13688894127B}" dt="2022-03-11T14:49:57.773" v="443"/>
        <pc:sldMkLst>
          <pc:docMk/>
          <pc:sldMk cId="0" sldId="265"/>
        </pc:sldMkLst>
      </pc:sldChg>
      <pc:sldChg chg="addSp delSp modSp del mod">
        <pc:chgData name="Issam Toufik" userId="910a7b8e-d50d-42b5-8a90-c9aaeb763a91" providerId="ADAL" clId="{391A1B55-930B-4FA2-B614-13688894127B}" dt="2022-03-14T21:24:48.494" v="3357" actId="47"/>
        <pc:sldMkLst>
          <pc:docMk/>
          <pc:sldMk cId="4253095189" sldId="392"/>
        </pc:sldMkLst>
        <pc:spChg chg="mod">
          <ac:chgData name="Issam Toufik" userId="910a7b8e-d50d-42b5-8a90-c9aaeb763a91" providerId="ADAL" clId="{391A1B55-930B-4FA2-B614-13688894127B}" dt="2022-03-14T09:56:18.841" v="2080" actId="20577"/>
          <ac:spMkLst>
            <pc:docMk/>
            <pc:sldMk cId="4253095189" sldId="392"/>
            <ac:spMk id="46" creationId="{628F1A8E-6B41-4B18-BF3B-80B6AB863E31}"/>
          </ac:spMkLst>
        </pc:spChg>
        <pc:picChg chg="add del">
          <ac:chgData name="Issam Toufik" userId="910a7b8e-d50d-42b5-8a90-c9aaeb763a91" providerId="ADAL" clId="{391A1B55-930B-4FA2-B614-13688894127B}" dt="2022-03-14T09:56:00.101" v="2068" actId="478"/>
          <ac:picMkLst>
            <pc:docMk/>
            <pc:sldMk cId="4253095189" sldId="392"/>
            <ac:picMk id="1026" creationId="{BD12365D-6E90-4848-9A45-051220007B9E}"/>
          </ac:picMkLst>
        </pc:picChg>
        <pc:picChg chg="add del">
          <ac:chgData name="Issam Toufik" userId="910a7b8e-d50d-42b5-8a90-c9aaeb763a91" providerId="ADAL" clId="{391A1B55-930B-4FA2-B614-13688894127B}" dt="2022-03-14T09:56:05.412" v="2070"/>
          <ac:picMkLst>
            <pc:docMk/>
            <pc:sldMk cId="4253095189" sldId="392"/>
            <ac:picMk id="1028" creationId="{42F53630-F5CD-4652-AE9C-4899FFB6DC1F}"/>
          </ac:picMkLst>
        </pc:picChg>
        <pc:picChg chg="add del">
          <ac:chgData name="Issam Toufik" userId="910a7b8e-d50d-42b5-8a90-c9aaeb763a91" providerId="ADAL" clId="{391A1B55-930B-4FA2-B614-13688894127B}" dt="2022-03-14T09:57:14.270" v="2083"/>
          <ac:picMkLst>
            <pc:docMk/>
            <pc:sldMk cId="4253095189" sldId="392"/>
            <ac:picMk id="1030" creationId="{E719B457-4F7D-4AD4-8BAC-CE6D18877DB0}"/>
          </ac:picMkLst>
        </pc:picChg>
        <pc:picChg chg="add del">
          <ac:chgData name="Issam Toufik" userId="910a7b8e-d50d-42b5-8a90-c9aaeb763a91" providerId="ADAL" clId="{391A1B55-930B-4FA2-B614-13688894127B}" dt="2022-03-14T09:57:28.306" v="2085"/>
          <ac:picMkLst>
            <pc:docMk/>
            <pc:sldMk cId="4253095189" sldId="392"/>
            <ac:picMk id="1032" creationId="{DE4F37E6-4295-4751-8FF8-18054C6F6423}"/>
          </ac:picMkLst>
        </pc:picChg>
        <pc:picChg chg="add del">
          <ac:chgData name="Issam Toufik" userId="910a7b8e-d50d-42b5-8a90-c9aaeb763a91" providerId="ADAL" clId="{391A1B55-930B-4FA2-B614-13688894127B}" dt="2022-03-14T09:57:43.237" v="2087"/>
          <ac:picMkLst>
            <pc:docMk/>
            <pc:sldMk cId="4253095189" sldId="392"/>
            <ac:picMk id="1034" creationId="{FDBED716-8012-4034-B81E-5A57C7E72021}"/>
          </ac:picMkLst>
        </pc:picChg>
        <pc:picChg chg="add mod">
          <ac:chgData name="Issam Toufik" userId="910a7b8e-d50d-42b5-8a90-c9aaeb763a91" providerId="ADAL" clId="{391A1B55-930B-4FA2-B614-13688894127B}" dt="2022-03-14T10:59:35.630" v="2097" actId="1076"/>
          <ac:picMkLst>
            <pc:docMk/>
            <pc:sldMk cId="4253095189" sldId="392"/>
            <ac:picMk id="1036" creationId="{154D0CCF-C2D6-4E3F-9BC4-6B31C400A4B3}"/>
          </ac:picMkLst>
        </pc:picChg>
        <pc:picChg chg="add del">
          <ac:chgData name="Issam Toufik" userId="910a7b8e-d50d-42b5-8a90-c9aaeb763a91" providerId="ADAL" clId="{391A1B55-930B-4FA2-B614-13688894127B}" dt="2022-03-14T09:57:11.189" v="2081" actId="478"/>
          <ac:picMkLst>
            <pc:docMk/>
            <pc:sldMk cId="4253095189" sldId="392"/>
            <ac:picMk id="3076" creationId="{8286AB26-6DA6-4878-96BF-2FB08117B8AF}"/>
          </ac:picMkLst>
        </pc:picChg>
      </pc:sldChg>
      <pc:sldChg chg="del">
        <pc:chgData name="Issam Toufik" userId="910a7b8e-d50d-42b5-8a90-c9aaeb763a91" providerId="ADAL" clId="{391A1B55-930B-4FA2-B614-13688894127B}" dt="2022-03-14T08:49:13.792" v="1364" actId="2696"/>
        <pc:sldMkLst>
          <pc:docMk/>
          <pc:sldMk cId="432474971" sldId="393"/>
        </pc:sldMkLst>
      </pc:sldChg>
      <pc:sldChg chg="add del">
        <pc:chgData name="Issam Toufik" userId="910a7b8e-d50d-42b5-8a90-c9aaeb763a91" providerId="ADAL" clId="{391A1B55-930B-4FA2-B614-13688894127B}" dt="2022-03-14T09:13:38.028" v="1717" actId="47"/>
        <pc:sldMkLst>
          <pc:docMk/>
          <pc:sldMk cId="3768759899" sldId="393"/>
        </pc:sldMkLst>
      </pc:sldChg>
      <pc:sldChg chg="del">
        <pc:chgData name="Issam Toufik" userId="910a7b8e-d50d-42b5-8a90-c9aaeb763a91" providerId="ADAL" clId="{391A1B55-930B-4FA2-B614-13688894127B}" dt="2022-03-14T21:24:48.494" v="3357" actId="47"/>
        <pc:sldMkLst>
          <pc:docMk/>
          <pc:sldMk cId="2461313315" sldId="396"/>
        </pc:sldMkLst>
      </pc:sldChg>
      <pc:sldChg chg="addSp delSp modSp mod">
        <pc:chgData name="Issam Toufik" userId="910a7b8e-d50d-42b5-8a90-c9aaeb763a91" providerId="ADAL" clId="{391A1B55-930B-4FA2-B614-13688894127B}" dt="2022-03-13T18:32:40.271" v="720" actId="478"/>
        <pc:sldMkLst>
          <pc:docMk/>
          <pc:sldMk cId="4109539322" sldId="405"/>
        </pc:sldMkLst>
        <pc:graphicFrameChg chg="del">
          <ac:chgData name="Issam Toufik" userId="910a7b8e-d50d-42b5-8a90-c9aaeb763a91" providerId="ADAL" clId="{391A1B55-930B-4FA2-B614-13688894127B}" dt="2022-03-13T18:32:24.116" v="716" actId="478"/>
          <ac:graphicFrameMkLst>
            <pc:docMk/>
            <pc:sldMk cId="4109539322" sldId="405"/>
            <ac:graphicFrameMk id="6" creationId="{50D6E7A3-CD2F-4F6E-8725-F90691A0B7FC}"/>
          </ac:graphicFrameMkLst>
        </pc:graphicFrameChg>
        <pc:graphicFrameChg chg="add mod">
          <ac:chgData name="Issam Toufik" userId="910a7b8e-d50d-42b5-8a90-c9aaeb763a91" providerId="ADAL" clId="{391A1B55-930B-4FA2-B614-13688894127B}" dt="2022-03-13T18:32:36.181" v="719" actId="1076"/>
          <ac:graphicFrameMkLst>
            <pc:docMk/>
            <pc:sldMk cId="4109539322" sldId="405"/>
            <ac:graphicFrameMk id="7" creationId="{50D6E7A3-CD2F-4F6E-8725-F90691A0B7FC}"/>
          </ac:graphicFrameMkLst>
        </pc:graphicFrameChg>
        <pc:cxnChg chg="add del">
          <ac:chgData name="Issam Toufik" userId="910a7b8e-d50d-42b5-8a90-c9aaeb763a91" providerId="ADAL" clId="{391A1B55-930B-4FA2-B614-13688894127B}" dt="2022-03-13T18:32:40.271" v="720" actId="478"/>
          <ac:cxnSpMkLst>
            <pc:docMk/>
            <pc:sldMk cId="4109539322" sldId="405"/>
            <ac:cxnSpMk id="4" creationId="{46E2E96A-407A-4594-B7AE-C733AEA442CA}"/>
          </ac:cxnSpMkLst>
        </pc:cxnChg>
      </pc:sldChg>
      <pc:sldChg chg="modSp add mod">
        <pc:chgData name="Issam Toufik" userId="910a7b8e-d50d-42b5-8a90-c9aaeb763a91" providerId="ADAL" clId="{391A1B55-930B-4FA2-B614-13688894127B}" dt="2022-03-14T08:51:33.350" v="1412" actId="179"/>
        <pc:sldMkLst>
          <pc:docMk/>
          <pc:sldMk cId="3821706203" sldId="408"/>
        </pc:sldMkLst>
        <pc:spChg chg="mod">
          <ac:chgData name="Issam Toufik" userId="910a7b8e-d50d-42b5-8a90-c9aaeb763a91" providerId="ADAL" clId="{391A1B55-930B-4FA2-B614-13688894127B}" dt="2022-03-14T08:51:33.350" v="1412" actId="179"/>
          <ac:spMkLst>
            <pc:docMk/>
            <pc:sldMk cId="3821706203" sldId="408"/>
            <ac:spMk id="3" creationId="{83067CFE-A15D-40D4-8FCB-0296AA764F27}"/>
          </ac:spMkLst>
        </pc:spChg>
        <pc:spChg chg="mod">
          <ac:chgData name="Issam Toufik" userId="910a7b8e-d50d-42b5-8a90-c9aaeb763a91" providerId="ADAL" clId="{391A1B55-930B-4FA2-B614-13688894127B}" dt="2022-03-14T08:50:58.014" v="1408"/>
          <ac:spMkLst>
            <pc:docMk/>
            <pc:sldMk cId="3821706203" sldId="408"/>
            <ac:spMk id="4" creationId="{4AB9F046-764D-47CE-AC33-07229BB26841}"/>
          </ac:spMkLst>
        </pc:spChg>
        <pc:spChg chg="mod">
          <ac:chgData name="Issam Toufik" userId="910a7b8e-d50d-42b5-8a90-c9aaeb763a91" providerId="ADAL" clId="{391A1B55-930B-4FA2-B614-13688894127B}" dt="2022-03-14T08:50:58.014" v="1408"/>
          <ac:spMkLst>
            <pc:docMk/>
            <pc:sldMk cId="3821706203" sldId="408"/>
            <ac:spMk id="5" creationId="{AB00CAB8-8F7C-4FBC-BB8D-CD98621DB167}"/>
          </ac:spMkLst>
        </pc:spChg>
      </pc:sldChg>
      <pc:sldChg chg="addSp delSp modSp mod">
        <pc:chgData name="Issam Toufik" userId="910a7b8e-d50d-42b5-8a90-c9aaeb763a91" providerId="ADAL" clId="{391A1B55-930B-4FA2-B614-13688894127B}" dt="2022-03-13T18:31:57.815" v="714" actId="108"/>
        <pc:sldMkLst>
          <pc:docMk/>
          <pc:sldMk cId="1190807443" sldId="903"/>
        </pc:sldMkLst>
        <pc:spChg chg="add del mod">
          <ac:chgData name="Issam Toufik" userId="910a7b8e-d50d-42b5-8a90-c9aaeb763a91" providerId="ADAL" clId="{391A1B55-930B-4FA2-B614-13688894127B}" dt="2022-03-13T18:30:20.498" v="704" actId="478"/>
          <ac:spMkLst>
            <pc:docMk/>
            <pc:sldMk cId="1190807443" sldId="903"/>
            <ac:spMk id="6" creationId="{807A1B72-F214-43E2-B035-B500123B72A2}"/>
          </ac:spMkLst>
        </pc:spChg>
        <pc:spChg chg="mod">
          <ac:chgData name="Issam Toufik" userId="910a7b8e-d50d-42b5-8a90-c9aaeb763a91" providerId="ADAL" clId="{391A1B55-930B-4FA2-B614-13688894127B}" dt="2022-03-13T18:30:35.790" v="708" actId="20577"/>
          <ac:spMkLst>
            <pc:docMk/>
            <pc:sldMk cId="1190807443" sldId="903"/>
            <ac:spMk id="53" creationId="{FEF9E8F9-4EFB-4888-963F-3D3287659C25}"/>
          </ac:spMkLst>
        </pc:spChg>
        <pc:spChg chg="mod">
          <ac:chgData name="Issam Toufik" userId="910a7b8e-d50d-42b5-8a90-c9aaeb763a91" providerId="ADAL" clId="{391A1B55-930B-4FA2-B614-13688894127B}" dt="2022-03-13T18:31:29.422" v="711" actId="20577"/>
          <ac:spMkLst>
            <pc:docMk/>
            <pc:sldMk cId="1190807443" sldId="903"/>
            <ac:spMk id="54" creationId="{289EE97A-3D86-43AE-8F70-6FDB53522294}"/>
          </ac:spMkLst>
        </pc:spChg>
        <pc:graphicFrameChg chg="mod modGraphic">
          <ac:chgData name="Issam Toufik" userId="910a7b8e-d50d-42b5-8a90-c9aaeb763a91" providerId="ADAL" clId="{391A1B55-930B-4FA2-B614-13688894127B}" dt="2022-03-13T18:31:57.815" v="714" actId="108"/>
          <ac:graphicFrameMkLst>
            <pc:docMk/>
            <pc:sldMk cId="1190807443" sldId="903"/>
            <ac:graphicFrameMk id="3" creationId="{D801B7A1-70B4-4E56-998B-4D389C485F66}"/>
          </ac:graphicFrameMkLst>
        </pc:graphicFrameChg>
        <pc:graphicFrameChg chg="add del">
          <ac:chgData name="Issam Toufik" userId="910a7b8e-d50d-42b5-8a90-c9aaeb763a91" providerId="ADAL" clId="{391A1B55-930B-4FA2-B614-13688894127B}" dt="2022-03-13T18:29:53.089" v="687" actId="478"/>
          <ac:graphicFrameMkLst>
            <pc:docMk/>
            <pc:sldMk cId="1190807443" sldId="903"/>
            <ac:graphicFrameMk id="15" creationId="{D5C2584B-6B4F-4C60-AF3F-32823695614E}"/>
          </ac:graphicFrameMkLst>
        </pc:graphicFrameChg>
        <pc:graphicFrameChg chg="add mod">
          <ac:chgData name="Issam Toufik" userId="910a7b8e-d50d-42b5-8a90-c9aaeb763a91" providerId="ADAL" clId="{391A1B55-930B-4FA2-B614-13688894127B}" dt="2022-03-13T18:28:58.715" v="654"/>
          <ac:graphicFrameMkLst>
            <pc:docMk/>
            <pc:sldMk cId="1190807443" sldId="903"/>
            <ac:graphicFrameMk id="16" creationId="{D5C2584B-6B4F-4C60-AF3F-32823695614E}"/>
          </ac:graphicFrameMkLst>
        </pc:graphicFrameChg>
        <pc:graphicFrameChg chg="add mod">
          <ac:chgData name="Issam Toufik" userId="910a7b8e-d50d-42b5-8a90-c9aaeb763a91" providerId="ADAL" clId="{391A1B55-930B-4FA2-B614-13688894127B}" dt="2022-03-13T18:29:06.252" v="658"/>
          <ac:graphicFrameMkLst>
            <pc:docMk/>
            <pc:sldMk cId="1190807443" sldId="903"/>
            <ac:graphicFrameMk id="17" creationId="{D5C2584B-6B4F-4C60-AF3F-32823695614E}"/>
          </ac:graphicFrameMkLst>
        </pc:graphicFrameChg>
        <pc:graphicFrameChg chg="add mod">
          <ac:chgData name="Issam Toufik" userId="910a7b8e-d50d-42b5-8a90-c9aaeb763a91" providerId="ADAL" clId="{391A1B55-930B-4FA2-B614-13688894127B}" dt="2022-03-13T18:30:09.780" v="703" actId="1037"/>
          <ac:graphicFrameMkLst>
            <pc:docMk/>
            <pc:sldMk cId="1190807443" sldId="903"/>
            <ac:graphicFrameMk id="20" creationId="{D5C2584B-6B4F-4C60-AF3F-32823695614E}"/>
          </ac:graphicFrameMkLst>
        </pc:graphicFrameChg>
        <pc:cxnChg chg="add del mod">
          <ac:chgData name="Issam Toufik" userId="910a7b8e-d50d-42b5-8a90-c9aaeb763a91" providerId="ADAL" clId="{391A1B55-930B-4FA2-B614-13688894127B}" dt="2022-03-13T18:29:19.116" v="680" actId="478"/>
          <ac:cxnSpMkLst>
            <pc:docMk/>
            <pc:sldMk cId="1190807443" sldId="903"/>
            <ac:cxnSpMk id="5" creationId="{E1EBEA78-420F-4904-A7B3-7BB6F9128201}"/>
          </ac:cxnSpMkLst>
        </pc:cxnChg>
      </pc:sldChg>
      <pc:sldChg chg="del">
        <pc:chgData name="Issam Toufik" userId="910a7b8e-d50d-42b5-8a90-c9aaeb763a91" providerId="ADAL" clId="{391A1B55-930B-4FA2-B614-13688894127B}" dt="2022-03-14T08:49:13.792" v="1364" actId="2696"/>
        <pc:sldMkLst>
          <pc:docMk/>
          <pc:sldMk cId="860019791" sldId="904"/>
        </pc:sldMkLst>
      </pc:sldChg>
      <pc:sldChg chg="addSp delSp modSp add mod">
        <pc:chgData name="Issam Toufik" userId="910a7b8e-d50d-42b5-8a90-c9aaeb763a91" providerId="ADAL" clId="{391A1B55-930B-4FA2-B614-13688894127B}" dt="2022-03-14T14:09:45.022" v="3242" actId="20577"/>
        <pc:sldMkLst>
          <pc:docMk/>
          <pc:sldMk cId="3635160583" sldId="904"/>
        </pc:sldMkLst>
        <pc:spChg chg="del">
          <ac:chgData name="Issam Toufik" userId="910a7b8e-d50d-42b5-8a90-c9aaeb763a91" providerId="ADAL" clId="{391A1B55-930B-4FA2-B614-13688894127B}" dt="2022-03-14T08:49:50.122" v="1370" actId="478"/>
          <ac:spMkLst>
            <pc:docMk/>
            <pc:sldMk cId="3635160583" sldId="904"/>
            <ac:spMk id="5" creationId="{64C62BF8-85CC-4E1E-82D8-B4BBDC7AB2E3}"/>
          </ac:spMkLst>
        </pc:spChg>
        <pc:spChg chg="del mod">
          <ac:chgData name="Issam Toufik" userId="910a7b8e-d50d-42b5-8a90-c9aaeb763a91" providerId="ADAL" clId="{391A1B55-930B-4FA2-B614-13688894127B}" dt="2022-03-14T08:49:43.499" v="1367" actId="478"/>
          <ac:spMkLst>
            <pc:docMk/>
            <pc:sldMk cId="3635160583" sldId="904"/>
            <ac:spMk id="7" creationId="{F55A59D7-220B-4446-AF97-35E1FBF51225}"/>
          </ac:spMkLst>
        </pc:spChg>
        <pc:spChg chg="del">
          <ac:chgData name="Issam Toufik" userId="910a7b8e-d50d-42b5-8a90-c9aaeb763a91" providerId="ADAL" clId="{391A1B55-930B-4FA2-B614-13688894127B}" dt="2022-03-14T08:49:46.158" v="1368" actId="478"/>
          <ac:spMkLst>
            <pc:docMk/>
            <pc:sldMk cId="3635160583" sldId="904"/>
            <ac:spMk id="9" creationId="{4BEC5FFE-9EE3-4547-AC04-1005AF2E23C2}"/>
          </ac:spMkLst>
        </pc:spChg>
        <pc:spChg chg="add mod">
          <ac:chgData name="Issam Toufik" userId="910a7b8e-d50d-42b5-8a90-c9aaeb763a91" providerId="ADAL" clId="{391A1B55-930B-4FA2-B614-13688894127B}" dt="2022-03-14T14:09:45.022" v="3242" actId="20577"/>
          <ac:spMkLst>
            <pc:docMk/>
            <pc:sldMk cId="3635160583" sldId="904"/>
            <ac:spMk id="10" creationId="{9B6452F4-4B70-4043-84D7-85E2645E3804}"/>
          </ac:spMkLst>
        </pc:spChg>
        <pc:spChg chg="mod">
          <ac:chgData name="Issam Toufik" userId="910a7b8e-d50d-42b5-8a90-c9aaeb763a91" providerId="ADAL" clId="{391A1B55-930B-4FA2-B614-13688894127B}" dt="2022-03-14T14:08:36.291" v="3224" actId="255"/>
          <ac:spMkLst>
            <pc:docMk/>
            <pc:sldMk cId="3635160583" sldId="904"/>
            <ac:spMk id="7170" creationId="{3794A7AC-F975-4B82-9FCA-9C67ECE03726}"/>
          </ac:spMkLst>
        </pc:spChg>
        <pc:picChg chg="del">
          <ac:chgData name="Issam Toufik" userId="910a7b8e-d50d-42b5-8a90-c9aaeb763a91" providerId="ADAL" clId="{391A1B55-930B-4FA2-B614-13688894127B}" dt="2022-03-14T08:49:48.058" v="1369" actId="478"/>
          <ac:picMkLst>
            <pc:docMk/>
            <pc:sldMk cId="3635160583" sldId="904"/>
            <ac:picMk id="4" creationId="{60C48B5C-EFB9-4B2D-BDD3-D4985C454CAF}"/>
          </ac:picMkLst>
        </pc:picChg>
      </pc:sldChg>
      <pc:sldChg chg="addSp delSp modSp mod">
        <pc:chgData name="Issam Toufik" userId="910a7b8e-d50d-42b5-8a90-c9aaeb763a91" providerId="ADAL" clId="{391A1B55-930B-4FA2-B614-13688894127B}" dt="2022-03-13T18:43:00.860" v="742" actId="2164"/>
        <pc:sldMkLst>
          <pc:docMk/>
          <pc:sldMk cId="1547729043" sldId="910"/>
        </pc:sldMkLst>
        <pc:spChg chg="mod">
          <ac:chgData name="Issam Toufik" userId="910a7b8e-d50d-42b5-8a90-c9aaeb763a91" providerId="ADAL" clId="{391A1B55-930B-4FA2-B614-13688894127B}" dt="2022-03-13T18:36:53.927" v="721" actId="20577"/>
          <ac:spMkLst>
            <pc:docMk/>
            <pc:sldMk cId="1547729043" sldId="910"/>
            <ac:spMk id="7" creationId="{BA5C966F-0F5D-4795-A7D4-28495EA08930}"/>
          </ac:spMkLst>
        </pc:spChg>
        <pc:graphicFrameChg chg="mod modGraphic">
          <ac:chgData name="Issam Toufik" userId="910a7b8e-d50d-42b5-8a90-c9aaeb763a91" providerId="ADAL" clId="{391A1B55-930B-4FA2-B614-13688894127B}" dt="2022-03-13T18:43:00.860" v="742" actId="2164"/>
          <ac:graphicFrameMkLst>
            <pc:docMk/>
            <pc:sldMk cId="1547729043" sldId="910"/>
            <ac:graphicFrameMk id="6" creationId="{0B94C614-AC31-4B32-888B-69807045C9DF}"/>
          </ac:graphicFrameMkLst>
        </pc:graphicFrameChg>
        <pc:cxnChg chg="add del">
          <ac:chgData name="Issam Toufik" userId="910a7b8e-d50d-42b5-8a90-c9aaeb763a91" providerId="ADAL" clId="{391A1B55-930B-4FA2-B614-13688894127B}" dt="2022-03-13T18:39:08.130" v="731" actId="21"/>
          <ac:cxnSpMkLst>
            <pc:docMk/>
            <pc:sldMk cId="1547729043" sldId="910"/>
            <ac:cxnSpMk id="3" creationId="{2D8653D1-41E4-4BA0-83A7-0EDD09656A86}"/>
          </ac:cxnSpMkLst>
        </pc:cxnChg>
        <pc:cxnChg chg="add del mod">
          <ac:chgData name="Issam Toufik" userId="910a7b8e-d50d-42b5-8a90-c9aaeb763a91" providerId="ADAL" clId="{391A1B55-930B-4FA2-B614-13688894127B}" dt="2022-03-13T18:42:52.391" v="739" actId="478"/>
          <ac:cxnSpMkLst>
            <pc:docMk/>
            <pc:sldMk cId="1547729043" sldId="910"/>
            <ac:cxnSpMk id="8" creationId="{2ED678DA-EC2A-44DE-84FE-F3BD01B860EE}"/>
          </ac:cxnSpMkLst>
        </pc:cxnChg>
      </pc:sldChg>
      <pc:sldChg chg="addSp delSp modSp mod">
        <pc:chgData name="Issam Toufik" userId="910a7b8e-d50d-42b5-8a90-c9aaeb763a91" providerId="ADAL" clId="{391A1B55-930B-4FA2-B614-13688894127B}" dt="2022-03-14T21:16:03.632" v="3330"/>
        <pc:sldMkLst>
          <pc:docMk/>
          <pc:sldMk cId="1058135289" sldId="915"/>
        </pc:sldMkLst>
        <pc:spChg chg="add del mod">
          <ac:chgData name="Issam Toufik" userId="910a7b8e-d50d-42b5-8a90-c9aaeb763a91" providerId="ADAL" clId="{391A1B55-930B-4FA2-B614-13688894127B}" dt="2022-03-14T21:02:41.226" v="3288" actId="478"/>
          <ac:spMkLst>
            <pc:docMk/>
            <pc:sldMk cId="1058135289" sldId="915"/>
            <ac:spMk id="2" creationId="{71A40AF2-8FBC-4C0C-8A6A-7633E27C4BD3}"/>
          </ac:spMkLst>
        </pc:spChg>
        <pc:spChg chg="add del mod">
          <ac:chgData name="Issam Toufik" userId="910a7b8e-d50d-42b5-8a90-c9aaeb763a91" providerId="ADAL" clId="{391A1B55-930B-4FA2-B614-13688894127B}" dt="2022-03-14T21:16:02.829" v="3329" actId="478"/>
          <ac:spMkLst>
            <pc:docMk/>
            <pc:sldMk cId="1058135289" sldId="915"/>
            <ac:spMk id="9" creationId="{79CF6F83-7166-4198-AFF2-AE35D7CBD34E}"/>
          </ac:spMkLst>
        </pc:spChg>
        <pc:spChg chg="add mod">
          <ac:chgData name="Issam Toufik" userId="910a7b8e-d50d-42b5-8a90-c9aaeb763a91" providerId="ADAL" clId="{391A1B55-930B-4FA2-B614-13688894127B}" dt="2022-03-14T21:16:03.632" v="3330"/>
          <ac:spMkLst>
            <pc:docMk/>
            <pc:sldMk cId="1058135289" sldId="915"/>
            <ac:spMk id="10" creationId="{2EAE45A2-8A9D-48EF-BA1C-16D64CF8B56F}"/>
          </ac:spMkLst>
        </pc:spChg>
      </pc:sldChg>
      <pc:sldChg chg="del">
        <pc:chgData name="Issam Toufik" userId="910a7b8e-d50d-42b5-8a90-c9aaeb763a91" providerId="ADAL" clId="{391A1B55-930B-4FA2-B614-13688894127B}" dt="2022-03-14T08:20:44.218" v="981" actId="47"/>
        <pc:sldMkLst>
          <pc:docMk/>
          <pc:sldMk cId="1265223945" sldId="916"/>
        </pc:sldMkLst>
      </pc:sldChg>
      <pc:sldChg chg="addSp delSp modSp mod">
        <pc:chgData name="Issam Toufik" userId="910a7b8e-d50d-42b5-8a90-c9aaeb763a91" providerId="ADAL" clId="{391A1B55-930B-4FA2-B614-13688894127B}" dt="2022-03-14T08:29:22.447" v="1328" actId="1076"/>
        <pc:sldMkLst>
          <pc:docMk/>
          <pc:sldMk cId="396043029" sldId="917"/>
        </pc:sldMkLst>
        <pc:graphicFrameChg chg="add mod">
          <ac:chgData name="Issam Toufik" userId="910a7b8e-d50d-42b5-8a90-c9aaeb763a91" providerId="ADAL" clId="{391A1B55-930B-4FA2-B614-13688894127B}" dt="2022-03-14T08:29:22.447" v="1328" actId="1076"/>
          <ac:graphicFrameMkLst>
            <pc:docMk/>
            <pc:sldMk cId="396043029" sldId="917"/>
            <ac:graphicFrameMk id="4" creationId="{CE55E412-E775-4278-8F61-9F7632E2C5D3}"/>
          </ac:graphicFrameMkLst>
        </pc:graphicFrameChg>
        <pc:graphicFrameChg chg="del mod">
          <ac:chgData name="Issam Toufik" userId="910a7b8e-d50d-42b5-8a90-c9aaeb763a91" providerId="ADAL" clId="{391A1B55-930B-4FA2-B614-13688894127B}" dt="2022-03-14T08:28:35.153" v="1080" actId="478"/>
          <ac:graphicFrameMkLst>
            <pc:docMk/>
            <pc:sldMk cId="396043029" sldId="917"/>
            <ac:graphicFrameMk id="7" creationId="{B5082BBC-5551-45D1-8BCD-A4132DD94B79}"/>
          </ac:graphicFrameMkLst>
        </pc:graphicFrameChg>
      </pc:sldChg>
      <pc:sldChg chg="addSp delSp modSp mod">
        <pc:chgData name="Issam Toufik" userId="910a7b8e-d50d-42b5-8a90-c9aaeb763a91" providerId="ADAL" clId="{391A1B55-930B-4FA2-B614-13688894127B}" dt="2022-03-11T14:49:20.159" v="441" actId="14100"/>
        <pc:sldMkLst>
          <pc:docMk/>
          <pc:sldMk cId="4047862151" sldId="925"/>
        </pc:sldMkLst>
        <pc:spChg chg="add mod">
          <ac:chgData name="Issam Toufik" userId="910a7b8e-d50d-42b5-8a90-c9aaeb763a91" providerId="ADAL" clId="{391A1B55-930B-4FA2-B614-13688894127B}" dt="2022-03-11T14:49:20.159" v="441" actId="14100"/>
          <ac:spMkLst>
            <pc:docMk/>
            <pc:sldMk cId="4047862151" sldId="925"/>
            <ac:spMk id="3" creationId="{6476CCFD-7B63-4D0B-AD22-2A4E63505173}"/>
          </ac:spMkLst>
        </pc:spChg>
        <pc:spChg chg="mod">
          <ac:chgData name="Issam Toufik" userId="910a7b8e-d50d-42b5-8a90-c9aaeb763a91" providerId="ADAL" clId="{391A1B55-930B-4FA2-B614-13688894127B}" dt="2022-03-11T14:49:11.904" v="440" actId="1037"/>
          <ac:spMkLst>
            <pc:docMk/>
            <pc:sldMk cId="4047862151" sldId="925"/>
            <ac:spMk id="4" creationId="{E8A6ADC6-C193-4AE0-AD29-B0F8F402AC4A}"/>
          </ac:spMkLst>
        </pc:spChg>
        <pc:picChg chg="add mod modCrop">
          <ac:chgData name="Issam Toufik" userId="910a7b8e-d50d-42b5-8a90-c9aaeb763a91" providerId="ADAL" clId="{391A1B55-930B-4FA2-B614-13688894127B}" dt="2022-03-11T14:48:12.152" v="393" actId="14100"/>
          <ac:picMkLst>
            <pc:docMk/>
            <pc:sldMk cId="4047862151" sldId="925"/>
            <ac:picMk id="6" creationId="{BAF90B7D-A39A-4557-A1E7-7F2E68678A7D}"/>
          </ac:picMkLst>
        </pc:picChg>
        <pc:picChg chg="add del mod">
          <ac:chgData name="Issam Toufik" userId="910a7b8e-d50d-42b5-8a90-c9aaeb763a91" providerId="ADAL" clId="{391A1B55-930B-4FA2-B614-13688894127B}" dt="2022-03-11T14:47:39.247" v="384" actId="478"/>
          <ac:picMkLst>
            <pc:docMk/>
            <pc:sldMk cId="4047862151" sldId="925"/>
            <ac:picMk id="1026" creationId="{22705879-9AB7-41AD-9C31-8EB378061473}"/>
          </ac:picMkLst>
        </pc:picChg>
      </pc:sldChg>
      <pc:sldChg chg="addSp delSp modSp mod">
        <pc:chgData name="Issam Toufik" userId="910a7b8e-d50d-42b5-8a90-c9aaeb763a91" providerId="ADAL" clId="{391A1B55-930B-4FA2-B614-13688894127B}" dt="2022-03-14T20:44:45.263" v="3246"/>
        <pc:sldMkLst>
          <pc:docMk/>
          <pc:sldMk cId="145996142" sldId="926"/>
        </pc:sldMkLst>
        <pc:spChg chg="del">
          <ac:chgData name="Issam Toufik" userId="910a7b8e-d50d-42b5-8a90-c9aaeb763a91" providerId="ADAL" clId="{391A1B55-930B-4FA2-B614-13688894127B}" dt="2022-03-11T14:40:41.938" v="277" actId="478"/>
          <ac:spMkLst>
            <pc:docMk/>
            <pc:sldMk cId="145996142" sldId="926"/>
            <ac:spMk id="4" creationId="{E1AEC191-4046-48D6-9150-45C3DC83114F}"/>
          </ac:spMkLst>
        </pc:spChg>
        <pc:spChg chg="del">
          <ac:chgData name="Issam Toufik" userId="910a7b8e-d50d-42b5-8a90-c9aaeb763a91" providerId="ADAL" clId="{391A1B55-930B-4FA2-B614-13688894127B}" dt="2022-03-11T14:40:41.938" v="277" actId="478"/>
          <ac:spMkLst>
            <pc:docMk/>
            <pc:sldMk cId="145996142" sldId="926"/>
            <ac:spMk id="5" creationId="{4E80D798-D22B-4DE7-A3E0-D285D0BA7CA1}"/>
          </ac:spMkLst>
        </pc:spChg>
        <pc:spChg chg="del">
          <ac:chgData name="Issam Toufik" userId="910a7b8e-d50d-42b5-8a90-c9aaeb763a91" providerId="ADAL" clId="{391A1B55-930B-4FA2-B614-13688894127B}" dt="2022-03-11T14:40:41.938" v="277" actId="478"/>
          <ac:spMkLst>
            <pc:docMk/>
            <pc:sldMk cId="145996142" sldId="926"/>
            <ac:spMk id="6" creationId="{7AE3CFE5-0D48-4DF1-94E8-3E9F5149B485}"/>
          </ac:spMkLst>
        </pc:spChg>
        <pc:spChg chg="del">
          <ac:chgData name="Issam Toufik" userId="910a7b8e-d50d-42b5-8a90-c9aaeb763a91" providerId="ADAL" clId="{391A1B55-930B-4FA2-B614-13688894127B}" dt="2022-03-11T14:40:41.938" v="277" actId="478"/>
          <ac:spMkLst>
            <pc:docMk/>
            <pc:sldMk cId="145996142" sldId="926"/>
            <ac:spMk id="7" creationId="{1A0D6BEC-1063-446A-A84F-E48CEE9E4C8C}"/>
          </ac:spMkLst>
        </pc:spChg>
        <pc:spChg chg="del">
          <ac:chgData name="Issam Toufik" userId="910a7b8e-d50d-42b5-8a90-c9aaeb763a91" providerId="ADAL" clId="{391A1B55-930B-4FA2-B614-13688894127B}" dt="2022-03-11T14:40:41.938" v="277" actId="478"/>
          <ac:spMkLst>
            <pc:docMk/>
            <pc:sldMk cId="145996142" sldId="926"/>
            <ac:spMk id="8" creationId="{B097E552-EF63-4C0F-86B2-B92329124FBA}"/>
          </ac:spMkLst>
        </pc:spChg>
        <pc:spChg chg="del">
          <ac:chgData name="Issam Toufik" userId="910a7b8e-d50d-42b5-8a90-c9aaeb763a91" providerId="ADAL" clId="{391A1B55-930B-4FA2-B614-13688894127B}" dt="2022-03-11T14:40:41.938" v="277" actId="478"/>
          <ac:spMkLst>
            <pc:docMk/>
            <pc:sldMk cId="145996142" sldId="926"/>
            <ac:spMk id="9" creationId="{14BD89FB-B281-41E6-A858-62CE67B7A76B}"/>
          </ac:spMkLst>
        </pc:spChg>
        <pc:spChg chg="del">
          <ac:chgData name="Issam Toufik" userId="910a7b8e-d50d-42b5-8a90-c9aaeb763a91" providerId="ADAL" clId="{391A1B55-930B-4FA2-B614-13688894127B}" dt="2022-03-11T14:40:41.938" v="277" actId="478"/>
          <ac:spMkLst>
            <pc:docMk/>
            <pc:sldMk cId="145996142" sldId="926"/>
            <ac:spMk id="10" creationId="{B997F172-1BAE-47C4-84C2-FD34205BFAD4}"/>
          </ac:spMkLst>
        </pc:spChg>
        <pc:spChg chg="del">
          <ac:chgData name="Issam Toufik" userId="910a7b8e-d50d-42b5-8a90-c9aaeb763a91" providerId="ADAL" clId="{391A1B55-930B-4FA2-B614-13688894127B}" dt="2022-03-11T14:40:41.938" v="277" actId="478"/>
          <ac:spMkLst>
            <pc:docMk/>
            <pc:sldMk cId="145996142" sldId="926"/>
            <ac:spMk id="11" creationId="{C71158B8-87AB-400F-96A7-9B1EA54233AF}"/>
          </ac:spMkLst>
        </pc:spChg>
        <pc:spChg chg="del">
          <ac:chgData name="Issam Toufik" userId="910a7b8e-d50d-42b5-8a90-c9aaeb763a91" providerId="ADAL" clId="{391A1B55-930B-4FA2-B614-13688894127B}" dt="2022-03-11T14:40:41.938" v="277" actId="478"/>
          <ac:spMkLst>
            <pc:docMk/>
            <pc:sldMk cId="145996142" sldId="926"/>
            <ac:spMk id="12" creationId="{B9812BE2-2B4A-46B3-9120-55121D392CB9}"/>
          </ac:spMkLst>
        </pc:spChg>
        <pc:spChg chg="del">
          <ac:chgData name="Issam Toufik" userId="910a7b8e-d50d-42b5-8a90-c9aaeb763a91" providerId="ADAL" clId="{391A1B55-930B-4FA2-B614-13688894127B}" dt="2022-03-11T14:40:41.938" v="277" actId="478"/>
          <ac:spMkLst>
            <pc:docMk/>
            <pc:sldMk cId="145996142" sldId="926"/>
            <ac:spMk id="13" creationId="{18BEBF9C-C1DA-4311-82A8-8240750D5A6A}"/>
          </ac:spMkLst>
        </pc:spChg>
        <pc:spChg chg="del">
          <ac:chgData name="Issam Toufik" userId="910a7b8e-d50d-42b5-8a90-c9aaeb763a91" providerId="ADAL" clId="{391A1B55-930B-4FA2-B614-13688894127B}" dt="2022-03-11T14:40:41.938" v="277" actId="478"/>
          <ac:spMkLst>
            <pc:docMk/>
            <pc:sldMk cId="145996142" sldId="926"/>
            <ac:spMk id="14" creationId="{4C251C1D-389C-4918-9CC1-09F577E52307}"/>
          </ac:spMkLst>
        </pc:spChg>
        <pc:spChg chg="del">
          <ac:chgData name="Issam Toufik" userId="910a7b8e-d50d-42b5-8a90-c9aaeb763a91" providerId="ADAL" clId="{391A1B55-930B-4FA2-B614-13688894127B}" dt="2022-03-11T14:40:41.938" v="277" actId="478"/>
          <ac:spMkLst>
            <pc:docMk/>
            <pc:sldMk cId="145996142" sldId="926"/>
            <ac:spMk id="15" creationId="{E7C818E7-F09D-441F-BABD-30AB480DE3CB}"/>
          </ac:spMkLst>
        </pc:spChg>
        <pc:spChg chg="del">
          <ac:chgData name="Issam Toufik" userId="910a7b8e-d50d-42b5-8a90-c9aaeb763a91" providerId="ADAL" clId="{391A1B55-930B-4FA2-B614-13688894127B}" dt="2022-03-11T14:40:41.938" v="277" actId="478"/>
          <ac:spMkLst>
            <pc:docMk/>
            <pc:sldMk cId="145996142" sldId="926"/>
            <ac:spMk id="16" creationId="{7C10E175-9D3A-4FC6-B0E8-4C0DC503C7AC}"/>
          </ac:spMkLst>
        </pc:spChg>
        <pc:spChg chg="del">
          <ac:chgData name="Issam Toufik" userId="910a7b8e-d50d-42b5-8a90-c9aaeb763a91" providerId="ADAL" clId="{391A1B55-930B-4FA2-B614-13688894127B}" dt="2022-03-11T14:40:41.938" v="277" actId="478"/>
          <ac:spMkLst>
            <pc:docMk/>
            <pc:sldMk cId="145996142" sldId="926"/>
            <ac:spMk id="17" creationId="{6995FFF2-B8A3-40BE-AA35-9D6E16CC46E5}"/>
          </ac:spMkLst>
        </pc:spChg>
        <pc:spChg chg="del">
          <ac:chgData name="Issam Toufik" userId="910a7b8e-d50d-42b5-8a90-c9aaeb763a91" providerId="ADAL" clId="{391A1B55-930B-4FA2-B614-13688894127B}" dt="2022-03-11T14:40:41.938" v="277" actId="478"/>
          <ac:spMkLst>
            <pc:docMk/>
            <pc:sldMk cId="145996142" sldId="926"/>
            <ac:spMk id="18" creationId="{5466D501-5D31-4301-80B3-5CB1B24E3005}"/>
          </ac:spMkLst>
        </pc:spChg>
        <pc:spChg chg="del">
          <ac:chgData name="Issam Toufik" userId="910a7b8e-d50d-42b5-8a90-c9aaeb763a91" providerId="ADAL" clId="{391A1B55-930B-4FA2-B614-13688894127B}" dt="2022-03-11T14:40:41.938" v="277" actId="478"/>
          <ac:spMkLst>
            <pc:docMk/>
            <pc:sldMk cId="145996142" sldId="926"/>
            <ac:spMk id="19" creationId="{86AE80D3-E79E-42C4-8A2A-44342FE0BD92}"/>
          </ac:spMkLst>
        </pc:spChg>
        <pc:spChg chg="del">
          <ac:chgData name="Issam Toufik" userId="910a7b8e-d50d-42b5-8a90-c9aaeb763a91" providerId="ADAL" clId="{391A1B55-930B-4FA2-B614-13688894127B}" dt="2022-03-11T14:40:41.938" v="277" actId="478"/>
          <ac:spMkLst>
            <pc:docMk/>
            <pc:sldMk cId="145996142" sldId="926"/>
            <ac:spMk id="20" creationId="{A83EC4ED-2CD8-43E5-8324-F1F393D0B0CA}"/>
          </ac:spMkLst>
        </pc:spChg>
        <pc:spChg chg="del">
          <ac:chgData name="Issam Toufik" userId="910a7b8e-d50d-42b5-8a90-c9aaeb763a91" providerId="ADAL" clId="{391A1B55-930B-4FA2-B614-13688894127B}" dt="2022-03-11T14:40:41.938" v="277" actId="478"/>
          <ac:spMkLst>
            <pc:docMk/>
            <pc:sldMk cId="145996142" sldId="926"/>
            <ac:spMk id="21" creationId="{7FEAB1AE-ED1F-498A-81C4-9C0824D02BB9}"/>
          </ac:spMkLst>
        </pc:spChg>
        <pc:spChg chg="del">
          <ac:chgData name="Issam Toufik" userId="910a7b8e-d50d-42b5-8a90-c9aaeb763a91" providerId="ADAL" clId="{391A1B55-930B-4FA2-B614-13688894127B}" dt="2022-03-11T14:40:41.938" v="277" actId="478"/>
          <ac:spMkLst>
            <pc:docMk/>
            <pc:sldMk cId="145996142" sldId="926"/>
            <ac:spMk id="22" creationId="{0ABD7DE2-744A-4D74-89AF-6D77C5D687E8}"/>
          </ac:spMkLst>
        </pc:spChg>
        <pc:spChg chg="del">
          <ac:chgData name="Issam Toufik" userId="910a7b8e-d50d-42b5-8a90-c9aaeb763a91" providerId="ADAL" clId="{391A1B55-930B-4FA2-B614-13688894127B}" dt="2022-03-11T14:40:41.938" v="277" actId="478"/>
          <ac:spMkLst>
            <pc:docMk/>
            <pc:sldMk cId="145996142" sldId="926"/>
            <ac:spMk id="23" creationId="{640F1B71-92B1-451C-913C-0605FAA8B817}"/>
          </ac:spMkLst>
        </pc:spChg>
        <pc:spChg chg="del">
          <ac:chgData name="Issam Toufik" userId="910a7b8e-d50d-42b5-8a90-c9aaeb763a91" providerId="ADAL" clId="{391A1B55-930B-4FA2-B614-13688894127B}" dt="2022-03-11T14:40:41.938" v="277" actId="478"/>
          <ac:spMkLst>
            <pc:docMk/>
            <pc:sldMk cId="145996142" sldId="926"/>
            <ac:spMk id="24" creationId="{16D7C711-0135-4AA0-9F3B-83AEE82FF1DA}"/>
          </ac:spMkLst>
        </pc:spChg>
        <pc:spChg chg="del">
          <ac:chgData name="Issam Toufik" userId="910a7b8e-d50d-42b5-8a90-c9aaeb763a91" providerId="ADAL" clId="{391A1B55-930B-4FA2-B614-13688894127B}" dt="2022-03-11T14:40:41.938" v="277" actId="478"/>
          <ac:spMkLst>
            <pc:docMk/>
            <pc:sldMk cId="145996142" sldId="926"/>
            <ac:spMk id="25" creationId="{753F8FD0-257E-4023-8958-F135487FE935}"/>
          </ac:spMkLst>
        </pc:spChg>
        <pc:spChg chg="del">
          <ac:chgData name="Issam Toufik" userId="910a7b8e-d50d-42b5-8a90-c9aaeb763a91" providerId="ADAL" clId="{391A1B55-930B-4FA2-B614-13688894127B}" dt="2022-03-11T14:40:41.938" v="277" actId="478"/>
          <ac:spMkLst>
            <pc:docMk/>
            <pc:sldMk cId="145996142" sldId="926"/>
            <ac:spMk id="26" creationId="{3D05B557-50CE-4689-AA0B-92EB08442AAD}"/>
          </ac:spMkLst>
        </pc:spChg>
        <pc:spChg chg="del">
          <ac:chgData name="Issam Toufik" userId="910a7b8e-d50d-42b5-8a90-c9aaeb763a91" providerId="ADAL" clId="{391A1B55-930B-4FA2-B614-13688894127B}" dt="2022-03-11T14:40:41.938" v="277" actId="478"/>
          <ac:spMkLst>
            <pc:docMk/>
            <pc:sldMk cId="145996142" sldId="926"/>
            <ac:spMk id="27" creationId="{29CC5164-50CE-474E-989E-96C5DE7EC5E7}"/>
          </ac:spMkLst>
        </pc:spChg>
        <pc:spChg chg="del">
          <ac:chgData name="Issam Toufik" userId="910a7b8e-d50d-42b5-8a90-c9aaeb763a91" providerId="ADAL" clId="{391A1B55-930B-4FA2-B614-13688894127B}" dt="2022-03-11T14:40:41.938" v="277" actId="478"/>
          <ac:spMkLst>
            <pc:docMk/>
            <pc:sldMk cId="145996142" sldId="926"/>
            <ac:spMk id="28" creationId="{CECB6E11-0196-48BF-A708-37C9B7C91DE4}"/>
          </ac:spMkLst>
        </pc:spChg>
        <pc:spChg chg="del">
          <ac:chgData name="Issam Toufik" userId="910a7b8e-d50d-42b5-8a90-c9aaeb763a91" providerId="ADAL" clId="{391A1B55-930B-4FA2-B614-13688894127B}" dt="2022-03-11T14:40:41.938" v="277" actId="478"/>
          <ac:spMkLst>
            <pc:docMk/>
            <pc:sldMk cId="145996142" sldId="926"/>
            <ac:spMk id="29" creationId="{DD1FFC8E-B089-459B-8F3D-D380AF8AF054}"/>
          </ac:spMkLst>
        </pc:spChg>
        <pc:spChg chg="del">
          <ac:chgData name="Issam Toufik" userId="910a7b8e-d50d-42b5-8a90-c9aaeb763a91" providerId="ADAL" clId="{391A1B55-930B-4FA2-B614-13688894127B}" dt="2022-03-11T14:40:41.938" v="277" actId="478"/>
          <ac:spMkLst>
            <pc:docMk/>
            <pc:sldMk cId="145996142" sldId="926"/>
            <ac:spMk id="30" creationId="{C1E6A8C5-689B-4A8C-918E-53E728E69470}"/>
          </ac:spMkLst>
        </pc:spChg>
        <pc:spChg chg="del">
          <ac:chgData name="Issam Toufik" userId="910a7b8e-d50d-42b5-8a90-c9aaeb763a91" providerId="ADAL" clId="{391A1B55-930B-4FA2-B614-13688894127B}" dt="2022-03-11T14:40:41.938" v="277" actId="478"/>
          <ac:spMkLst>
            <pc:docMk/>
            <pc:sldMk cId="145996142" sldId="926"/>
            <ac:spMk id="31" creationId="{EADCBD9C-7F90-4C8E-A76F-FF92DDC70F19}"/>
          </ac:spMkLst>
        </pc:spChg>
        <pc:spChg chg="del">
          <ac:chgData name="Issam Toufik" userId="910a7b8e-d50d-42b5-8a90-c9aaeb763a91" providerId="ADAL" clId="{391A1B55-930B-4FA2-B614-13688894127B}" dt="2022-03-11T14:40:41.938" v="277" actId="478"/>
          <ac:spMkLst>
            <pc:docMk/>
            <pc:sldMk cId="145996142" sldId="926"/>
            <ac:spMk id="32" creationId="{5446458C-12BF-4963-9BCE-C96B60089626}"/>
          </ac:spMkLst>
        </pc:spChg>
        <pc:spChg chg="del">
          <ac:chgData name="Issam Toufik" userId="910a7b8e-d50d-42b5-8a90-c9aaeb763a91" providerId="ADAL" clId="{391A1B55-930B-4FA2-B614-13688894127B}" dt="2022-03-11T14:40:41.938" v="277" actId="478"/>
          <ac:spMkLst>
            <pc:docMk/>
            <pc:sldMk cId="145996142" sldId="926"/>
            <ac:spMk id="33" creationId="{E480ABAB-21B6-49BB-9411-F5D07492E0E3}"/>
          </ac:spMkLst>
        </pc:spChg>
        <pc:spChg chg="del">
          <ac:chgData name="Issam Toufik" userId="910a7b8e-d50d-42b5-8a90-c9aaeb763a91" providerId="ADAL" clId="{391A1B55-930B-4FA2-B614-13688894127B}" dt="2022-03-11T14:40:41.938" v="277" actId="478"/>
          <ac:spMkLst>
            <pc:docMk/>
            <pc:sldMk cId="145996142" sldId="926"/>
            <ac:spMk id="34" creationId="{AC35B6EE-6E42-4644-867E-F05CA9214611}"/>
          </ac:spMkLst>
        </pc:spChg>
        <pc:spChg chg="del">
          <ac:chgData name="Issam Toufik" userId="910a7b8e-d50d-42b5-8a90-c9aaeb763a91" providerId="ADAL" clId="{391A1B55-930B-4FA2-B614-13688894127B}" dt="2022-03-11T14:40:41.938" v="277" actId="478"/>
          <ac:spMkLst>
            <pc:docMk/>
            <pc:sldMk cId="145996142" sldId="926"/>
            <ac:spMk id="35" creationId="{595E7F8C-ADD1-4827-B05C-8254334E81D0}"/>
          </ac:spMkLst>
        </pc:spChg>
        <pc:spChg chg="del">
          <ac:chgData name="Issam Toufik" userId="910a7b8e-d50d-42b5-8a90-c9aaeb763a91" providerId="ADAL" clId="{391A1B55-930B-4FA2-B614-13688894127B}" dt="2022-03-11T14:40:41.938" v="277" actId="478"/>
          <ac:spMkLst>
            <pc:docMk/>
            <pc:sldMk cId="145996142" sldId="926"/>
            <ac:spMk id="36" creationId="{51D47055-C016-41FB-B78C-7ADBBFBE2291}"/>
          </ac:spMkLst>
        </pc:spChg>
        <pc:spChg chg="del">
          <ac:chgData name="Issam Toufik" userId="910a7b8e-d50d-42b5-8a90-c9aaeb763a91" providerId="ADAL" clId="{391A1B55-930B-4FA2-B614-13688894127B}" dt="2022-03-11T14:40:41.938" v="277" actId="478"/>
          <ac:spMkLst>
            <pc:docMk/>
            <pc:sldMk cId="145996142" sldId="926"/>
            <ac:spMk id="37" creationId="{95E6053E-A0F9-47DD-9A72-9CF4CBE10192}"/>
          </ac:spMkLst>
        </pc:spChg>
        <pc:spChg chg="del">
          <ac:chgData name="Issam Toufik" userId="910a7b8e-d50d-42b5-8a90-c9aaeb763a91" providerId="ADAL" clId="{391A1B55-930B-4FA2-B614-13688894127B}" dt="2022-03-11T14:40:41.938" v="277" actId="478"/>
          <ac:spMkLst>
            <pc:docMk/>
            <pc:sldMk cId="145996142" sldId="926"/>
            <ac:spMk id="38" creationId="{DDCE60EA-4E3F-4274-BE99-698867FE41A0}"/>
          </ac:spMkLst>
        </pc:spChg>
        <pc:spChg chg="del">
          <ac:chgData name="Issam Toufik" userId="910a7b8e-d50d-42b5-8a90-c9aaeb763a91" providerId="ADAL" clId="{391A1B55-930B-4FA2-B614-13688894127B}" dt="2022-03-11T14:40:41.938" v="277" actId="478"/>
          <ac:spMkLst>
            <pc:docMk/>
            <pc:sldMk cId="145996142" sldId="926"/>
            <ac:spMk id="39" creationId="{70F18218-5177-426C-84CC-D14D36C4AD4A}"/>
          </ac:spMkLst>
        </pc:spChg>
        <pc:spChg chg="del">
          <ac:chgData name="Issam Toufik" userId="910a7b8e-d50d-42b5-8a90-c9aaeb763a91" providerId="ADAL" clId="{391A1B55-930B-4FA2-B614-13688894127B}" dt="2022-03-11T14:40:41.938" v="277" actId="478"/>
          <ac:spMkLst>
            <pc:docMk/>
            <pc:sldMk cId="145996142" sldId="926"/>
            <ac:spMk id="40" creationId="{16DA1CD6-0B4C-4B7A-AD6B-CB5AE13ADBFF}"/>
          </ac:spMkLst>
        </pc:spChg>
        <pc:spChg chg="del">
          <ac:chgData name="Issam Toufik" userId="910a7b8e-d50d-42b5-8a90-c9aaeb763a91" providerId="ADAL" clId="{391A1B55-930B-4FA2-B614-13688894127B}" dt="2022-03-11T14:40:41.938" v="277" actId="478"/>
          <ac:spMkLst>
            <pc:docMk/>
            <pc:sldMk cId="145996142" sldId="926"/>
            <ac:spMk id="41" creationId="{C41F94A1-E7BA-4B50-92EE-9C60691B8FD5}"/>
          </ac:spMkLst>
        </pc:spChg>
        <pc:spChg chg="del">
          <ac:chgData name="Issam Toufik" userId="910a7b8e-d50d-42b5-8a90-c9aaeb763a91" providerId="ADAL" clId="{391A1B55-930B-4FA2-B614-13688894127B}" dt="2022-03-11T14:40:41.938" v="277" actId="478"/>
          <ac:spMkLst>
            <pc:docMk/>
            <pc:sldMk cId="145996142" sldId="926"/>
            <ac:spMk id="42" creationId="{23C8BDC3-A473-4926-8730-6001C28A2BD8}"/>
          </ac:spMkLst>
        </pc:spChg>
        <pc:spChg chg="del">
          <ac:chgData name="Issam Toufik" userId="910a7b8e-d50d-42b5-8a90-c9aaeb763a91" providerId="ADAL" clId="{391A1B55-930B-4FA2-B614-13688894127B}" dt="2022-03-11T14:40:41.938" v="277" actId="478"/>
          <ac:spMkLst>
            <pc:docMk/>
            <pc:sldMk cId="145996142" sldId="926"/>
            <ac:spMk id="43" creationId="{D5E1D55C-1B4B-415D-8061-5FFA249055E4}"/>
          </ac:spMkLst>
        </pc:spChg>
        <pc:spChg chg="del">
          <ac:chgData name="Issam Toufik" userId="910a7b8e-d50d-42b5-8a90-c9aaeb763a91" providerId="ADAL" clId="{391A1B55-930B-4FA2-B614-13688894127B}" dt="2022-03-11T14:40:41.938" v="277" actId="478"/>
          <ac:spMkLst>
            <pc:docMk/>
            <pc:sldMk cId="145996142" sldId="926"/>
            <ac:spMk id="44" creationId="{60A983A8-5AD3-42A1-943A-8638170E4F75}"/>
          </ac:spMkLst>
        </pc:spChg>
        <pc:spChg chg="del">
          <ac:chgData name="Issam Toufik" userId="910a7b8e-d50d-42b5-8a90-c9aaeb763a91" providerId="ADAL" clId="{391A1B55-930B-4FA2-B614-13688894127B}" dt="2022-03-11T14:40:41.938" v="277" actId="478"/>
          <ac:spMkLst>
            <pc:docMk/>
            <pc:sldMk cId="145996142" sldId="926"/>
            <ac:spMk id="45" creationId="{35DF9B81-D8DE-4064-AAE3-D71BF77C461B}"/>
          </ac:spMkLst>
        </pc:spChg>
        <pc:spChg chg="del">
          <ac:chgData name="Issam Toufik" userId="910a7b8e-d50d-42b5-8a90-c9aaeb763a91" providerId="ADAL" clId="{391A1B55-930B-4FA2-B614-13688894127B}" dt="2022-03-11T14:40:41.938" v="277" actId="478"/>
          <ac:spMkLst>
            <pc:docMk/>
            <pc:sldMk cId="145996142" sldId="926"/>
            <ac:spMk id="46" creationId="{90202507-ECB1-4F4F-9299-A35EF2C74CEF}"/>
          </ac:spMkLst>
        </pc:spChg>
        <pc:spChg chg="del">
          <ac:chgData name="Issam Toufik" userId="910a7b8e-d50d-42b5-8a90-c9aaeb763a91" providerId="ADAL" clId="{391A1B55-930B-4FA2-B614-13688894127B}" dt="2022-03-11T14:40:41.938" v="277" actId="478"/>
          <ac:spMkLst>
            <pc:docMk/>
            <pc:sldMk cId="145996142" sldId="926"/>
            <ac:spMk id="47" creationId="{CD36EFB8-3626-4E77-AF5E-C1D28305EEFD}"/>
          </ac:spMkLst>
        </pc:spChg>
        <pc:spChg chg="del">
          <ac:chgData name="Issam Toufik" userId="910a7b8e-d50d-42b5-8a90-c9aaeb763a91" providerId="ADAL" clId="{391A1B55-930B-4FA2-B614-13688894127B}" dt="2022-03-11T14:40:41.938" v="277" actId="478"/>
          <ac:spMkLst>
            <pc:docMk/>
            <pc:sldMk cId="145996142" sldId="926"/>
            <ac:spMk id="48" creationId="{95BA2615-77CC-4EF3-B2D0-43ED09012242}"/>
          </ac:spMkLst>
        </pc:spChg>
        <pc:spChg chg="del">
          <ac:chgData name="Issam Toufik" userId="910a7b8e-d50d-42b5-8a90-c9aaeb763a91" providerId="ADAL" clId="{391A1B55-930B-4FA2-B614-13688894127B}" dt="2022-03-11T14:40:41.938" v="277" actId="478"/>
          <ac:spMkLst>
            <pc:docMk/>
            <pc:sldMk cId="145996142" sldId="926"/>
            <ac:spMk id="49" creationId="{7E3272AD-6929-4F85-B28C-E81E21DF6F63}"/>
          </ac:spMkLst>
        </pc:spChg>
        <pc:spChg chg="del">
          <ac:chgData name="Issam Toufik" userId="910a7b8e-d50d-42b5-8a90-c9aaeb763a91" providerId="ADAL" clId="{391A1B55-930B-4FA2-B614-13688894127B}" dt="2022-03-11T14:40:41.938" v="277" actId="478"/>
          <ac:spMkLst>
            <pc:docMk/>
            <pc:sldMk cId="145996142" sldId="926"/>
            <ac:spMk id="50" creationId="{608167DB-710D-4FF9-ADE2-9F2169CFF3F9}"/>
          </ac:spMkLst>
        </pc:spChg>
        <pc:spChg chg="del">
          <ac:chgData name="Issam Toufik" userId="910a7b8e-d50d-42b5-8a90-c9aaeb763a91" providerId="ADAL" clId="{391A1B55-930B-4FA2-B614-13688894127B}" dt="2022-03-11T14:40:41.938" v="277" actId="478"/>
          <ac:spMkLst>
            <pc:docMk/>
            <pc:sldMk cId="145996142" sldId="926"/>
            <ac:spMk id="51" creationId="{0365DFB5-A685-43F1-BE5A-BCC6D4DE3735}"/>
          </ac:spMkLst>
        </pc:spChg>
        <pc:spChg chg="del">
          <ac:chgData name="Issam Toufik" userId="910a7b8e-d50d-42b5-8a90-c9aaeb763a91" providerId="ADAL" clId="{391A1B55-930B-4FA2-B614-13688894127B}" dt="2022-03-11T14:40:41.938" v="277" actId="478"/>
          <ac:spMkLst>
            <pc:docMk/>
            <pc:sldMk cId="145996142" sldId="926"/>
            <ac:spMk id="52" creationId="{D1CB06E4-A8F9-40FD-9E17-7E9B7F9FB531}"/>
          </ac:spMkLst>
        </pc:spChg>
        <pc:spChg chg="del">
          <ac:chgData name="Issam Toufik" userId="910a7b8e-d50d-42b5-8a90-c9aaeb763a91" providerId="ADAL" clId="{391A1B55-930B-4FA2-B614-13688894127B}" dt="2022-03-11T14:40:41.938" v="277" actId="478"/>
          <ac:spMkLst>
            <pc:docMk/>
            <pc:sldMk cId="145996142" sldId="926"/>
            <ac:spMk id="53" creationId="{01EC92FF-E537-4F47-9FDE-09BA3A6BD5DF}"/>
          </ac:spMkLst>
        </pc:spChg>
        <pc:spChg chg="del">
          <ac:chgData name="Issam Toufik" userId="910a7b8e-d50d-42b5-8a90-c9aaeb763a91" providerId="ADAL" clId="{391A1B55-930B-4FA2-B614-13688894127B}" dt="2022-03-11T14:40:41.938" v="277" actId="478"/>
          <ac:spMkLst>
            <pc:docMk/>
            <pc:sldMk cId="145996142" sldId="926"/>
            <ac:spMk id="54" creationId="{8ED3B3DD-C59B-4FF8-9878-B26A3B4698AF}"/>
          </ac:spMkLst>
        </pc:spChg>
        <pc:spChg chg="del">
          <ac:chgData name="Issam Toufik" userId="910a7b8e-d50d-42b5-8a90-c9aaeb763a91" providerId="ADAL" clId="{391A1B55-930B-4FA2-B614-13688894127B}" dt="2022-03-11T14:40:41.938" v="277" actId="478"/>
          <ac:spMkLst>
            <pc:docMk/>
            <pc:sldMk cId="145996142" sldId="926"/>
            <ac:spMk id="55" creationId="{1973EFFB-BAB1-449C-AF85-87776E57CB17}"/>
          </ac:spMkLst>
        </pc:spChg>
        <pc:spChg chg="del">
          <ac:chgData name="Issam Toufik" userId="910a7b8e-d50d-42b5-8a90-c9aaeb763a91" providerId="ADAL" clId="{391A1B55-930B-4FA2-B614-13688894127B}" dt="2022-03-11T14:40:41.938" v="277" actId="478"/>
          <ac:spMkLst>
            <pc:docMk/>
            <pc:sldMk cId="145996142" sldId="926"/>
            <ac:spMk id="56" creationId="{3D91C35E-9372-498B-984E-955E75D931A1}"/>
          </ac:spMkLst>
        </pc:spChg>
        <pc:spChg chg="del">
          <ac:chgData name="Issam Toufik" userId="910a7b8e-d50d-42b5-8a90-c9aaeb763a91" providerId="ADAL" clId="{391A1B55-930B-4FA2-B614-13688894127B}" dt="2022-03-11T14:40:41.938" v="277" actId="478"/>
          <ac:spMkLst>
            <pc:docMk/>
            <pc:sldMk cId="145996142" sldId="926"/>
            <ac:spMk id="57" creationId="{119924AE-47C4-4E64-AC94-79220D123B67}"/>
          </ac:spMkLst>
        </pc:spChg>
        <pc:spChg chg="del">
          <ac:chgData name="Issam Toufik" userId="910a7b8e-d50d-42b5-8a90-c9aaeb763a91" providerId="ADAL" clId="{391A1B55-930B-4FA2-B614-13688894127B}" dt="2022-03-11T14:40:41.938" v="277" actId="478"/>
          <ac:spMkLst>
            <pc:docMk/>
            <pc:sldMk cId="145996142" sldId="926"/>
            <ac:spMk id="58" creationId="{750E9EFD-0200-4DC7-836D-0D906C236E8B}"/>
          </ac:spMkLst>
        </pc:spChg>
        <pc:spChg chg="del">
          <ac:chgData name="Issam Toufik" userId="910a7b8e-d50d-42b5-8a90-c9aaeb763a91" providerId="ADAL" clId="{391A1B55-930B-4FA2-B614-13688894127B}" dt="2022-03-11T14:40:41.938" v="277" actId="478"/>
          <ac:spMkLst>
            <pc:docMk/>
            <pc:sldMk cId="145996142" sldId="926"/>
            <ac:spMk id="59" creationId="{1454A2AF-C708-43BE-B005-134A182DC8D2}"/>
          </ac:spMkLst>
        </pc:spChg>
        <pc:spChg chg="del">
          <ac:chgData name="Issam Toufik" userId="910a7b8e-d50d-42b5-8a90-c9aaeb763a91" providerId="ADAL" clId="{391A1B55-930B-4FA2-B614-13688894127B}" dt="2022-03-11T14:40:41.938" v="277" actId="478"/>
          <ac:spMkLst>
            <pc:docMk/>
            <pc:sldMk cId="145996142" sldId="926"/>
            <ac:spMk id="60" creationId="{8223721A-8B20-45E1-8F8A-15871BA181D3}"/>
          </ac:spMkLst>
        </pc:spChg>
        <pc:spChg chg="del">
          <ac:chgData name="Issam Toufik" userId="910a7b8e-d50d-42b5-8a90-c9aaeb763a91" providerId="ADAL" clId="{391A1B55-930B-4FA2-B614-13688894127B}" dt="2022-03-11T14:40:41.938" v="277" actId="478"/>
          <ac:spMkLst>
            <pc:docMk/>
            <pc:sldMk cId="145996142" sldId="926"/>
            <ac:spMk id="61" creationId="{8EC28466-61F7-459C-A51D-0D739297DAD6}"/>
          </ac:spMkLst>
        </pc:spChg>
        <pc:spChg chg="del">
          <ac:chgData name="Issam Toufik" userId="910a7b8e-d50d-42b5-8a90-c9aaeb763a91" providerId="ADAL" clId="{391A1B55-930B-4FA2-B614-13688894127B}" dt="2022-03-11T14:40:41.938" v="277" actId="478"/>
          <ac:spMkLst>
            <pc:docMk/>
            <pc:sldMk cId="145996142" sldId="926"/>
            <ac:spMk id="62" creationId="{804FE179-8BCA-4317-A9D3-827B6D0879C5}"/>
          </ac:spMkLst>
        </pc:spChg>
        <pc:spChg chg="del">
          <ac:chgData name="Issam Toufik" userId="910a7b8e-d50d-42b5-8a90-c9aaeb763a91" providerId="ADAL" clId="{391A1B55-930B-4FA2-B614-13688894127B}" dt="2022-03-11T14:40:41.938" v="277" actId="478"/>
          <ac:spMkLst>
            <pc:docMk/>
            <pc:sldMk cId="145996142" sldId="926"/>
            <ac:spMk id="63" creationId="{1A309FA1-272D-4416-97C2-D61218FB3934}"/>
          </ac:spMkLst>
        </pc:spChg>
        <pc:spChg chg="del">
          <ac:chgData name="Issam Toufik" userId="910a7b8e-d50d-42b5-8a90-c9aaeb763a91" providerId="ADAL" clId="{391A1B55-930B-4FA2-B614-13688894127B}" dt="2022-03-11T14:40:41.938" v="277" actId="478"/>
          <ac:spMkLst>
            <pc:docMk/>
            <pc:sldMk cId="145996142" sldId="926"/>
            <ac:spMk id="64" creationId="{CD26D32A-7372-457D-862E-1179C0AAD3C7}"/>
          </ac:spMkLst>
        </pc:spChg>
        <pc:spChg chg="del">
          <ac:chgData name="Issam Toufik" userId="910a7b8e-d50d-42b5-8a90-c9aaeb763a91" providerId="ADAL" clId="{391A1B55-930B-4FA2-B614-13688894127B}" dt="2022-03-11T14:40:41.938" v="277" actId="478"/>
          <ac:spMkLst>
            <pc:docMk/>
            <pc:sldMk cId="145996142" sldId="926"/>
            <ac:spMk id="65" creationId="{4BD0B4A5-238A-4D2E-8479-278C7B3F0667}"/>
          </ac:spMkLst>
        </pc:spChg>
        <pc:spChg chg="del">
          <ac:chgData name="Issam Toufik" userId="910a7b8e-d50d-42b5-8a90-c9aaeb763a91" providerId="ADAL" clId="{391A1B55-930B-4FA2-B614-13688894127B}" dt="2022-03-11T14:40:41.938" v="277" actId="478"/>
          <ac:spMkLst>
            <pc:docMk/>
            <pc:sldMk cId="145996142" sldId="926"/>
            <ac:spMk id="66" creationId="{65E63D3F-1BE4-4223-9998-45D691A8878F}"/>
          </ac:spMkLst>
        </pc:spChg>
        <pc:spChg chg="del">
          <ac:chgData name="Issam Toufik" userId="910a7b8e-d50d-42b5-8a90-c9aaeb763a91" providerId="ADAL" clId="{391A1B55-930B-4FA2-B614-13688894127B}" dt="2022-03-11T14:40:41.938" v="277" actId="478"/>
          <ac:spMkLst>
            <pc:docMk/>
            <pc:sldMk cId="145996142" sldId="926"/>
            <ac:spMk id="67" creationId="{9766CE18-98B2-41C5-9475-2AE17BA84C8E}"/>
          </ac:spMkLst>
        </pc:spChg>
        <pc:spChg chg="del">
          <ac:chgData name="Issam Toufik" userId="910a7b8e-d50d-42b5-8a90-c9aaeb763a91" providerId="ADAL" clId="{391A1B55-930B-4FA2-B614-13688894127B}" dt="2022-03-11T14:40:41.938" v="277" actId="478"/>
          <ac:spMkLst>
            <pc:docMk/>
            <pc:sldMk cId="145996142" sldId="926"/>
            <ac:spMk id="68" creationId="{3B737876-E76A-4FD6-9C97-FD418E5A0B2A}"/>
          </ac:spMkLst>
        </pc:spChg>
        <pc:spChg chg="del">
          <ac:chgData name="Issam Toufik" userId="910a7b8e-d50d-42b5-8a90-c9aaeb763a91" providerId="ADAL" clId="{391A1B55-930B-4FA2-B614-13688894127B}" dt="2022-03-11T14:40:41.938" v="277" actId="478"/>
          <ac:spMkLst>
            <pc:docMk/>
            <pc:sldMk cId="145996142" sldId="926"/>
            <ac:spMk id="69" creationId="{2BB30114-92FF-4099-8F64-6E56DAB5C2F8}"/>
          </ac:spMkLst>
        </pc:spChg>
        <pc:spChg chg="del">
          <ac:chgData name="Issam Toufik" userId="910a7b8e-d50d-42b5-8a90-c9aaeb763a91" providerId="ADAL" clId="{391A1B55-930B-4FA2-B614-13688894127B}" dt="2022-03-11T14:40:41.938" v="277" actId="478"/>
          <ac:spMkLst>
            <pc:docMk/>
            <pc:sldMk cId="145996142" sldId="926"/>
            <ac:spMk id="70" creationId="{B350B445-C107-4837-BE0F-F2FBADB16B5F}"/>
          </ac:spMkLst>
        </pc:spChg>
        <pc:spChg chg="del">
          <ac:chgData name="Issam Toufik" userId="910a7b8e-d50d-42b5-8a90-c9aaeb763a91" providerId="ADAL" clId="{391A1B55-930B-4FA2-B614-13688894127B}" dt="2022-03-11T14:40:41.938" v="277" actId="478"/>
          <ac:spMkLst>
            <pc:docMk/>
            <pc:sldMk cId="145996142" sldId="926"/>
            <ac:spMk id="71" creationId="{EF2D2E9B-A86B-4827-94BB-C1600C1DD7EC}"/>
          </ac:spMkLst>
        </pc:spChg>
        <pc:spChg chg="del">
          <ac:chgData name="Issam Toufik" userId="910a7b8e-d50d-42b5-8a90-c9aaeb763a91" providerId="ADAL" clId="{391A1B55-930B-4FA2-B614-13688894127B}" dt="2022-03-11T14:40:41.938" v="277" actId="478"/>
          <ac:spMkLst>
            <pc:docMk/>
            <pc:sldMk cId="145996142" sldId="926"/>
            <ac:spMk id="72" creationId="{0A42DA48-61BB-40EF-BDB0-C97883505FB1}"/>
          </ac:spMkLst>
        </pc:spChg>
        <pc:spChg chg="del">
          <ac:chgData name="Issam Toufik" userId="910a7b8e-d50d-42b5-8a90-c9aaeb763a91" providerId="ADAL" clId="{391A1B55-930B-4FA2-B614-13688894127B}" dt="2022-03-11T14:40:41.938" v="277" actId="478"/>
          <ac:spMkLst>
            <pc:docMk/>
            <pc:sldMk cId="145996142" sldId="926"/>
            <ac:spMk id="73" creationId="{FDC1CC36-281B-4E88-924F-50821BEB6C81}"/>
          </ac:spMkLst>
        </pc:spChg>
        <pc:spChg chg="del">
          <ac:chgData name="Issam Toufik" userId="910a7b8e-d50d-42b5-8a90-c9aaeb763a91" providerId="ADAL" clId="{391A1B55-930B-4FA2-B614-13688894127B}" dt="2022-03-11T14:40:41.938" v="277" actId="478"/>
          <ac:spMkLst>
            <pc:docMk/>
            <pc:sldMk cId="145996142" sldId="926"/>
            <ac:spMk id="74" creationId="{40CFBA03-D89F-4D46-865B-984D6914192C}"/>
          </ac:spMkLst>
        </pc:spChg>
        <pc:spChg chg="del">
          <ac:chgData name="Issam Toufik" userId="910a7b8e-d50d-42b5-8a90-c9aaeb763a91" providerId="ADAL" clId="{391A1B55-930B-4FA2-B614-13688894127B}" dt="2022-03-11T14:40:41.938" v="277" actId="478"/>
          <ac:spMkLst>
            <pc:docMk/>
            <pc:sldMk cId="145996142" sldId="926"/>
            <ac:spMk id="75" creationId="{A5F6B2DB-F465-47EB-9F30-2E0A5D38461D}"/>
          </ac:spMkLst>
        </pc:spChg>
        <pc:spChg chg="del">
          <ac:chgData name="Issam Toufik" userId="910a7b8e-d50d-42b5-8a90-c9aaeb763a91" providerId="ADAL" clId="{391A1B55-930B-4FA2-B614-13688894127B}" dt="2022-03-11T14:40:41.938" v="277" actId="478"/>
          <ac:spMkLst>
            <pc:docMk/>
            <pc:sldMk cId="145996142" sldId="926"/>
            <ac:spMk id="76" creationId="{86B2C711-03B6-48C9-99AD-BE3FC8436B79}"/>
          </ac:spMkLst>
        </pc:spChg>
        <pc:spChg chg="del">
          <ac:chgData name="Issam Toufik" userId="910a7b8e-d50d-42b5-8a90-c9aaeb763a91" providerId="ADAL" clId="{391A1B55-930B-4FA2-B614-13688894127B}" dt="2022-03-11T14:40:41.938" v="277" actId="478"/>
          <ac:spMkLst>
            <pc:docMk/>
            <pc:sldMk cId="145996142" sldId="926"/>
            <ac:spMk id="77" creationId="{8A2320AF-C88A-43C6-8F5B-4132A2953F53}"/>
          </ac:spMkLst>
        </pc:spChg>
        <pc:spChg chg="del">
          <ac:chgData name="Issam Toufik" userId="910a7b8e-d50d-42b5-8a90-c9aaeb763a91" providerId="ADAL" clId="{391A1B55-930B-4FA2-B614-13688894127B}" dt="2022-03-11T14:40:41.938" v="277" actId="478"/>
          <ac:spMkLst>
            <pc:docMk/>
            <pc:sldMk cId="145996142" sldId="926"/>
            <ac:spMk id="78" creationId="{E871AD58-0602-4F40-8F72-C2EC8F7F5E19}"/>
          </ac:spMkLst>
        </pc:spChg>
        <pc:spChg chg="del">
          <ac:chgData name="Issam Toufik" userId="910a7b8e-d50d-42b5-8a90-c9aaeb763a91" providerId="ADAL" clId="{391A1B55-930B-4FA2-B614-13688894127B}" dt="2022-03-11T14:40:41.938" v="277" actId="478"/>
          <ac:spMkLst>
            <pc:docMk/>
            <pc:sldMk cId="145996142" sldId="926"/>
            <ac:spMk id="79" creationId="{7B27986A-E47D-4129-82D8-65807C2CE6A6}"/>
          </ac:spMkLst>
        </pc:spChg>
        <pc:spChg chg="del">
          <ac:chgData name="Issam Toufik" userId="910a7b8e-d50d-42b5-8a90-c9aaeb763a91" providerId="ADAL" clId="{391A1B55-930B-4FA2-B614-13688894127B}" dt="2022-03-11T14:40:41.938" v="277" actId="478"/>
          <ac:spMkLst>
            <pc:docMk/>
            <pc:sldMk cId="145996142" sldId="926"/>
            <ac:spMk id="80" creationId="{E9A6C934-2804-41FE-BF43-67EBE7BFDAAC}"/>
          </ac:spMkLst>
        </pc:spChg>
        <pc:spChg chg="del">
          <ac:chgData name="Issam Toufik" userId="910a7b8e-d50d-42b5-8a90-c9aaeb763a91" providerId="ADAL" clId="{391A1B55-930B-4FA2-B614-13688894127B}" dt="2022-03-11T14:40:41.938" v="277" actId="478"/>
          <ac:spMkLst>
            <pc:docMk/>
            <pc:sldMk cId="145996142" sldId="926"/>
            <ac:spMk id="81" creationId="{AA793C87-3B76-4B57-A430-18188F71AA9A}"/>
          </ac:spMkLst>
        </pc:spChg>
        <pc:spChg chg="add mod">
          <ac:chgData name="Issam Toufik" userId="910a7b8e-d50d-42b5-8a90-c9aaeb763a91" providerId="ADAL" clId="{391A1B55-930B-4FA2-B614-13688894127B}" dt="2022-03-11T14:42:56.421" v="331" actId="1036"/>
          <ac:spMkLst>
            <pc:docMk/>
            <pc:sldMk cId="145996142" sldId="926"/>
            <ac:spMk id="82" creationId="{3EB9B253-3305-4E19-A91B-809F7A9AA69D}"/>
          </ac:spMkLst>
        </pc:spChg>
        <pc:spChg chg="add mod">
          <ac:chgData name="Issam Toufik" userId="910a7b8e-d50d-42b5-8a90-c9aaeb763a91" providerId="ADAL" clId="{391A1B55-930B-4FA2-B614-13688894127B}" dt="2022-03-11T14:42:56.421" v="331" actId="1036"/>
          <ac:spMkLst>
            <pc:docMk/>
            <pc:sldMk cId="145996142" sldId="926"/>
            <ac:spMk id="83" creationId="{44DBF2EC-C74E-4CEA-A15E-ACDC2229B355}"/>
          </ac:spMkLst>
        </pc:spChg>
        <pc:spChg chg="add mod">
          <ac:chgData name="Issam Toufik" userId="910a7b8e-d50d-42b5-8a90-c9aaeb763a91" providerId="ADAL" clId="{391A1B55-930B-4FA2-B614-13688894127B}" dt="2022-03-11T14:42:56.421" v="331" actId="1036"/>
          <ac:spMkLst>
            <pc:docMk/>
            <pc:sldMk cId="145996142" sldId="926"/>
            <ac:spMk id="84" creationId="{FC9175DF-FA79-41EF-93FE-95EC82366F77}"/>
          </ac:spMkLst>
        </pc:spChg>
        <pc:spChg chg="add mod">
          <ac:chgData name="Issam Toufik" userId="910a7b8e-d50d-42b5-8a90-c9aaeb763a91" providerId="ADAL" clId="{391A1B55-930B-4FA2-B614-13688894127B}" dt="2022-03-11T14:42:56.421" v="331" actId="1036"/>
          <ac:spMkLst>
            <pc:docMk/>
            <pc:sldMk cId="145996142" sldId="926"/>
            <ac:spMk id="85" creationId="{BC97D9A3-7A2F-4AFB-B506-0A7E2F714919}"/>
          </ac:spMkLst>
        </pc:spChg>
        <pc:spChg chg="add mod">
          <ac:chgData name="Issam Toufik" userId="910a7b8e-d50d-42b5-8a90-c9aaeb763a91" providerId="ADAL" clId="{391A1B55-930B-4FA2-B614-13688894127B}" dt="2022-03-11T14:42:56.421" v="331" actId="1036"/>
          <ac:spMkLst>
            <pc:docMk/>
            <pc:sldMk cId="145996142" sldId="926"/>
            <ac:spMk id="92" creationId="{BDE16648-DB44-4E41-B3CF-B9073DE12229}"/>
          </ac:spMkLst>
        </pc:spChg>
        <pc:spChg chg="add mod">
          <ac:chgData name="Issam Toufik" userId="910a7b8e-d50d-42b5-8a90-c9aaeb763a91" providerId="ADAL" clId="{391A1B55-930B-4FA2-B614-13688894127B}" dt="2022-03-11T14:42:56.421" v="331" actId="1036"/>
          <ac:spMkLst>
            <pc:docMk/>
            <pc:sldMk cId="145996142" sldId="926"/>
            <ac:spMk id="93" creationId="{0E80E78F-F47D-4A16-9685-3807E1E3B17F}"/>
          </ac:spMkLst>
        </pc:spChg>
        <pc:spChg chg="add mod">
          <ac:chgData name="Issam Toufik" userId="910a7b8e-d50d-42b5-8a90-c9aaeb763a91" providerId="ADAL" clId="{391A1B55-930B-4FA2-B614-13688894127B}" dt="2022-03-11T14:42:56.421" v="331" actId="1036"/>
          <ac:spMkLst>
            <pc:docMk/>
            <pc:sldMk cId="145996142" sldId="926"/>
            <ac:spMk id="94" creationId="{56C44D5B-CF26-4D68-A2FA-2B4836044943}"/>
          </ac:spMkLst>
        </pc:spChg>
        <pc:spChg chg="add mod">
          <ac:chgData name="Issam Toufik" userId="910a7b8e-d50d-42b5-8a90-c9aaeb763a91" providerId="ADAL" clId="{391A1B55-930B-4FA2-B614-13688894127B}" dt="2022-03-11T14:42:56.421" v="331" actId="1036"/>
          <ac:spMkLst>
            <pc:docMk/>
            <pc:sldMk cId="145996142" sldId="926"/>
            <ac:spMk id="95" creationId="{6AF15D1C-4CCB-4243-A270-BD901662386F}"/>
          </ac:spMkLst>
        </pc:spChg>
        <pc:spChg chg="add mod">
          <ac:chgData name="Issam Toufik" userId="910a7b8e-d50d-42b5-8a90-c9aaeb763a91" providerId="ADAL" clId="{391A1B55-930B-4FA2-B614-13688894127B}" dt="2022-03-11T14:42:56.421" v="331" actId="1036"/>
          <ac:spMkLst>
            <pc:docMk/>
            <pc:sldMk cId="145996142" sldId="926"/>
            <ac:spMk id="96" creationId="{A6CDCB40-B57B-4EAC-AC62-0F8C864902CA}"/>
          </ac:spMkLst>
        </pc:spChg>
        <pc:spChg chg="add mod">
          <ac:chgData name="Issam Toufik" userId="910a7b8e-d50d-42b5-8a90-c9aaeb763a91" providerId="ADAL" clId="{391A1B55-930B-4FA2-B614-13688894127B}" dt="2022-03-11T14:42:56.421" v="331" actId="1036"/>
          <ac:spMkLst>
            <pc:docMk/>
            <pc:sldMk cId="145996142" sldId="926"/>
            <ac:spMk id="97" creationId="{85AA9361-B3C3-46AE-9E07-2C64589A268B}"/>
          </ac:spMkLst>
        </pc:spChg>
        <pc:spChg chg="add mod">
          <ac:chgData name="Issam Toufik" userId="910a7b8e-d50d-42b5-8a90-c9aaeb763a91" providerId="ADAL" clId="{391A1B55-930B-4FA2-B614-13688894127B}" dt="2022-03-11T14:42:56.421" v="331" actId="1036"/>
          <ac:spMkLst>
            <pc:docMk/>
            <pc:sldMk cId="145996142" sldId="926"/>
            <ac:spMk id="98" creationId="{F55267C3-5071-40B1-84A8-FE2FAFFC27F1}"/>
          </ac:spMkLst>
        </pc:spChg>
        <pc:spChg chg="add mod">
          <ac:chgData name="Issam Toufik" userId="910a7b8e-d50d-42b5-8a90-c9aaeb763a91" providerId="ADAL" clId="{391A1B55-930B-4FA2-B614-13688894127B}" dt="2022-03-11T14:42:56.421" v="331" actId="1036"/>
          <ac:spMkLst>
            <pc:docMk/>
            <pc:sldMk cId="145996142" sldId="926"/>
            <ac:spMk id="99" creationId="{877D4B7D-7D10-47F7-8862-76D0CFE64421}"/>
          </ac:spMkLst>
        </pc:spChg>
        <pc:spChg chg="add mod">
          <ac:chgData name="Issam Toufik" userId="910a7b8e-d50d-42b5-8a90-c9aaeb763a91" providerId="ADAL" clId="{391A1B55-930B-4FA2-B614-13688894127B}" dt="2022-03-11T14:42:56.421" v="331" actId="1036"/>
          <ac:spMkLst>
            <pc:docMk/>
            <pc:sldMk cId="145996142" sldId="926"/>
            <ac:spMk id="100" creationId="{FDD16FCD-BF65-4F8F-B068-77F44E6BA73A}"/>
          </ac:spMkLst>
        </pc:spChg>
        <pc:spChg chg="add mod">
          <ac:chgData name="Issam Toufik" userId="910a7b8e-d50d-42b5-8a90-c9aaeb763a91" providerId="ADAL" clId="{391A1B55-930B-4FA2-B614-13688894127B}" dt="2022-03-11T14:42:56.421" v="331" actId="1036"/>
          <ac:spMkLst>
            <pc:docMk/>
            <pc:sldMk cId="145996142" sldId="926"/>
            <ac:spMk id="101" creationId="{83C2A78A-B5A0-4A7A-8BFB-501CDF189B38}"/>
          </ac:spMkLst>
        </pc:spChg>
        <pc:spChg chg="add mod">
          <ac:chgData name="Issam Toufik" userId="910a7b8e-d50d-42b5-8a90-c9aaeb763a91" providerId="ADAL" clId="{391A1B55-930B-4FA2-B614-13688894127B}" dt="2022-03-11T14:42:56.421" v="331" actId="1036"/>
          <ac:spMkLst>
            <pc:docMk/>
            <pc:sldMk cId="145996142" sldId="926"/>
            <ac:spMk id="102" creationId="{FFB8C58D-8B05-4017-99A1-C45ECB192D1A}"/>
          </ac:spMkLst>
        </pc:spChg>
        <pc:spChg chg="add mod">
          <ac:chgData name="Issam Toufik" userId="910a7b8e-d50d-42b5-8a90-c9aaeb763a91" providerId="ADAL" clId="{391A1B55-930B-4FA2-B614-13688894127B}" dt="2022-03-11T14:42:56.421" v="331" actId="1036"/>
          <ac:spMkLst>
            <pc:docMk/>
            <pc:sldMk cId="145996142" sldId="926"/>
            <ac:spMk id="103" creationId="{1AC5A7EC-2D40-409C-8FB2-5391F7576531}"/>
          </ac:spMkLst>
        </pc:spChg>
        <pc:spChg chg="add mod">
          <ac:chgData name="Issam Toufik" userId="910a7b8e-d50d-42b5-8a90-c9aaeb763a91" providerId="ADAL" clId="{391A1B55-930B-4FA2-B614-13688894127B}" dt="2022-03-11T14:42:56.421" v="331" actId="1036"/>
          <ac:spMkLst>
            <pc:docMk/>
            <pc:sldMk cId="145996142" sldId="926"/>
            <ac:spMk id="104" creationId="{3CFD7365-0AE8-481A-AAC0-3E0527A213CB}"/>
          </ac:spMkLst>
        </pc:spChg>
        <pc:spChg chg="add mod">
          <ac:chgData name="Issam Toufik" userId="910a7b8e-d50d-42b5-8a90-c9aaeb763a91" providerId="ADAL" clId="{391A1B55-930B-4FA2-B614-13688894127B}" dt="2022-03-11T14:42:56.421" v="331" actId="1036"/>
          <ac:spMkLst>
            <pc:docMk/>
            <pc:sldMk cId="145996142" sldId="926"/>
            <ac:spMk id="105" creationId="{AD891A1E-E53F-45D7-954F-99948D1B8C6D}"/>
          </ac:spMkLst>
        </pc:spChg>
        <pc:spChg chg="add mod">
          <ac:chgData name="Issam Toufik" userId="910a7b8e-d50d-42b5-8a90-c9aaeb763a91" providerId="ADAL" clId="{391A1B55-930B-4FA2-B614-13688894127B}" dt="2022-03-11T14:42:56.421" v="331" actId="1036"/>
          <ac:spMkLst>
            <pc:docMk/>
            <pc:sldMk cId="145996142" sldId="926"/>
            <ac:spMk id="106" creationId="{4361D057-F9C3-464C-8F40-89EDCBB1A975}"/>
          </ac:spMkLst>
        </pc:spChg>
        <pc:spChg chg="add mod">
          <ac:chgData name="Issam Toufik" userId="910a7b8e-d50d-42b5-8a90-c9aaeb763a91" providerId="ADAL" clId="{391A1B55-930B-4FA2-B614-13688894127B}" dt="2022-03-11T14:42:56.421" v="331" actId="1036"/>
          <ac:spMkLst>
            <pc:docMk/>
            <pc:sldMk cId="145996142" sldId="926"/>
            <ac:spMk id="107" creationId="{9835A81C-A345-405D-BE4C-EEB974CC69B2}"/>
          </ac:spMkLst>
        </pc:spChg>
        <pc:spChg chg="add mod">
          <ac:chgData name="Issam Toufik" userId="910a7b8e-d50d-42b5-8a90-c9aaeb763a91" providerId="ADAL" clId="{391A1B55-930B-4FA2-B614-13688894127B}" dt="2022-03-11T14:42:56.421" v="331" actId="1036"/>
          <ac:spMkLst>
            <pc:docMk/>
            <pc:sldMk cId="145996142" sldId="926"/>
            <ac:spMk id="108" creationId="{A955D2EE-EE19-403E-964D-E3A419ED9C79}"/>
          </ac:spMkLst>
        </pc:spChg>
        <pc:spChg chg="add mod">
          <ac:chgData name="Issam Toufik" userId="910a7b8e-d50d-42b5-8a90-c9aaeb763a91" providerId="ADAL" clId="{391A1B55-930B-4FA2-B614-13688894127B}" dt="2022-03-11T14:42:56.421" v="331" actId="1036"/>
          <ac:spMkLst>
            <pc:docMk/>
            <pc:sldMk cId="145996142" sldId="926"/>
            <ac:spMk id="109" creationId="{3669EDD0-CCE8-4E23-B6AD-CCBAE1BC7EBE}"/>
          </ac:spMkLst>
        </pc:spChg>
        <pc:spChg chg="add mod">
          <ac:chgData name="Issam Toufik" userId="910a7b8e-d50d-42b5-8a90-c9aaeb763a91" providerId="ADAL" clId="{391A1B55-930B-4FA2-B614-13688894127B}" dt="2022-03-11T14:42:56.421" v="331" actId="1036"/>
          <ac:spMkLst>
            <pc:docMk/>
            <pc:sldMk cId="145996142" sldId="926"/>
            <ac:spMk id="110" creationId="{325E79C2-8E82-4ABA-840A-B598572290B6}"/>
          </ac:spMkLst>
        </pc:spChg>
        <pc:spChg chg="add mod">
          <ac:chgData name="Issam Toufik" userId="910a7b8e-d50d-42b5-8a90-c9aaeb763a91" providerId="ADAL" clId="{391A1B55-930B-4FA2-B614-13688894127B}" dt="2022-03-11T14:42:56.421" v="331" actId="1036"/>
          <ac:spMkLst>
            <pc:docMk/>
            <pc:sldMk cId="145996142" sldId="926"/>
            <ac:spMk id="111" creationId="{1790DA3E-0945-4164-8B57-D576D1BAC333}"/>
          </ac:spMkLst>
        </pc:spChg>
        <pc:spChg chg="add mod">
          <ac:chgData name="Issam Toufik" userId="910a7b8e-d50d-42b5-8a90-c9aaeb763a91" providerId="ADAL" clId="{391A1B55-930B-4FA2-B614-13688894127B}" dt="2022-03-11T14:42:56.421" v="331" actId="1036"/>
          <ac:spMkLst>
            <pc:docMk/>
            <pc:sldMk cId="145996142" sldId="926"/>
            <ac:spMk id="112" creationId="{EDE33FEB-5828-480D-84BE-7BDB00D98AE4}"/>
          </ac:spMkLst>
        </pc:spChg>
        <pc:spChg chg="add mod">
          <ac:chgData name="Issam Toufik" userId="910a7b8e-d50d-42b5-8a90-c9aaeb763a91" providerId="ADAL" clId="{391A1B55-930B-4FA2-B614-13688894127B}" dt="2022-03-11T14:42:56.421" v="331" actId="1036"/>
          <ac:spMkLst>
            <pc:docMk/>
            <pc:sldMk cId="145996142" sldId="926"/>
            <ac:spMk id="113" creationId="{5DD22FE3-82A8-4190-BA76-B6D0F66BC795}"/>
          </ac:spMkLst>
        </pc:spChg>
        <pc:spChg chg="add mod">
          <ac:chgData name="Issam Toufik" userId="910a7b8e-d50d-42b5-8a90-c9aaeb763a91" providerId="ADAL" clId="{391A1B55-930B-4FA2-B614-13688894127B}" dt="2022-03-11T14:42:56.421" v="331" actId="1036"/>
          <ac:spMkLst>
            <pc:docMk/>
            <pc:sldMk cId="145996142" sldId="926"/>
            <ac:spMk id="114" creationId="{8D63BEE2-54C5-456E-9759-A3D8A6C08E62}"/>
          </ac:spMkLst>
        </pc:spChg>
        <pc:spChg chg="add mod">
          <ac:chgData name="Issam Toufik" userId="910a7b8e-d50d-42b5-8a90-c9aaeb763a91" providerId="ADAL" clId="{391A1B55-930B-4FA2-B614-13688894127B}" dt="2022-03-11T14:42:56.421" v="331" actId="1036"/>
          <ac:spMkLst>
            <pc:docMk/>
            <pc:sldMk cId="145996142" sldId="926"/>
            <ac:spMk id="115" creationId="{3D214867-FE34-43E3-BC84-1891C683A369}"/>
          </ac:spMkLst>
        </pc:spChg>
        <pc:spChg chg="add mod">
          <ac:chgData name="Issam Toufik" userId="910a7b8e-d50d-42b5-8a90-c9aaeb763a91" providerId="ADAL" clId="{391A1B55-930B-4FA2-B614-13688894127B}" dt="2022-03-11T14:42:56.421" v="331" actId="1036"/>
          <ac:spMkLst>
            <pc:docMk/>
            <pc:sldMk cId="145996142" sldId="926"/>
            <ac:spMk id="116" creationId="{75485AE0-4900-4A10-927B-9C27732C9C59}"/>
          </ac:spMkLst>
        </pc:spChg>
        <pc:spChg chg="add mod">
          <ac:chgData name="Issam Toufik" userId="910a7b8e-d50d-42b5-8a90-c9aaeb763a91" providerId="ADAL" clId="{391A1B55-930B-4FA2-B614-13688894127B}" dt="2022-03-11T14:42:56.421" v="331" actId="1036"/>
          <ac:spMkLst>
            <pc:docMk/>
            <pc:sldMk cId="145996142" sldId="926"/>
            <ac:spMk id="117" creationId="{E91C2240-E73D-4142-9F3D-2F3FE015C2EC}"/>
          </ac:spMkLst>
        </pc:spChg>
        <pc:spChg chg="add mod">
          <ac:chgData name="Issam Toufik" userId="910a7b8e-d50d-42b5-8a90-c9aaeb763a91" providerId="ADAL" clId="{391A1B55-930B-4FA2-B614-13688894127B}" dt="2022-03-11T14:42:56.421" v="331" actId="1036"/>
          <ac:spMkLst>
            <pc:docMk/>
            <pc:sldMk cId="145996142" sldId="926"/>
            <ac:spMk id="118" creationId="{9D51D869-1E80-4C84-9A13-D5D56897FD1D}"/>
          </ac:spMkLst>
        </pc:spChg>
        <pc:spChg chg="add mod">
          <ac:chgData name="Issam Toufik" userId="910a7b8e-d50d-42b5-8a90-c9aaeb763a91" providerId="ADAL" clId="{391A1B55-930B-4FA2-B614-13688894127B}" dt="2022-03-11T14:42:56.421" v="331" actId="1036"/>
          <ac:spMkLst>
            <pc:docMk/>
            <pc:sldMk cId="145996142" sldId="926"/>
            <ac:spMk id="119" creationId="{9C5CFCBD-98CF-4575-92C6-AD1BBCE0694D}"/>
          </ac:spMkLst>
        </pc:spChg>
        <pc:spChg chg="add mod">
          <ac:chgData name="Issam Toufik" userId="910a7b8e-d50d-42b5-8a90-c9aaeb763a91" providerId="ADAL" clId="{391A1B55-930B-4FA2-B614-13688894127B}" dt="2022-03-11T14:42:56.421" v="331" actId="1036"/>
          <ac:spMkLst>
            <pc:docMk/>
            <pc:sldMk cId="145996142" sldId="926"/>
            <ac:spMk id="120" creationId="{FC966BF8-183D-4018-B150-3A752EC6A1CE}"/>
          </ac:spMkLst>
        </pc:spChg>
        <pc:spChg chg="add mod">
          <ac:chgData name="Issam Toufik" userId="910a7b8e-d50d-42b5-8a90-c9aaeb763a91" providerId="ADAL" clId="{391A1B55-930B-4FA2-B614-13688894127B}" dt="2022-03-11T14:42:56.421" v="331" actId="1036"/>
          <ac:spMkLst>
            <pc:docMk/>
            <pc:sldMk cId="145996142" sldId="926"/>
            <ac:spMk id="121" creationId="{DFAC8F92-22B3-49FA-B133-CF473D91B880}"/>
          </ac:spMkLst>
        </pc:spChg>
        <pc:spChg chg="add mod">
          <ac:chgData name="Issam Toufik" userId="910a7b8e-d50d-42b5-8a90-c9aaeb763a91" providerId="ADAL" clId="{391A1B55-930B-4FA2-B614-13688894127B}" dt="2022-03-11T14:42:56.421" v="331" actId="1036"/>
          <ac:spMkLst>
            <pc:docMk/>
            <pc:sldMk cId="145996142" sldId="926"/>
            <ac:spMk id="122" creationId="{18BE037E-3D31-44B9-82A4-821ED016B54C}"/>
          </ac:spMkLst>
        </pc:spChg>
        <pc:spChg chg="add mod">
          <ac:chgData name="Issam Toufik" userId="910a7b8e-d50d-42b5-8a90-c9aaeb763a91" providerId="ADAL" clId="{391A1B55-930B-4FA2-B614-13688894127B}" dt="2022-03-11T14:42:56.421" v="331" actId="1036"/>
          <ac:spMkLst>
            <pc:docMk/>
            <pc:sldMk cId="145996142" sldId="926"/>
            <ac:spMk id="123" creationId="{A6B4A80C-745F-4BB4-968E-F05B82EE3294}"/>
          </ac:spMkLst>
        </pc:spChg>
        <pc:spChg chg="add mod">
          <ac:chgData name="Issam Toufik" userId="910a7b8e-d50d-42b5-8a90-c9aaeb763a91" providerId="ADAL" clId="{391A1B55-930B-4FA2-B614-13688894127B}" dt="2022-03-11T14:42:56.421" v="331" actId="1036"/>
          <ac:spMkLst>
            <pc:docMk/>
            <pc:sldMk cId="145996142" sldId="926"/>
            <ac:spMk id="124" creationId="{E9D2C101-20B2-4A64-8C8C-3AA5FC3E279D}"/>
          </ac:spMkLst>
        </pc:spChg>
        <pc:spChg chg="add mod">
          <ac:chgData name="Issam Toufik" userId="910a7b8e-d50d-42b5-8a90-c9aaeb763a91" providerId="ADAL" clId="{391A1B55-930B-4FA2-B614-13688894127B}" dt="2022-03-11T14:42:56.421" v="331" actId="1036"/>
          <ac:spMkLst>
            <pc:docMk/>
            <pc:sldMk cId="145996142" sldId="926"/>
            <ac:spMk id="125" creationId="{94039395-F56A-40C6-A8DD-5BC0D88CAADE}"/>
          </ac:spMkLst>
        </pc:spChg>
        <pc:spChg chg="add mod">
          <ac:chgData name="Issam Toufik" userId="910a7b8e-d50d-42b5-8a90-c9aaeb763a91" providerId="ADAL" clId="{391A1B55-930B-4FA2-B614-13688894127B}" dt="2022-03-11T14:42:56.421" v="331" actId="1036"/>
          <ac:spMkLst>
            <pc:docMk/>
            <pc:sldMk cId="145996142" sldId="926"/>
            <ac:spMk id="126" creationId="{1395CA41-9552-486E-9FF9-46963F99F687}"/>
          </ac:spMkLst>
        </pc:spChg>
        <pc:spChg chg="add mod">
          <ac:chgData name="Issam Toufik" userId="910a7b8e-d50d-42b5-8a90-c9aaeb763a91" providerId="ADAL" clId="{391A1B55-930B-4FA2-B614-13688894127B}" dt="2022-03-11T14:42:56.421" v="331" actId="1036"/>
          <ac:spMkLst>
            <pc:docMk/>
            <pc:sldMk cId="145996142" sldId="926"/>
            <ac:spMk id="127" creationId="{9DC57589-A75F-4118-91F5-3AB6FE0D3CF4}"/>
          </ac:spMkLst>
        </pc:spChg>
        <pc:spChg chg="add mod">
          <ac:chgData name="Issam Toufik" userId="910a7b8e-d50d-42b5-8a90-c9aaeb763a91" providerId="ADAL" clId="{391A1B55-930B-4FA2-B614-13688894127B}" dt="2022-03-11T14:42:56.421" v="331" actId="1036"/>
          <ac:spMkLst>
            <pc:docMk/>
            <pc:sldMk cId="145996142" sldId="926"/>
            <ac:spMk id="128" creationId="{5FBEDF98-8C06-409E-AD10-4D9FDF145008}"/>
          </ac:spMkLst>
        </pc:spChg>
        <pc:spChg chg="add mod">
          <ac:chgData name="Issam Toufik" userId="910a7b8e-d50d-42b5-8a90-c9aaeb763a91" providerId="ADAL" clId="{391A1B55-930B-4FA2-B614-13688894127B}" dt="2022-03-11T14:42:56.421" v="331" actId="1036"/>
          <ac:spMkLst>
            <pc:docMk/>
            <pc:sldMk cId="145996142" sldId="926"/>
            <ac:spMk id="129" creationId="{BD7D9E49-1310-4E11-82D1-5D647D124C3E}"/>
          </ac:spMkLst>
        </pc:spChg>
        <pc:spChg chg="add mod">
          <ac:chgData name="Issam Toufik" userId="910a7b8e-d50d-42b5-8a90-c9aaeb763a91" providerId="ADAL" clId="{391A1B55-930B-4FA2-B614-13688894127B}" dt="2022-03-11T14:42:56.421" v="331" actId="1036"/>
          <ac:spMkLst>
            <pc:docMk/>
            <pc:sldMk cId="145996142" sldId="926"/>
            <ac:spMk id="130" creationId="{7A75D7B4-9E1E-439B-BC3D-0F6BD0D998F6}"/>
          </ac:spMkLst>
        </pc:spChg>
        <pc:spChg chg="add mod">
          <ac:chgData name="Issam Toufik" userId="910a7b8e-d50d-42b5-8a90-c9aaeb763a91" providerId="ADAL" clId="{391A1B55-930B-4FA2-B614-13688894127B}" dt="2022-03-11T14:42:56.421" v="331" actId="1036"/>
          <ac:spMkLst>
            <pc:docMk/>
            <pc:sldMk cId="145996142" sldId="926"/>
            <ac:spMk id="131" creationId="{86739FEF-65CC-43D0-977F-36D2F245A886}"/>
          </ac:spMkLst>
        </pc:spChg>
        <pc:spChg chg="add mod">
          <ac:chgData name="Issam Toufik" userId="910a7b8e-d50d-42b5-8a90-c9aaeb763a91" providerId="ADAL" clId="{391A1B55-930B-4FA2-B614-13688894127B}" dt="2022-03-11T14:42:56.421" v="331" actId="1036"/>
          <ac:spMkLst>
            <pc:docMk/>
            <pc:sldMk cId="145996142" sldId="926"/>
            <ac:spMk id="132" creationId="{8DFF2D95-953E-4167-B8B8-38EDC2D4BA8A}"/>
          </ac:spMkLst>
        </pc:spChg>
        <pc:spChg chg="add mod">
          <ac:chgData name="Issam Toufik" userId="910a7b8e-d50d-42b5-8a90-c9aaeb763a91" providerId="ADAL" clId="{391A1B55-930B-4FA2-B614-13688894127B}" dt="2022-03-11T14:42:56.421" v="331" actId="1036"/>
          <ac:spMkLst>
            <pc:docMk/>
            <pc:sldMk cId="145996142" sldId="926"/>
            <ac:spMk id="133" creationId="{CBFD780F-9D47-4D93-9D00-4D2CF25133F1}"/>
          </ac:spMkLst>
        </pc:spChg>
        <pc:spChg chg="add mod">
          <ac:chgData name="Issam Toufik" userId="910a7b8e-d50d-42b5-8a90-c9aaeb763a91" providerId="ADAL" clId="{391A1B55-930B-4FA2-B614-13688894127B}" dt="2022-03-11T14:42:56.421" v="331" actId="1036"/>
          <ac:spMkLst>
            <pc:docMk/>
            <pc:sldMk cId="145996142" sldId="926"/>
            <ac:spMk id="134" creationId="{6BF9CAE8-6763-462D-B1E0-61F9BFC80FBB}"/>
          </ac:spMkLst>
        </pc:spChg>
        <pc:spChg chg="add mod">
          <ac:chgData name="Issam Toufik" userId="910a7b8e-d50d-42b5-8a90-c9aaeb763a91" providerId="ADAL" clId="{391A1B55-930B-4FA2-B614-13688894127B}" dt="2022-03-11T14:42:56.421" v="331" actId="1036"/>
          <ac:spMkLst>
            <pc:docMk/>
            <pc:sldMk cId="145996142" sldId="926"/>
            <ac:spMk id="135" creationId="{B61B19E1-40D2-4D97-BBEC-61E8117EA14E}"/>
          </ac:spMkLst>
        </pc:spChg>
        <pc:spChg chg="add mod">
          <ac:chgData name="Issam Toufik" userId="910a7b8e-d50d-42b5-8a90-c9aaeb763a91" providerId="ADAL" clId="{391A1B55-930B-4FA2-B614-13688894127B}" dt="2022-03-11T14:42:56.421" v="331" actId="1036"/>
          <ac:spMkLst>
            <pc:docMk/>
            <pc:sldMk cId="145996142" sldId="926"/>
            <ac:spMk id="136" creationId="{026B81AE-6585-4C43-A19B-FCEB435CBDED}"/>
          </ac:spMkLst>
        </pc:spChg>
        <pc:spChg chg="add mod">
          <ac:chgData name="Issam Toufik" userId="910a7b8e-d50d-42b5-8a90-c9aaeb763a91" providerId="ADAL" clId="{391A1B55-930B-4FA2-B614-13688894127B}" dt="2022-03-11T14:42:56.421" v="331" actId="1036"/>
          <ac:spMkLst>
            <pc:docMk/>
            <pc:sldMk cId="145996142" sldId="926"/>
            <ac:spMk id="137" creationId="{4C491ED7-AB21-42AE-9BDB-178BA34E4109}"/>
          </ac:spMkLst>
        </pc:spChg>
        <pc:spChg chg="add mod">
          <ac:chgData name="Issam Toufik" userId="910a7b8e-d50d-42b5-8a90-c9aaeb763a91" providerId="ADAL" clId="{391A1B55-930B-4FA2-B614-13688894127B}" dt="2022-03-11T14:42:56.421" v="331" actId="1036"/>
          <ac:spMkLst>
            <pc:docMk/>
            <pc:sldMk cId="145996142" sldId="926"/>
            <ac:spMk id="138" creationId="{99B50A5D-B2FF-4691-9808-D4257EF3D2E3}"/>
          </ac:spMkLst>
        </pc:spChg>
        <pc:spChg chg="add mod">
          <ac:chgData name="Issam Toufik" userId="910a7b8e-d50d-42b5-8a90-c9aaeb763a91" providerId="ADAL" clId="{391A1B55-930B-4FA2-B614-13688894127B}" dt="2022-03-11T14:42:56.421" v="331" actId="1036"/>
          <ac:spMkLst>
            <pc:docMk/>
            <pc:sldMk cId="145996142" sldId="926"/>
            <ac:spMk id="139" creationId="{83F84BDB-D0BB-45AF-A849-FF090F1AE625}"/>
          </ac:spMkLst>
        </pc:spChg>
        <pc:spChg chg="add mod">
          <ac:chgData name="Issam Toufik" userId="910a7b8e-d50d-42b5-8a90-c9aaeb763a91" providerId="ADAL" clId="{391A1B55-930B-4FA2-B614-13688894127B}" dt="2022-03-11T14:42:56.421" v="331" actId="1036"/>
          <ac:spMkLst>
            <pc:docMk/>
            <pc:sldMk cId="145996142" sldId="926"/>
            <ac:spMk id="140" creationId="{BC76DEB0-7913-4517-9C1A-F6AF1279BCFD}"/>
          </ac:spMkLst>
        </pc:spChg>
        <pc:spChg chg="add mod">
          <ac:chgData name="Issam Toufik" userId="910a7b8e-d50d-42b5-8a90-c9aaeb763a91" providerId="ADAL" clId="{391A1B55-930B-4FA2-B614-13688894127B}" dt="2022-03-11T14:42:56.421" v="331" actId="1036"/>
          <ac:spMkLst>
            <pc:docMk/>
            <pc:sldMk cId="145996142" sldId="926"/>
            <ac:spMk id="141" creationId="{39E89B7D-95D1-4297-BC6D-D95A130AEF78}"/>
          </ac:spMkLst>
        </pc:spChg>
        <pc:spChg chg="add mod">
          <ac:chgData name="Issam Toufik" userId="910a7b8e-d50d-42b5-8a90-c9aaeb763a91" providerId="ADAL" clId="{391A1B55-930B-4FA2-B614-13688894127B}" dt="2022-03-11T14:42:56.421" v="331" actId="1036"/>
          <ac:spMkLst>
            <pc:docMk/>
            <pc:sldMk cId="145996142" sldId="926"/>
            <ac:spMk id="142" creationId="{966F907E-6A0A-4336-9FF7-5D04A563C66B}"/>
          </ac:spMkLst>
        </pc:spChg>
        <pc:spChg chg="add mod">
          <ac:chgData name="Issam Toufik" userId="910a7b8e-d50d-42b5-8a90-c9aaeb763a91" providerId="ADAL" clId="{391A1B55-930B-4FA2-B614-13688894127B}" dt="2022-03-11T14:42:56.421" v="331" actId="1036"/>
          <ac:spMkLst>
            <pc:docMk/>
            <pc:sldMk cId="145996142" sldId="926"/>
            <ac:spMk id="143" creationId="{67B14B0D-ECE4-4342-B3E5-D4A8D65766D3}"/>
          </ac:spMkLst>
        </pc:spChg>
        <pc:spChg chg="add mod">
          <ac:chgData name="Issam Toufik" userId="910a7b8e-d50d-42b5-8a90-c9aaeb763a91" providerId="ADAL" clId="{391A1B55-930B-4FA2-B614-13688894127B}" dt="2022-03-11T14:42:56.421" v="331" actId="1036"/>
          <ac:spMkLst>
            <pc:docMk/>
            <pc:sldMk cId="145996142" sldId="926"/>
            <ac:spMk id="144" creationId="{0C4C0C77-C55D-48CE-B44C-5FCDC6BAC089}"/>
          </ac:spMkLst>
        </pc:spChg>
        <pc:spChg chg="add mod">
          <ac:chgData name="Issam Toufik" userId="910a7b8e-d50d-42b5-8a90-c9aaeb763a91" providerId="ADAL" clId="{391A1B55-930B-4FA2-B614-13688894127B}" dt="2022-03-11T14:42:56.421" v="331" actId="1036"/>
          <ac:spMkLst>
            <pc:docMk/>
            <pc:sldMk cId="145996142" sldId="926"/>
            <ac:spMk id="145" creationId="{4A54F57F-C69D-4E0F-B28C-104B0424D69F}"/>
          </ac:spMkLst>
        </pc:spChg>
        <pc:spChg chg="add mod">
          <ac:chgData name="Issam Toufik" userId="910a7b8e-d50d-42b5-8a90-c9aaeb763a91" providerId="ADAL" clId="{391A1B55-930B-4FA2-B614-13688894127B}" dt="2022-03-11T14:42:56.421" v="331" actId="1036"/>
          <ac:spMkLst>
            <pc:docMk/>
            <pc:sldMk cId="145996142" sldId="926"/>
            <ac:spMk id="146" creationId="{882EF732-AF13-44B1-AF2F-032359BBEF25}"/>
          </ac:spMkLst>
        </pc:spChg>
        <pc:spChg chg="add mod">
          <ac:chgData name="Issam Toufik" userId="910a7b8e-d50d-42b5-8a90-c9aaeb763a91" providerId="ADAL" clId="{391A1B55-930B-4FA2-B614-13688894127B}" dt="2022-03-11T14:42:56.421" v="331" actId="1036"/>
          <ac:spMkLst>
            <pc:docMk/>
            <pc:sldMk cId="145996142" sldId="926"/>
            <ac:spMk id="147" creationId="{81B77ADF-67A6-4794-B7EA-98443546A14C}"/>
          </ac:spMkLst>
        </pc:spChg>
        <pc:spChg chg="add mod">
          <ac:chgData name="Issam Toufik" userId="910a7b8e-d50d-42b5-8a90-c9aaeb763a91" providerId="ADAL" clId="{391A1B55-930B-4FA2-B614-13688894127B}" dt="2022-03-11T14:42:56.421" v="331" actId="1036"/>
          <ac:spMkLst>
            <pc:docMk/>
            <pc:sldMk cId="145996142" sldId="926"/>
            <ac:spMk id="148" creationId="{EF08708A-513C-424B-8974-F749DACFC7D0}"/>
          </ac:spMkLst>
        </pc:spChg>
        <pc:spChg chg="add mod">
          <ac:chgData name="Issam Toufik" userId="910a7b8e-d50d-42b5-8a90-c9aaeb763a91" providerId="ADAL" clId="{391A1B55-930B-4FA2-B614-13688894127B}" dt="2022-03-11T14:42:56.421" v="331" actId="1036"/>
          <ac:spMkLst>
            <pc:docMk/>
            <pc:sldMk cId="145996142" sldId="926"/>
            <ac:spMk id="149" creationId="{B715D504-440D-4AEB-B1BC-D096800ADA81}"/>
          </ac:spMkLst>
        </pc:spChg>
        <pc:spChg chg="add mod">
          <ac:chgData name="Issam Toufik" userId="910a7b8e-d50d-42b5-8a90-c9aaeb763a91" providerId="ADAL" clId="{391A1B55-930B-4FA2-B614-13688894127B}" dt="2022-03-11T14:42:56.421" v="331" actId="1036"/>
          <ac:spMkLst>
            <pc:docMk/>
            <pc:sldMk cId="145996142" sldId="926"/>
            <ac:spMk id="150" creationId="{8437E655-FF22-4868-A9EF-339E45DEFD61}"/>
          </ac:spMkLst>
        </pc:spChg>
        <pc:spChg chg="add mod">
          <ac:chgData name="Issam Toufik" userId="910a7b8e-d50d-42b5-8a90-c9aaeb763a91" providerId="ADAL" clId="{391A1B55-930B-4FA2-B614-13688894127B}" dt="2022-03-11T14:42:56.421" v="331" actId="1036"/>
          <ac:spMkLst>
            <pc:docMk/>
            <pc:sldMk cId="145996142" sldId="926"/>
            <ac:spMk id="151" creationId="{0F60B983-1AEE-47AD-B1DE-104B6AAC5C11}"/>
          </ac:spMkLst>
        </pc:spChg>
        <pc:spChg chg="add mod">
          <ac:chgData name="Issam Toufik" userId="910a7b8e-d50d-42b5-8a90-c9aaeb763a91" providerId="ADAL" clId="{391A1B55-930B-4FA2-B614-13688894127B}" dt="2022-03-11T14:42:56.421" v="331" actId="1036"/>
          <ac:spMkLst>
            <pc:docMk/>
            <pc:sldMk cId="145996142" sldId="926"/>
            <ac:spMk id="152" creationId="{67A22FD6-FC14-40D4-AC3D-1CE1477DF24F}"/>
          </ac:spMkLst>
        </pc:spChg>
        <pc:spChg chg="add mod">
          <ac:chgData name="Issam Toufik" userId="910a7b8e-d50d-42b5-8a90-c9aaeb763a91" providerId="ADAL" clId="{391A1B55-930B-4FA2-B614-13688894127B}" dt="2022-03-11T14:42:56.421" v="331" actId="1036"/>
          <ac:spMkLst>
            <pc:docMk/>
            <pc:sldMk cId="145996142" sldId="926"/>
            <ac:spMk id="153" creationId="{FD3EB23A-4602-4A7D-8CF8-D2EDBE445066}"/>
          </ac:spMkLst>
        </pc:spChg>
        <pc:spChg chg="add mod">
          <ac:chgData name="Issam Toufik" userId="910a7b8e-d50d-42b5-8a90-c9aaeb763a91" providerId="ADAL" clId="{391A1B55-930B-4FA2-B614-13688894127B}" dt="2022-03-11T14:42:56.421" v="331" actId="1036"/>
          <ac:spMkLst>
            <pc:docMk/>
            <pc:sldMk cId="145996142" sldId="926"/>
            <ac:spMk id="154" creationId="{C4B57CD4-9785-4412-8662-930AEC310DA5}"/>
          </ac:spMkLst>
        </pc:spChg>
        <pc:spChg chg="add mod">
          <ac:chgData name="Issam Toufik" userId="910a7b8e-d50d-42b5-8a90-c9aaeb763a91" providerId="ADAL" clId="{391A1B55-930B-4FA2-B614-13688894127B}" dt="2022-03-11T14:42:56.421" v="331" actId="1036"/>
          <ac:spMkLst>
            <pc:docMk/>
            <pc:sldMk cId="145996142" sldId="926"/>
            <ac:spMk id="155" creationId="{3D0B0CA1-FEC5-4A28-936C-7F7949DF425A}"/>
          </ac:spMkLst>
        </pc:spChg>
        <pc:spChg chg="add mod">
          <ac:chgData name="Issam Toufik" userId="910a7b8e-d50d-42b5-8a90-c9aaeb763a91" providerId="ADAL" clId="{391A1B55-930B-4FA2-B614-13688894127B}" dt="2022-03-11T14:42:56.421" v="331" actId="1036"/>
          <ac:spMkLst>
            <pc:docMk/>
            <pc:sldMk cId="145996142" sldId="926"/>
            <ac:spMk id="156" creationId="{09B85780-55F4-4625-9139-1B88ED69D64B}"/>
          </ac:spMkLst>
        </pc:spChg>
        <pc:spChg chg="add mod">
          <ac:chgData name="Issam Toufik" userId="910a7b8e-d50d-42b5-8a90-c9aaeb763a91" providerId="ADAL" clId="{391A1B55-930B-4FA2-B614-13688894127B}" dt="2022-03-11T14:42:56.421" v="331" actId="1036"/>
          <ac:spMkLst>
            <pc:docMk/>
            <pc:sldMk cId="145996142" sldId="926"/>
            <ac:spMk id="157" creationId="{0F08822D-59B7-49A8-9B72-41BE3A692C45}"/>
          </ac:spMkLst>
        </pc:spChg>
        <pc:spChg chg="add mod">
          <ac:chgData name="Issam Toufik" userId="910a7b8e-d50d-42b5-8a90-c9aaeb763a91" providerId="ADAL" clId="{391A1B55-930B-4FA2-B614-13688894127B}" dt="2022-03-11T14:42:56.421" v="331" actId="1036"/>
          <ac:spMkLst>
            <pc:docMk/>
            <pc:sldMk cId="145996142" sldId="926"/>
            <ac:spMk id="158" creationId="{8E0C73AB-58EE-4821-AA69-3FEF98481956}"/>
          </ac:spMkLst>
        </pc:spChg>
        <pc:spChg chg="add mod">
          <ac:chgData name="Issam Toufik" userId="910a7b8e-d50d-42b5-8a90-c9aaeb763a91" providerId="ADAL" clId="{391A1B55-930B-4FA2-B614-13688894127B}" dt="2022-03-11T14:42:56.421" v="331" actId="1036"/>
          <ac:spMkLst>
            <pc:docMk/>
            <pc:sldMk cId="145996142" sldId="926"/>
            <ac:spMk id="159" creationId="{35BDA808-6CF0-44DC-8DD7-360B04908DDA}"/>
          </ac:spMkLst>
        </pc:spChg>
        <pc:spChg chg="add mod">
          <ac:chgData name="Issam Toufik" userId="910a7b8e-d50d-42b5-8a90-c9aaeb763a91" providerId="ADAL" clId="{391A1B55-930B-4FA2-B614-13688894127B}" dt="2022-03-11T14:42:56.421" v="331" actId="1036"/>
          <ac:spMkLst>
            <pc:docMk/>
            <pc:sldMk cId="145996142" sldId="926"/>
            <ac:spMk id="160" creationId="{56D02A29-3879-4F04-8D27-9D0184D1C446}"/>
          </ac:spMkLst>
        </pc:spChg>
        <pc:spChg chg="add mod">
          <ac:chgData name="Issam Toufik" userId="910a7b8e-d50d-42b5-8a90-c9aaeb763a91" providerId="ADAL" clId="{391A1B55-930B-4FA2-B614-13688894127B}" dt="2022-03-11T14:42:56.421" v="331" actId="1036"/>
          <ac:spMkLst>
            <pc:docMk/>
            <pc:sldMk cId="145996142" sldId="926"/>
            <ac:spMk id="161" creationId="{B8AA91AA-90A5-4FAF-8CCE-1D2CD2934ABC}"/>
          </ac:spMkLst>
        </pc:spChg>
        <pc:spChg chg="add mod">
          <ac:chgData name="Issam Toufik" userId="910a7b8e-d50d-42b5-8a90-c9aaeb763a91" providerId="ADAL" clId="{391A1B55-930B-4FA2-B614-13688894127B}" dt="2022-03-11T14:42:56.421" v="331" actId="1036"/>
          <ac:spMkLst>
            <pc:docMk/>
            <pc:sldMk cId="145996142" sldId="926"/>
            <ac:spMk id="162" creationId="{2DC077F6-77AC-4570-8A87-680772804667}"/>
          </ac:spMkLst>
        </pc:spChg>
        <pc:spChg chg="add del mod">
          <ac:chgData name="Issam Toufik" userId="910a7b8e-d50d-42b5-8a90-c9aaeb763a91" providerId="ADAL" clId="{391A1B55-930B-4FA2-B614-13688894127B}" dt="2022-03-14T11:00:34.659" v="2101" actId="478"/>
          <ac:spMkLst>
            <pc:docMk/>
            <pc:sldMk cId="145996142" sldId="926"/>
            <ac:spMk id="163" creationId="{AC190D88-2E87-4B6F-A43D-ADE20D0C11CB}"/>
          </ac:spMkLst>
        </pc:spChg>
        <pc:spChg chg="add del mod">
          <ac:chgData name="Issam Toufik" userId="910a7b8e-d50d-42b5-8a90-c9aaeb763a91" providerId="ADAL" clId="{391A1B55-930B-4FA2-B614-13688894127B}" dt="2022-03-11T14:41:27.580" v="294" actId="478"/>
          <ac:spMkLst>
            <pc:docMk/>
            <pc:sldMk cId="145996142" sldId="926"/>
            <ac:spMk id="164" creationId="{47C2629C-C996-4AF1-8522-3736BC36B896}"/>
          </ac:spMkLst>
        </pc:spChg>
        <pc:spChg chg="add mod">
          <ac:chgData name="Issam Toufik" userId="910a7b8e-d50d-42b5-8a90-c9aaeb763a91" providerId="ADAL" clId="{391A1B55-930B-4FA2-B614-13688894127B}" dt="2022-03-11T14:44:09.175" v="374" actId="1038"/>
          <ac:spMkLst>
            <pc:docMk/>
            <pc:sldMk cId="145996142" sldId="926"/>
            <ac:spMk id="165" creationId="{BCFA0554-72E4-49E4-9A69-F8577F80AB34}"/>
          </ac:spMkLst>
        </pc:spChg>
        <pc:spChg chg="add del mod">
          <ac:chgData name="Issam Toufik" userId="910a7b8e-d50d-42b5-8a90-c9aaeb763a91" providerId="ADAL" clId="{391A1B55-930B-4FA2-B614-13688894127B}" dt="2022-03-14T11:00:32.107" v="2100" actId="478"/>
          <ac:spMkLst>
            <pc:docMk/>
            <pc:sldMk cId="145996142" sldId="926"/>
            <ac:spMk id="166" creationId="{E5A2102A-1AED-4556-873E-CAF448134352}"/>
          </ac:spMkLst>
        </pc:spChg>
        <pc:spChg chg="add mod">
          <ac:chgData name="Issam Toufik" userId="910a7b8e-d50d-42b5-8a90-c9aaeb763a91" providerId="ADAL" clId="{391A1B55-930B-4FA2-B614-13688894127B}" dt="2022-03-14T20:44:45.263" v="3246"/>
          <ac:spMkLst>
            <pc:docMk/>
            <pc:sldMk cId="145996142" sldId="926"/>
            <ac:spMk id="167" creationId="{1E6C09E1-3044-4B2B-A568-16EB6CB5F531}"/>
          </ac:spMkLst>
        </pc:spChg>
        <pc:cxnChg chg="add mod">
          <ac:chgData name="Issam Toufik" userId="910a7b8e-d50d-42b5-8a90-c9aaeb763a91" providerId="ADAL" clId="{391A1B55-930B-4FA2-B614-13688894127B}" dt="2022-03-11T14:42:56.421" v="331" actId="1036"/>
          <ac:cxnSpMkLst>
            <pc:docMk/>
            <pc:sldMk cId="145996142" sldId="926"/>
            <ac:cxnSpMk id="86" creationId="{3514F9B2-34B8-4FA1-8409-387E932C71D5}"/>
          </ac:cxnSpMkLst>
        </pc:cxnChg>
        <pc:cxnChg chg="add mod">
          <ac:chgData name="Issam Toufik" userId="910a7b8e-d50d-42b5-8a90-c9aaeb763a91" providerId="ADAL" clId="{391A1B55-930B-4FA2-B614-13688894127B}" dt="2022-03-11T14:42:56.421" v="331" actId="1036"/>
          <ac:cxnSpMkLst>
            <pc:docMk/>
            <pc:sldMk cId="145996142" sldId="926"/>
            <ac:cxnSpMk id="87" creationId="{48CECA5E-91E8-4EFA-BFCB-827467B500D3}"/>
          </ac:cxnSpMkLst>
        </pc:cxnChg>
        <pc:cxnChg chg="add mod">
          <ac:chgData name="Issam Toufik" userId="910a7b8e-d50d-42b5-8a90-c9aaeb763a91" providerId="ADAL" clId="{391A1B55-930B-4FA2-B614-13688894127B}" dt="2022-03-11T14:42:56.421" v="331" actId="1036"/>
          <ac:cxnSpMkLst>
            <pc:docMk/>
            <pc:sldMk cId="145996142" sldId="926"/>
            <ac:cxnSpMk id="88" creationId="{531B62A2-683F-4726-928D-D35FBE5ADB5C}"/>
          </ac:cxnSpMkLst>
        </pc:cxnChg>
        <pc:cxnChg chg="add mod">
          <ac:chgData name="Issam Toufik" userId="910a7b8e-d50d-42b5-8a90-c9aaeb763a91" providerId="ADAL" clId="{391A1B55-930B-4FA2-B614-13688894127B}" dt="2022-03-11T14:42:56.421" v="331" actId="1036"/>
          <ac:cxnSpMkLst>
            <pc:docMk/>
            <pc:sldMk cId="145996142" sldId="926"/>
            <ac:cxnSpMk id="89" creationId="{E5F2E33B-2E6A-4B14-97CA-88BFCAEA256C}"/>
          </ac:cxnSpMkLst>
        </pc:cxnChg>
        <pc:cxnChg chg="add mod">
          <ac:chgData name="Issam Toufik" userId="910a7b8e-d50d-42b5-8a90-c9aaeb763a91" providerId="ADAL" clId="{391A1B55-930B-4FA2-B614-13688894127B}" dt="2022-03-11T14:42:56.421" v="331" actId="1036"/>
          <ac:cxnSpMkLst>
            <pc:docMk/>
            <pc:sldMk cId="145996142" sldId="926"/>
            <ac:cxnSpMk id="90" creationId="{26041D7E-D26B-405A-8BA9-7B7796FB7C7F}"/>
          </ac:cxnSpMkLst>
        </pc:cxnChg>
        <pc:cxnChg chg="add mod">
          <ac:chgData name="Issam Toufik" userId="910a7b8e-d50d-42b5-8a90-c9aaeb763a91" providerId="ADAL" clId="{391A1B55-930B-4FA2-B614-13688894127B}" dt="2022-03-11T14:42:56.421" v="331" actId="1036"/>
          <ac:cxnSpMkLst>
            <pc:docMk/>
            <pc:sldMk cId="145996142" sldId="926"/>
            <ac:cxnSpMk id="91" creationId="{BF113935-E4C4-4DD7-B511-036267387DA3}"/>
          </ac:cxnSpMkLst>
        </pc:cxnChg>
        <pc:cxnChg chg="add mod">
          <ac:chgData name="Issam Toufik" userId="910a7b8e-d50d-42b5-8a90-c9aaeb763a91" providerId="ADAL" clId="{391A1B55-930B-4FA2-B614-13688894127B}" dt="2022-03-11T14:44:09.175" v="374" actId="1038"/>
          <ac:cxnSpMkLst>
            <pc:docMk/>
            <pc:sldMk cId="145996142" sldId="926"/>
            <ac:cxnSpMk id="168" creationId="{3E9EB6DB-D2A6-470B-83D7-0ADE04C1201A}"/>
          </ac:cxnSpMkLst>
        </pc:cxnChg>
        <pc:cxnChg chg="add del mod">
          <ac:chgData name="Issam Toufik" userId="910a7b8e-d50d-42b5-8a90-c9aaeb763a91" providerId="ADAL" clId="{391A1B55-930B-4FA2-B614-13688894127B}" dt="2022-03-11T14:41:24.409" v="293" actId="478"/>
          <ac:cxnSpMkLst>
            <pc:docMk/>
            <pc:sldMk cId="145996142" sldId="926"/>
            <ac:cxnSpMk id="169" creationId="{EBEA9124-98BF-4542-B1A7-20421F8CBAAF}"/>
          </ac:cxnSpMkLst>
        </pc:cxnChg>
      </pc:sldChg>
      <pc:sldChg chg="addSp delSp modSp mod">
        <pc:chgData name="Issam Toufik" userId="910a7b8e-d50d-42b5-8a90-c9aaeb763a91" providerId="ADAL" clId="{391A1B55-930B-4FA2-B614-13688894127B}" dt="2022-03-13T18:49:25.132" v="811" actId="1036"/>
        <pc:sldMkLst>
          <pc:docMk/>
          <pc:sldMk cId="1095153047" sldId="927"/>
        </pc:sldMkLst>
        <pc:graphicFrameChg chg="add del">
          <ac:chgData name="Issam Toufik" userId="910a7b8e-d50d-42b5-8a90-c9aaeb763a91" providerId="ADAL" clId="{391A1B55-930B-4FA2-B614-13688894127B}" dt="2022-03-13T18:49:19.085" v="778" actId="478"/>
          <ac:graphicFrameMkLst>
            <pc:docMk/>
            <pc:sldMk cId="1095153047" sldId="927"/>
            <ac:graphicFrameMk id="4" creationId="{BDFD3779-C05F-4504-B385-9CA8BE1D3952}"/>
          </ac:graphicFrameMkLst>
        </pc:graphicFrameChg>
        <pc:graphicFrameChg chg="add del mod">
          <ac:chgData name="Issam Toufik" userId="910a7b8e-d50d-42b5-8a90-c9aaeb763a91" providerId="ADAL" clId="{391A1B55-930B-4FA2-B614-13688894127B}" dt="2022-03-13T18:49:16.092" v="776"/>
          <ac:graphicFrameMkLst>
            <pc:docMk/>
            <pc:sldMk cId="1095153047" sldId="927"/>
            <ac:graphicFrameMk id="5" creationId="{AF51E184-7F98-454D-BA06-6FBE37DA9A5F}"/>
          </ac:graphicFrameMkLst>
        </pc:graphicFrameChg>
        <pc:graphicFrameChg chg="add mod">
          <ac:chgData name="Issam Toufik" userId="910a7b8e-d50d-42b5-8a90-c9aaeb763a91" providerId="ADAL" clId="{391A1B55-930B-4FA2-B614-13688894127B}" dt="2022-03-13T18:49:13.577" v="772"/>
          <ac:graphicFrameMkLst>
            <pc:docMk/>
            <pc:sldMk cId="1095153047" sldId="927"/>
            <ac:graphicFrameMk id="6" creationId="{AF51E184-7F98-454D-BA06-6FBE37DA9A5F}"/>
          </ac:graphicFrameMkLst>
        </pc:graphicFrameChg>
        <pc:graphicFrameChg chg="add mod">
          <ac:chgData name="Issam Toufik" userId="910a7b8e-d50d-42b5-8a90-c9aaeb763a91" providerId="ADAL" clId="{391A1B55-930B-4FA2-B614-13688894127B}" dt="2022-03-13T18:49:25.132" v="811" actId="1036"/>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391A1B55-930B-4FA2-B614-13688894127B}" dt="2022-03-14T21:01:56.742" v="3277" actId="20577"/>
        <pc:sldMkLst>
          <pc:docMk/>
          <pc:sldMk cId="2324043057" sldId="928"/>
        </pc:sldMkLst>
        <pc:spChg chg="mod">
          <ac:chgData name="Issam Toufik" userId="910a7b8e-d50d-42b5-8a90-c9aaeb763a91" providerId="ADAL" clId="{391A1B55-930B-4FA2-B614-13688894127B}" dt="2022-03-14T21:01:56.742" v="3277" actId="20577"/>
          <ac:spMkLst>
            <pc:docMk/>
            <pc:sldMk cId="2324043057" sldId="928"/>
            <ac:spMk id="2" creationId="{09BF5BC8-0422-4430-A34C-740A1B22F04A}"/>
          </ac:spMkLst>
        </pc:spChg>
        <pc:graphicFrameChg chg="add del mod">
          <ac:chgData name="Issam Toufik" userId="910a7b8e-d50d-42b5-8a90-c9aaeb763a91" providerId="ADAL" clId="{391A1B55-930B-4FA2-B614-13688894127B}" dt="2022-03-14T21:01:12.281" v="3267" actId="478"/>
          <ac:graphicFrameMkLst>
            <pc:docMk/>
            <pc:sldMk cId="2324043057" sldId="928"/>
            <ac:graphicFrameMk id="4" creationId="{1E9A77BB-DFA0-40CA-9CA4-1518AD512003}"/>
          </ac:graphicFrameMkLst>
        </pc:graphicFrameChg>
        <pc:graphicFrameChg chg="add del">
          <ac:chgData name="Issam Toufik" userId="910a7b8e-d50d-42b5-8a90-c9aaeb763a91" providerId="ADAL" clId="{391A1B55-930B-4FA2-B614-13688894127B}" dt="2022-03-14T21:01:35.554" v="3272" actId="478"/>
          <ac:graphicFrameMkLst>
            <pc:docMk/>
            <pc:sldMk cId="2324043057" sldId="928"/>
            <ac:graphicFrameMk id="5" creationId="{C9919389-76B0-4DDD-9A59-AC4E375DCE9B}"/>
          </ac:graphicFrameMkLst>
        </pc:graphicFrameChg>
        <pc:graphicFrameChg chg="add mod">
          <ac:chgData name="Issam Toufik" userId="910a7b8e-d50d-42b5-8a90-c9aaeb763a91" providerId="ADAL" clId="{391A1B55-930B-4FA2-B614-13688894127B}" dt="2022-03-14T21:01:46.164" v="3274" actId="14100"/>
          <ac:graphicFrameMkLst>
            <pc:docMk/>
            <pc:sldMk cId="2324043057" sldId="928"/>
            <ac:graphicFrameMk id="6" creationId="{1E9A77BB-DFA0-40CA-9CA4-1518AD512003}"/>
          </ac:graphicFrameMkLst>
        </pc:graphicFrameChg>
      </pc:sldChg>
      <pc:sldChg chg="addSp delSp modSp mod">
        <pc:chgData name="Issam Toufik" userId="910a7b8e-d50d-42b5-8a90-c9aaeb763a91" providerId="ADAL" clId="{391A1B55-930B-4FA2-B614-13688894127B}" dt="2022-03-14T21:15:50.107" v="3328" actId="1076"/>
        <pc:sldMkLst>
          <pc:docMk/>
          <pc:sldMk cId="1861913278" sldId="929"/>
        </pc:sldMkLst>
        <pc:spChg chg="add mod">
          <ac:chgData name="Issam Toufik" userId="910a7b8e-d50d-42b5-8a90-c9aaeb763a91" providerId="ADAL" clId="{391A1B55-930B-4FA2-B614-13688894127B}" dt="2022-03-14T21:15:50.107" v="3328" actId="1076"/>
          <ac:spMkLst>
            <pc:docMk/>
            <pc:sldMk cId="1861913278" sldId="929"/>
            <ac:spMk id="7" creationId="{DA386559-58A4-4D23-8469-9DE52B6EC65F}"/>
          </ac:spMkLst>
        </pc:spChg>
        <pc:graphicFrameChg chg="add del">
          <ac:chgData name="Issam Toufik" userId="910a7b8e-d50d-42b5-8a90-c9aaeb763a91" providerId="ADAL" clId="{391A1B55-930B-4FA2-B614-13688894127B}" dt="2022-03-13T18:52:42.802" v="822"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391A1B55-930B-4FA2-B614-13688894127B}" dt="2022-03-13T18:52:42.291" v="821"/>
          <ac:graphicFrameMkLst>
            <pc:docMk/>
            <pc:sldMk cId="1861913278" sldId="929"/>
            <ac:graphicFrameMk id="6" creationId="{800F9579-37B0-4A83-BC55-5C23AD57116E}"/>
          </ac:graphicFrameMkLst>
        </pc:graphicFrameChg>
      </pc:sldChg>
      <pc:sldChg chg="del">
        <pc:chgData name="Issam Toufik" userId="910a7b8e-d50d-42b5-8a90-c9aaeb763a91" providerId="ADAL" clId="{391A1B55-930B-4FA2-B614-13688894127B}" dt="2022-03-13T18:56:33.139" v="869" actId="47"/>
        <pc:sldMkLst>
          <pc:docMk/>
          <pc:sldMk cId="699048827" sldId="930"/>
        </pc:sldMkLst>
      </pc:sldChg>
      <pc:sldChg chg="addSp delSp modSp mod">
        <pc:chgData name="Issam Toufik" userId="910a7b8e-d50d-42b5-8a90-c9aaeb763a91" providerId="ADAL" clId="{391A1B55-930B-4FA2-B614-13688894127B}" dt="2022-03-14T21:16:31.996" v="3336"/>
        <pc:sldMkLst>
          <pc:docMk/>
          <pc:sldMk cId="779374631" sldId="931"/>
        </pc:sldMkLst>
        <pc:spChg chg="add del mod">
          <ac:chgData name="Issam Toufik" userId="910a7b8e-d50d-42b5-8a90-c9aaeb763a91" providerId="ADAL" clId="{391A1B55-930B-4FA2-B614-13688894127B}" dt="2022-03-14T21:03:07.237" v="3292" actId="478"/>
          <ac:spMkLst>
            <pc:docMk/>
            <pc:sldMk cId="779374631" sldId="931"/>
            <ac:spMk id="6" creationId="{4CAF34E5-6502-4969-A3A4-B2292170A9FF}"/>
          </ac:spMkLst>
        </pc:spChg>
        <pc:spChg chg="add del mod">
          <ac:chgData name="Issam Toufik" userId="910a7b8e-d50d-42b5-8a90-c9aaeb763a91" providerId="ADAL" clId="{391A1B55-930B-4FA2-B614-13688894127B}" dt="2022-03-14T21:16:31.259" v="3335" actId="478"/>
          <ac:spMkLst>
            <pc:docMk/>
            <pc:sldMk cId="779374631" sldId="931"/>
            <ac:spMk id="7" creationId="{3AC22794-C453-4756-97F4-D939312C5A80}"/>
          </ac:spMkLst>
        </pc:spChg>
        <pc:spChg chg="add mod">
          <ac:chgData name="Issam Toufik" userId="910a7b8e-d50d-42b5-8a90-c9aaeb763a91" providerId="ADAL" clId="{391A1B55-930B-4FA2-B614-13688894127B}" dt="2022-03-14T21:16:31.996" v="3336"/>
          <ac:spMkLst>
            <pc:docMk/>
            <pc:sldMk cId="779374631" sldId="931"/>
            <ac:spMk id="8" creationId="{E0FE59CB-6691-4383-95DE-72AAB2720D94}"/>
          </ac:spMkLst>
        </pc:spChg>
        <pc:graphicFrameChg chg="del">
          <ac:chgData name="Issam Toufik" userId="910a7b8e-d50d-42b5-8a90-c9aaeb763a91" providerId="ADAL" clId="{391A1B55-930B-4FA2-B614-13688894127B}" dt="2022-03-14T08:29:31.814" v="1329" actId="478"/>
          <ac:graphicFrameMkLst>
            <pc:docMk/>
            <pc:sldMk cId="779374631" sldId="931"/>
            <ac:graphicFrameMk id="4" creationId="{F52C1CB0-9A2E-4617-8A8B-352F4101BBF1}"/>
          </ac:graphicFrameMkLst>
        </pc:graphicFrameChg>
        <pc:graphicFrameChg chg="add mod">
          <ac:chgData name="Issam Toufik" userId="910a7b8e-d50d-42b5-8a90-c9aaeb763a91" providerId="ADAL" clId="{391A1B55-930B-4FA2-B614-13688894127B}" dt="2022-03-14T08:30:21.061" v="1346" actId="1076"/>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391A1B55-930B-4FA2-B614-13688894127B}" dt="2022-03-14T08:31:04.378" v="1359" actId="1076"/>
        <pc:sldMkLst>
          <pc:docMk/>
          <pc:sldMk cId="2407511947" sldId="932"/>
        </pc:sldMkLst>
        <pc:graphicFrameChg chg="add mod">
          <ac:chgData name="Issam Toufik" userId="910a7b8e-d50d-42b5-8a90-c9aaeb763a91" providerId="ADAL" clId="{391A1B55-930B-4FA2-B614-13688894127B}" dt="2022-03-14T08:31:04.378" v="1359" actId="1076"/>
          <ac:graphicFrameMkLst>
            <pc:docMk/>
            <pc:sldMk cId="2407511947" sldId="932"/>
            <ac:graphicFrameMk id="4" creationId="{80D21E37-93BB-458D-9640-7277E0B9E72E}"/>
          </ac:graphicFrameMkLst>
        </pc:graphicFrameChg>
        <pc:graphicFrameChg chg="del">
          <ac:chgData name="Issam Toufik" userId="910a7b8e-d50d-42b5-8a90-c9aaeb763a91" providerId="ADAL" clId="{391A1B55-930B-4FA2-B614-13688894127B}" dt="2022-03-14T08:30:27.564" v="1347" actId="478"/>
          <ac:graphicFrameMkLst>
            <pc:docMk/>
            <pc:sldMk cId="2407511947" sldId="932"/>
            <ac:graphicFrameMk id="5" creationId="{8FA8C008-41E9-471C-A5AE-25ABF0CC7528}"/>
          </ac:graphicFrameMkLst>
        </pc:graphicFrameChg>
      </pc:sldChg>
      <pc:sldChg chg="addSp modSp del">
        <pc:chgData name="Issam Toufik" userId="910a7b8e-d50d-42b5-8a90-c9aaeb763a91" providerId="ADAL" clId="{391A1B55-930B-4FA2-B614-13688894127B}" dt="2022-03-14T21:10:55.049" v="3295" actId="2696"/>
        <pc:sldMkLst>
          <pc:docMk/>
          <pc:sldMk cId="443943887" sldId="933"/>
        </pc:sldMkLst>
        <pc:spChg chg="add mod">
          <ac:chgData name="Issam Toufik" userId="910a7b8e-d50d-42b5-8a90-c9aaeb763a91" providerId="ADAL" clId="{391A1B55-930B-4FA2-B614-13688894127B}" dt="2022-03-14T08:34:46.832" v="1360"/>
          <ac:spMkLst>
            <pc:docMk/>
            <pc:sldMk cId="443943887" sldId="933"/>
            <ac:spMk id="6" creationId="{D32C1E29-D94D-4140-A765-2EAD344A1ED8}"/>
          </ac:spMkLst>
        </pc:spChg>
      </pc:sldChg>
      <pc:sldChg chg="add">
        <pc:chgData name="Issam Toufik" userId="910a7b8e-d50d-42b5-8a90-c9aaeb763a91" providerId="ADAL" clId="{391A1B55-930B-4FA2-B614-13688894127B}" dt="2022-03-14T08:49:20.445" v="1365"/>
        <pc:sldMkLst>
          <pc:docMk/>
          <pc:sldMk cId="1686965733" sldId="935"/>
        </pc:sldMkLst>
      </pc:sldChg>
      <pc:sldChg chg="del">
        <pc:chgData name="Issam Toufik" userId="910a7b8e-d50d-42b5-8a90-c9aaeb763a91" providerId="ADAL" clId="{391A1B55-930B-4FA2-B614-13688894127B}" dt="2022-03-14T08:49:13.792" v="1364" actId="2696"/>
        <pc:sldMkLst>
          <pc:docMk/>
          <pc:sldMk cId="3375324133" sldId="935"/>
        </pc:sldMkLst>
      </pc:sldChg>
      <pc:sldChg chg="del">
        <pc:chgData name="Issam Toufik" userId="910a7b8e-d50d-42b5-8a90-c9aaeb763a91" providerId="ADAL" clId="{391A1B55-930B-4FA2-B614-13688894127B}" dt="2022-03-14T21:24:48.494" v="3357" actId="47"/>
        <pc:sldMkLst>
          <pc:docMk/>
          <pc:sldMk cId="1843526106" sldId="936"/>
        </pc:sldMkLst>
      </pc:sldChg>
      <pc:sldChg chg="del">
        <pc:chgData name="Issam Toufik" userId="910a7b8e-d50d-42b5-8a90-c9aaeb763a91" providerId="ADAL" clId="{391A1B55-930B-4FA2-B614-13688894127B}" dt="2022-03-14T21:24:48.494" v="3357" actId="47"/>
        <pc:sldMkLst>
          <pc:docMk/>
          <pc:sldMk cId="1478971555" sldId="937"/>
        </pc:sldMkLst>
      </pc:sldChg>
      <pc:sldChg chg="del">
        <pc:chgData name="Issam Toufik" userId="910a7b8e-d50d-42b5-8a90-c9aaeb763a91" providerId="ADAL" clId="{391A1B55-930B-4FA2-B614-13688894127B}" dt="2022-03-14T21:24:48.494" v="3357" actId="47"/>
        <pc:sldMkLst>
          <pc:docMk/>
          <pc:sldMk cId="331006470" sldId="938"/>
        </pc:sldMkLst>
      </pc:sldChg>
      <pc:sldChg chg="del">
        <pc:chgData name="Issam Toufik" userId="910a7b8e-d50d-42b5-8a90-c9aaeb763a91" providerId="ADAL" clId="{391A1B55-930B-4FA2-B614-13688894127B}" dt="2022-03-14T21:24:48.494" v="3357" actId="47"/>
        <pc:sldMkLst>
          <pc:docMk/>
          <pc:sldMk cId="1088077064" sldId="939"/>
        </pc:sldMkLst>
      </pc:sldChg>
      <pc:sldChg chg="del">
        <pc:chgData name="Issam Toufik" userId="910a7b8e-d50d-42b5-8a90-c9aaeb763a91" providerId="ADAL" clId="{391A1B55-930B-4FA2-B614-13688894127B}" dt="2022-03-14T21:24:48.494" v="3357" actId="47"/>
        <pc:sldMkLst>
          <pc:docMk/>
          <pc:sldMk cId="671767841" sldId="940"/>
        </pc:sldMkLst>
      </pc:sldChg>
      <pc:sldChg chg="del">
        <pc:chgData name="Issam Toufik" userId="910a7b8e-d50d-42b5-8a90-c9aaeb763a91" providerId="ADAL" clId="{391A1B55-930B-4FA2-B614-13688894127B}" dt="2022-03-14T21:24:48.494" v="3357" actId="47"/>
        <pc:sldMkLst>
          <pc:docMk/>
          <pc:sldMk cId="3976994631" sldId="941"/>
        </pc:sldMkLst>
      </pc:sldChg>
      <pc:sldChg chg="del">
        <pc:chgData name="Issam Toufik" userId="910a7b8e-d50d-42b5-8a90-c9aaeb763a91" providerId="ADAL" clId="{391A1B55-930B-4FA2-B614-13688894127B}" dt="2022-03-14T21:24:48.494" v="3357" actId="47"/>
        <pc:sldMkLst>
          <pc:docMk/>
          <pc:sldMk cId="1990538798" sldId="942"/>
        </pc:sldMkLst>
      </pc:sldChg>
      <pc:sldChg chg="del">
        <pc:chgData name="Issam Toufik" userId="910a7b8e-d50d-42b5-8a90-c9aaeb763a91" providerId="ADAL" clId="{391A1B55-930B-4FA2-B614-13688894127B}" dt="2022-03-14T21:24:48.494" v="3357" actId="47"/>
        <pc:sldMkLst>
          <pc:docMk/>
          <pc:sldMk cId="1789087799" sldId="943"/>
        </pc:sldMkLst>
      </pc:sldChg>
      <pc:sldChg chg="del">
        <pc:chgData name="Issam Toufik" userId="910a7b8e-d50d-42b5-8a90-c9aaeb763a91" providerId="ADAL" clId="{391A1B55-930B-4FA2-B614-13688894127B}" dt="2022-03-14T21:24:48.494" v="3357" actId="47"/>
        <pc:sldMkLst>
          <pc:docMk/>
          <pc:sldMk cId="1788095457" sldId="944"/>
        </pc:sldMkLst>
      </pc:sldChg>
      <pc:sldChg chg="del">
        <pc:chgData name="Issam Toufik" userId="910a7b8e-d50d-42b5-8a90-c9aaeb763a91" providerId="ADAL" clId="{391A1B55-930B-4FA2-B614-13688894127B}" dt="2022-03-14T21:24:48.494" v="3357" actId="47"/>
        <pc:sldMkLst>
          <pc:docMk/>
          <pc:sldMk cId="785335938" sldId="945"/>
        </pc:sldMkLst>
      </pc:sldChg>
      <pc:sldChg chg="del">
        <pc:chgData name="Issam Toufik" userId="910a7b8e-d50d-42b5-8a90-c9aaeb763a91" providerId="ADAL" clId="{391A1B55-930B-4FA2-B614-13688894127B}" dt="2022-03-14T21:24:48.494" v="3357" actId="47"/>
        <pc:sldMkLst>
          <pc:docMk/>
          <pc:sldMk cId="25652644" sldId="948"/>
        </pc:sldMkLst>
      </pc:sldChg>
      <pc:sldChg chg="del">
        <pc:chgData name="Issam Toufik" userId="910a7b8e-d50d-42b5-8a90-c9aaeb763a91" providerId="ADAL" clId="{391A1B55-930B-4FA2-B614-13688894127B}" dt="2022-03-14T21:24:48.494" v="3357" actId="47"/>
        <pc:sldMkLst>
          <pc:docMk/>
          <pc:sldMk cId="2177153361" sldId="949"/>
        </pc:sldMkLst>
      </pc:sldChg>
      <pc:sldChg chg="del">
        <pc:chgData name="Issam Toufik" userId="910a7b8e-d50d-42b5-8a90-c9aaeb763a91" providerId="ADAL" clId="{391A1B55-930B-4FA2-B614-13688894127B}" dt="2022-03-14T21:24:48.494" v="3357" actId="47"/>
        <pc:sldMkLst>
          <pc:docMk/>
          <pc:sldMk cId="263423861" sldId="951"/>
        </pc:sldMkLst>
      </pc:sldChg>
      <pc:sldChg chg="del">
        <pc:chgData name="Issam Toufik" userId="910a7b8e-d50d-42b5-8a90-c9aaeb763a91" providerId="ADAL" clId="{391A1B55-930B-4FA2-B614-13688894127B}" dt="2022-03-14T21:24:48.494" v="3357" actId="47"/>
        <pc:sldMkLst>
          <pc:docMk/>
          <pc:sldMk cId="3437034619" sldId="954"/>
        </pc:sldMkLst>
      </pc:sldChg>
      <pc:sldChg chg="del">
        <pc:chgData name="Issam Toufik" userId="910a7b8e-d50d-42b5-8a90-c9aaeb763a91" providerId="ADAL" clId="{391A1B55-930B-4FA2-B614-13688894127B}" dt="2022-03-14T21:24:48.494" v="3357" actId="47"/>
        <pc:sldMkLst>
          <pc:docMk/>
          <pc:sldMk cId="2197417514" sldId="955"/>
        </pc:sldMkLst>
      </pc:sldChg>
      <pc:sldChg chg="del">
        <pc:chgData name="Issam Toufik" userId="910a7b8e-d50d-42b5-8a90-c9aaeb763a91" providerId="ADAL" clId="{391A1B55-930B-4FA2-B614-13688894127B}" dt="2022-03-14T21:24:48.494" v="3357" actId="47"/>
        <pc:sldMkLst>
          <pc:docMk/>
          <pc:sldMk cId="2335461591" sldId="956"/>
        </pc:sldMkLst>
      </pc:sldChg>
      <pc:sldChg chg="del">
        <pc:chgData name="Issam Toufik" userId="910a7b8e-d50d-42b5-8a90-c9aaeb763a91" providerId="ADAL" clId="{391A1B55-930B-4FA2-B614-13688894127B}" dt="2022-03-14T21:24:48.494" v="3357" actId="47"/>
        <pc:sldMkLst>
          <pc:docMk/>
          <pc:sldMk cId="639196970" sldId="957"/>
        </pc:sldMkLst>
      </pc:sldChg>
      <pc:sldChg chg="del">
        <pc:chgData name="Issam Toufik" userId="910a7b8e-d50d-42b5-8a90-c9aaeb763a91" providerId="ADAL" clId="{391A1B55-930B-4FA2-B614-13688894127B}" dt="2022-03-14T21:24:48.494" v="3357" actId="47"/>
        <pc:sldMkLst>
          <pc:docMk/>
          <pc:sldMk cId="980609182" sldId="959"/>
        </pc:sldMkLst>
      </pc:sldChg>
      <pc:sldChg chg="del">
        <pc:chgData name="Issam Toufik" userId="910a7b8e-d50d-42b5-8a90-c9aaeb763a91" providerId="ADAL" clId="{391A1B55-930B-4FA2-B614-13688894127B}" dt="2022-03-14T08:47:04.108" v="1361" actId="47"/>
        <pc:sldMkLst>
          <pc:docMk/>
          <pc:sldMk cId="2178327626" sldId="960"/>
        </pc:sldMkLst>
      </pc:sldChg>
      <pc:sldChg chg="addSp delSp modSp mod">
        <pc:chgData name="Issam Toufik" userId="910a7b8e-d50d-42b5-8a90-c9aaeb763a91" providerId="ADAL" clId="{391A1B55-930B-4FA2-B614-13688894127B}" dt="2022-03-14T21:16:13.624" v="3332"/>
        <pc:sldMkLst>
          <pc:docMk/>
          <pc:sldMk cId="3755902826" sldId="961"/>
        </pc:sldMkLst>
        <pc:spChg chg="add del mod">
          <ac:chgData name="Issam Toufik" userId="910a7b8e-d50d-42b5-8a90-c9aaeb763a91" providerId="ADAL" clId="{391A1B55-930B-4FA2-B614-13688894127B}" dt="2022-03-14T21:16:12.648" v="3331" actId="478"/>
          <ac:spMkLst>
            <pc:docMk/>
            <pc:sldMk cId="3755902826" sldId="961"/>
            <ac:spMk id="4" creationId="{C9F5A975-29C9-49CC-B348-5EDA0099BDB4}"/>
          </ac:spMkLst>
        </pc:spChg>
        <pc:spChg chg="add mod">
          <ac:chgData name="Issam Toufik" userId="910a7b8e-d50d-42b5-8a90-c9aaeb763a91" providerId="ADAL" clId="{391A1B55-930B-4FA2-B614-13688894127B}" dt="2022-03-14T21:16:13.624" v="3332"/>
          <ac:spMkLst>
            <pc:docMk/>
            <pc:sldMk cId="3755902826" sldId="961"/>
            <ac:spMk id="8" creationId="{21B59EDA-C045-4369-A5D1-C34195E5456C}"/>
          </ac:spMkLst>
        </pc:spChg>
        <pc:graphicFrameChg chg="del">
          <ac:chgData name="Issam Toufik" userId="910a7b8e-d50d-42b5-8a90-c9aaeb763a91" providerId="ADAL" clId="{391A1B55-930B-4FA2-B614-13688894127B}" dt="2022-03-14T08:22:54.317" v="1002" actId="478"/>
          <ac:graphicFrameMkLst>
            <pc:docMk/>
            <pc:sldMk cId="3755902826" sldId="961"/>
            <ac:graphicFrameMk id="5" creationId="{3C0C1278-C59B-4EB6-84C3-40DAA8C9D434}"/>
          </ac:graphicFrameMkLst>
        </pc:graphicFrameChg>
        <pc:graphicFrameChg chg="add mod">
          <ac:chgData name="Issam Toufik" userId="910a7b8e-d50d-42b5-8a90-c9aaeb763a91" providerId="ADAL" clId="{391A1B55-930B-4FA2-B614-13688894127B}" dt="2022-03-14T08:22:11.348" v="1001"/>
          <ac:graphicFrameMkLst>
            <pc:docMk/>
            <pc:sldMk cId="3755902826" sldId="961"/>
            <ac:graphicFrameMk id="6" creationId="{3C0C1278-C59B-4EB6-84C3-40DAA8C9D434}"/>
          </ac:graphicFrameMkLst>
        </pc:graphicFrameChg>
        <pc:graphicFrameChg chg="add mod">
          <ac:chgData name="Issam Toufik" userId="910a7b8e-d50d-42b5-8a90-c9aaeb763a91" providerId="ADAL" clId="{391A1B55-930B-4FA2-B614-13688894127B}" dt="2022-03-14T08:27:20.433" v="1049" actId="1076"/>
          <ac:graphicFrameMkLst>
            <pc:docMk/>
            <pc:sldMk cId="3755902826" sldId="961"/>
            <ac:graphicFrameMk id="7" creationId="{3C0C1278-C59B-4EB6-84C3-40DAA8C9D434}"/>
          </ac:graphicFrameMkLst>
        </pc:graphicFrameChg>
      </pc:sldChg>
      <pc:sldChg chg="addSp delSp modSp mod">
        <pc:chgData name="Issam Toufik" userId="910a7b8e-d50d-42b5-8a90-c9aaeb763a91" providerId="ADAL" clId="{391A1B55-930B-4FA2-B614-13688894127B}" dt="2022-03-14T21:16:23.145" v="3334"/>
        <pc:sldMkLst>
          <pc:docMk/>
          <pc:sldMk cId="2346672909" sldId="962"/>
        </pc:sldMkLst>
        <pc:spChg chg="add del mod">
          <ac:chgData name="Issam Toufik" userId="910a7b8e-d50d-42b5-8a90-c9aaeb763a91" providerId="ADAL" clId="{391A1B55-930B-4FA2-B614-13688894127B}" dt="2022-03-14T21:02:52.880" v="3290" actId="478"/>
          <ac:spMkLst>
            <pc:docMk/>
            <pc:sldMk cId="2346672909" sldId="962"/>
            <ac:spMk id="6" creationId="{66B9F477-A34C-4350-B34A-2546F30DBD78}"/>
          </ac:spMkLst>
        </pc:spChg>
        <pc:spChg chg="add del mod">
          <ac:chgData name="Issam Toufik" userId="910a7b8e-d50d-42b5-8a90-c9aaeb763a91" providerId="ADAL" clId="{391A1B55-930B-4FA2-B614-13688894127B}" dt="2022-03-14T21:16:22.388" v="3333" actId="478"/>
          <ac:spMkLst>
            <pc:docMk/>
            <pc:sldMk cId="2346672909" sldId="962"/>
            <ac:spMk id="7" creationId="{5905E01E-7250-4F01-A663-F4AB9897D4DF}"/>
          </ac:spMkLst>
        </pc:spChg>
        <pc:spChg chg="add mod">
          <ac:chgData name="Issam Toufik" userId="910a7b8e-d50d-42b5-8a90-c9aaeb763a91" providerId="ADAL" clId="{391A1B55-930B-4FA2-B614-13688894127B}" dt="2022-03-14T21:16:23.145" v="3334"/>
          <ac:spMkLst>
            <pc:docMk/>
            <pc:sldMk cId="2346672909" sldId="962"/>
            <ac:spMk id="8" creationId="{3F64204D-D5A9-4417-B409-C5252A45241A}"/>
          </ac:spMkLst>
        </pc:spChg>
        <pc:graphicFrameChg chg="add mod">
          <ac:chgData name="Issam Toufik" userId="910a7b8e-d50d-42b5-8a90-c9aaeb763a91" providerId="ADAL" clId="{391A1B55-930B-4FA2-B614-13688894127B}" dt="2022-03-14T08:25:30.970" v="1032" actId="1076"/>
          <ac:graphicFrameMkLst>
            <pc:docMk/>
            <pc:sldMk cId="2346672909" sldId="962"/>
            <ac:graphicFrameMk id="4" creationId="{F1B4023B-8479-4372-A903-BBC90C5F1199}"/>
          </ac:graphicFrameMkLst>
        </pc:graphicFrameChg>
        <pc:graphicFrameChg chg="add del">
          <ac:chgData name="Issam Toufik" userId="910a7b8e-d50d-42b5-8a90-c9aaeb763a91" providerId="ADAL" clId="{391A1B55-930B-4FA2-B614-13688894127B}" dt="2022-03-14T08:24:58.667" v="102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391A1B55-930B-4FA2-B614-13688894127B}" dt="2022-03-14T08:27:51.811" v="1076" actId="1076"/>
        <pc:sldMkLst>
          <pc:docMk/>
          <pc:sldMk cId="3242984773" sldId="963"/>
        </pc:sldMkLst>
        <pc:graphicFrameChg chg="add mod">
          <ac:chgData name="Issam Toufik" userId="910a7b8e-d50d-42b5-8a90-c9aaeb763a91" providerId="ADAL" clId="{391A1B55-930B-4FA2-B614-13688894127B}" dt="2022-03-14T08:27:51.811" v="1076" actId="1076"/>
          <ac:graphicFrameMkLst>
            <pc:docMk/>
            <pc:sldMk cId="3242984773" sldId="963"/>
            <ac:graphicFrameMk id="4" creationId="{BBB56E96-0CA2-4E05-95AE-62D0B1759AF4}"/>
          </ac:graphicFrameMkLst>
        </pc:graphicFrameChg>
        <pc:graphicFrameChg chg="del">
          <ac:chgData name="Issam Toufik" userId="910a7b8e-d50d-42b5-8a90-c9aaeb763a91" providerId="ADAL" clId="{391A1B55-930B-4FA2-B614-13688894127B}" dt="2022-03-14T08:26:42.917" v="1042" actId="478"/>
          <ac:graphicFrameMkLst>
            <pc:docMk/>
            <pc:sldMk cId="3242984773" sldId="963"/>
            <ac:graphicFrameMk id="6" creationId="{BBB56E96-0CA2-4E05-95AE-62D0B1759AF4}"/>
          </ac:graphicFrameMkLst>
        </pc:graphicFrameChg>
      </pc:sldChg>
      <pc:sldChg chg="addSp delSp modSp mod">
        <pc:chgData name="Issam Toufik" userId="910a7b8e-d50d-42b5-8a90-c9aaeb763a91" providerId="ADAL" clId="{391A1B55-930B-4FA2-B614-13688894127B}" dt="2022-03-14T08:27:34.310" v="1060" actId="1076"/>
        <pc:sldMkLst>
          <pc:docMk/>
          <pc:sldMk cId="1191166300" sldId="964"/>
        </pc:sldMkLst>
        <pc:graphicFrameChg chg="del">
          <ac:chgData name="Issam Toufik" userId="910a7b8e-d50d-42b5-8a90-c9aaeb763a91" providerId="ADAL" clId="{391A1B55-930B-4FA2-B614-13688894127B}" dt="2022-03-14T08:24:20.846" v="1020" actId="478"/>
          <ac:graphicFrameMkLst>
            <pc:docMk/>
            <pc:sldMk cId="1191166300" sldId="964"/>
            <ac:graphicFrameMk id="4" creationId="{47F2EF97-D3AB-4C02-8384-45C7EF58265A}"/>
          </ac:graphicFrameMkLst>
        </pc:graphicFrameChg>
        <pc:graphicFrameChg chg="add mod">
          <ac:chgData name="Issam Toufik" userId="910a7b8e-d50d-42b5-8a90-c9aaeb763a91" providerId="ADAL" clId="{391A1B55-930B-4FA2-B614-13688894127B}" dt="2022-03-14T08:27:34.310" v="1060" actId="1076"/>
          <ac:graphicFrameMkLst>
            <pc:docMk/>
            <pc:sldMk cId="1191166300" sldId="964"/>
            <ac:graphicFrameMk id="5" creationId="{47F2EF97-D3AB-4C02-8384-45C7EF58265A}"/>
          </ac:graphicFrameMkLst>
        </pc:graphicFrameChg>
      </pc:sldChg>
      <pc:sldChg chg="del">
        <pc:chgData name="Issam Toufik" userId="910a7b8e-d50d-42b5-8a90-c9aaeb763a91" providerId="ADAL" clId="{391A1B55-930B-4FA2-B614-13688894127B}" dt="2022-03-14T21:24:48.494" v="3357" actId="47"/>
        <pc:sldMkLst>
          <pc:docMk/>
          <pc:sldMk cId="433138379" sldId="965"/>
        </pc:sldMkLst>
      </pc:sldChg>
      <pc:sldChg chg="addSp delSp modSp add mod">
        <pc:chgData name="Issam Toufik" userId="910a7b8e-d50d-42b5-8a90-c9aaeb763a91" providerId="ADAL" clId="{391A1B55-930B-4FA2-B614-13688894127B}" dt="2022-03-14T20:45:08.128" v="3248" actId="1582"/>
        <pc:sldMkLst>
          <pc:docMk/>
          <pc:sldMk cId="1235364315" sldId="966"/>
        </pc:sldMkLst>
        <pc:spChg chg="mod">
          <ac:chgData name="Issam Toufik" userId="910a7b8e-d50d-42b5-8a90-c9aaeb763a91" providerId="ADAL" clId="{391A1B55-930B-4FA2-B614-13688894127B}" dt="2022-03-11T14:44:41.222" v="380"/>
          <ac:spMkLst>
            <pc:docMk/>
            <pc:sldMk cId="1235364315" sldId="966"/>
            <ac:spMk id="160" creationId="{56D02A29-3879-4F04-8D27-9D0184D1C446}"/>
          </ac:spMkLst>
        </pc:spChg>
        <pc:spChg chg="mod">
          <ac:chgData name="Issam Toufik" userId="910a7b8e-d50d-42b5-8a90-c9aaeb763a91" providerId="ADAL" clId="{391A1B55-930B-4FA2-B614-13688894127B}" dt="2022-03-11T14:44:50.230" v="383"/>
          <ac:spMkLst>
            <pc:docMk/>
            <pc:sldMk cId="1235364315" sldId="966"/>
            <ac:spMk id="162" creationId="{2DC077F6-77AC-4570-8A87-680772804667}"/>
          </ac:spMkLst>
        </pc:spChg>
        <pc:spChg chg="del">
          <ac:chgData name="Issam Toufik" userId="910a7b8e-d50d-42b5-8a90-c9aaeb763a91" providerId="ADAL" clId="{391A1B55-930B-4FA2-B614-13688894127B}" dt="2022-03-13T18:16:39.285" v="631" actId="478"/>
          <ac:spMkLst>
            <pc:docMk/>
            <pc:sldMk cId="1235364315" sldId="966"/>
            <ac:spMk id="163" creationId="{AC190D88-2E87-4B6F-A43D-ADE20D0C11CB}"/>
          </ac:spMkLst>
        </pc:spChg>
        <pc:spChg chg="add mod">
          <ac:chgData name="Issam Toufik" userId="910a7b8e-d50d-42b5-8a90-c9aaeb763a91" providerId="ADAL" clId="{391A1B55-930B-4FA2-B614-13688894127B}" dt="2022-03-14T20:45:00.225" v="3247" actId="1582"/>
          <ac:spMkLst>
            <pc:docMk/>
            <pc:sldMk cId="1235364315" sldId="966"/>
            <ac:spMk id="164" creationId="{65719CEF-5D19-4AEA-BEB4-38E1B3BC3F08}"/>
          </ac:spMkLst>
        </pc:spChg>
        <pc:spChg chg="del">
          <ac:chgData name="Issam Toufik" userId="910a7b8e-d50d-42b5-8a90-c9aaeb763a91" providerId="ADAL" clId="{391A1B55-930B-4FA2-B614-13688894127B}" dt="2022-03-13T18:16:35.145" v="629" actId="478"/>
          <ac:spMkLst>
            <pc:docMk/>
            <pc:sldMk cId="1235364315" sldId="966"/>
            <ac:spMk id="165" creationId="{BCFA0554-72E4-49E4-9A69-F8577F80AB34}"/>
          </ac:spMkLst>
        </pc:spChg>
        <pc:spChg chg="del">
          <ac:chgData name="Issam Toufik" userId="910a7b8e-d50d-42b5-8a90-c9aaeb763a91" providerId="ADAL" clId="{391A1B55-930B-4FA2-B614-13688894127B}" dt="2022-03-13T18:16:44.894" v="633" actId="478"/>
          <ac:spMkLst>
            <pc:docMk/>
            <pc:sldMk cId="1235364315" sldId="966"/>
            <ac:spMk id="166" creationId="{E5A2102A-1AED-4556-873E-CAF448134352}"/>
          </ac:spMkLst>
        </pc:spChg>
        <pc:spChg chg="del">
          <ac:chgData name="Issam Toufik" userId="910a7b8e-d50d-42b5-8a90-c9aaeb763a91" providerId="ADAL" clId="{391A1B55-930B-4FA2-B614-13688894127B}" dt="2022-03-13T18:16:41.645" v="632" actId="478"/>
          <ac:spMkLst>
            <pc:docMk/>
            <pc:sldMk cId="1235364315" sldId="966"/>
            <ac:spMk id="167" creationId="{1E6C09E1-3044-4B2B-A568-16EB6CB5F531}"/>
          </ac:spMkLst>
        </pc:spChg>
        <pc:spChg chg="add mod">
          <ac:chgData name="Issam Toufik" userId="910a7b8e-d50d-42b5-8a90-c9aaeb763a91" providerId="ADAL" clId="{391A1B55-930B-4FA2-B614-13688894127B}" dt="2022-03-14T20:45:08.128" v="3248" actId="1582"/>
          <ac:spMkLst>
            <pc:docMk/>
            <pc:sldMk cId="1235364315" sldId="966"/>
            <ac:spMk id="169" creationId="{17C5DADE-661B-4808-975E-8984FA62D5D9}"/>
          </ac:spMkLst>
        </pc:spChg>
        <pc:cxnChg chg="del">
          <ac:chgData name="Issam Toufik" userId="910a7b8e-d50d-42b5-8a90-c9aaeb763a91" providerId="ADAL" clId="{391A1B55-930B-4FA2-B614-13688894127B}" dt="2022-03-13T18:16:37.081" v="630" actId="478"/>
          <ac:cxnSpMkLst>
            <pc:docMk/>
            <pc:sldMk cId="1235364315" sldId="966"/>
            <ac:cxnSpMk id="168" creationId="{3E9EB6DB-D2A6-470B-83D7-0ADE04C1201A}"/>
          </ac:cxnSpMkLst>
        </pc:cxnChg>
      </pc:sldChg>
      <pc:sldChg chg="delSp modSp add del mod">
        <pc:chgData name="Issam Toufik" userId="910a7b8e-d50d-42b5-8a90-c9aaeb763a91" providerId="ADAL" clId="{391A1B55-930B-4FA2-B614-13688894127B}" dt="2022-03-11T14:44:25.404" v="376" actId="47"/>
        <pc:sldMkLst>
          <pc:docMk/>
          <pc:sldMk cId="2760308684" sldId="966"/>
        </pc:sldMkLst>
        <pc:spChg chg="mod">
          <ac:chgData name="Issam Toufik" userId="910a7b8e-d50d-42b5-8a90-c9aaeb763a91" providerId="ADAL" clId="{391A1B55-930B-4FA2-B614-13688894127B}" dt="2022-03-11T14:42:13.535" v="304"/>
          <ac:spMkLst>
            <pc:docMk/>
            <pc:sldMk cId="2760308684" sldId="966"/>
            <ac:spMk id="160" creationId="{56D02A29-3879-4F04-8D27-9D0184D1C446}"/>
          </ac:spMkLst>
        </pc:spChg>
        <pc:spChg chg="mod">
          <ac:chgData name="Issam Toufik" userId="910a7b8e-d50d-42b5-8a90-c9aaeb763a91" providerId="ADAL" clId="{391A1B55-930B-4FA2-B614-13688894127B}" dt="2022-03-11T14:42:21.834" v="305"/>
          <ac:spMkLst>
            <pc:docMk/>
            <pc:sldMk cId="2760308684" sldId="966"/>
            <ac:spMk id="162" creationId="{2DC077F6-77AC-4570-8A87-680772804667}"/>
          </ac:spMkLst>
        </pc:spChg>
        <pc:spChg chg="del">
          <ac:chgData name="Issam Toufik" userId="910a7b8e-d50d-42b5-8a90-c9aaeb763a91" providerId="ADAL" clId="{391A1B55-930B-4FA2-B614-13688894127B}" dt="2022-03-11T14:42:40.014" v="310" actId="478"/>
          <ac:spMkLst>
            <pc:docMk/>
            <pc:sldMk cId="2760308684" sldId="966"/>
            <ac:spMk id="163" creationId="{AC190D88-2E87-4B6F-A43D-ADE20D0C11CB}"/>
          </ac:spMkLst>
        </pc:spChg>
        <pc:spChg chg="del">
          <ac:chgData name="Issam Toufik" userId="910a7b8e-d50d-42b5-8a90-c9aaeb763a91" providerId="ADAL" clId="{391A1B55-930B-4FA2-B614-13688894127B}" dt="2022-03-11T14:42:26.633" v="307" actId="478"/>
          <ac:spMkLst>
            <pc:docMk/>
            <pc:sldMk cId="2760308684" sldId="966"/>
            <ac:spMk id="165" creationId="{BCFA0554-72E4-49E4-9A69-F8577F80AB34}"/>
          </ac:spMkLst>
        </pc:spChg>
        <pc:spChg chg="del">
          <ac:chgData name="Issam Toufik" userId="910a7b8e-d50d-42b5-8a90-c9aaeb763a91" providerId="ADAL" clId="{391A1B55-930B-4FA2-B614-13688894127B}" dt="2022-03-11T14:42:34.085" v="309" actId="478"/>
          <ac:spMkLst>
            <pc:docMk/>
            <pc:sldMk cId="2760308684" sldId="966"/>
            <ac:spMk id="166" creationId="{E5A2102A-1AED-4556-873E-CAF448134352}"/>
          </ac:spMkLst>
        </pc:spChg>
        <pc:spChg chg="del">
          <ac:chgData name="Issam Toufik" userId="910a7b8e-d50d-42b5-8a90-c9aaeb763a91" providerId="ADAL" clId="{391A1B55-930B-4FA2-B614-13688894127B}" dt="2022-03-11T14:42:30.831" v="308" actId="478"/>
          <ac:spMkLst>
            <pc:docMk/>
            <pc:sldMk cId="2760308684" sldId="966"/>
            <ac:spMk id="167" creationId="{1E6C09E1-3044-4B2B-A568-16EB6CB5F531}"/>
          </ac:spMkLst>
        </pc:spChg>
        <pc:cxnChg chg="del mod">
          <ac:chgData name="Issam Toufik" userId="910a7b8e-d50d-42b5-8a90-c9aaeb763a91" providerId="ADAL" clId="{391A1B55-930B-4FA2-B614-13688894127B}" dt="2022-03-11T14:42:24.155" v="306" actId="478"/>
          <ac:cxnSpMkLst>
            <pc:docMk/>
            <pc:sldMk cId="2760308684" sldId="966"/>
            <ac:cxnSpMk id="168" creationId="{3E9EB6DB-D2A6-470B-83D7-0ADE04C1201A}"/>
          </ac:cxnSpMkLst>
        </pc:cxnChg>
      </pc:sldChg>
      <pc:sldChg chg="addSp delSp modSp add del mod ord">
        <pc:chgData name="Issam Toufik" userId="910a7b8e-d50d-42b5-8a90-c9aaeb763a91" providerId="ADAL" clId="{391A1B55-930B-4FA2-B614-13688894127B}" dt="2022-03-14T09:55:01.605" v="2063" actId="47"/>
        <pc:sldMkLst>
          <pc:docMk/>
          <pc:sldMk cId="2416163024" sldId="967"/>
        </pc:sldMkLst>
        <pc:spChg chg="add mod">
          <ac:chgData name="Issam Toufik" userId="910a7b8e-d50d-42b5-8a90-c9aaeb763a91" providerId="ADAL" clId="{391A1B55-930B-4FA2-B614-13688894127B}" dt="2022-03-11T15:27:21.890" v="590" actId="20577"/>
          <ac:spMkLst>
            <pc:docMk/>
            <pc:sldMk cId="2416163024" sldId="967"/>
            <ac:spMk id="2" creationId="{EB2CB720-C1EC-4F5D-BAAE-243071EA2EAB}"/>
          </ac:spMkLst>
        </pc:spChg>
        <pc:spChg chg="del">
          <ac:chgData name="Issam Toufik" userId="910a7b8e-d50d-42b5-8a90-c9aaeb763a91" providerId="ADAL" clId="{391A1B55-930B-4FA2-B614-13688894127B}" dt="2022-03-11T15:25:46.212" v="445" actId="478"/>
          <ac:spMkLst>
            <pc:docMk/>
            <pc:sldMk cId="2416163024" sldId="967"/>
            <ac:spMk id="11" creationId="{5558F208-8117-4CBA-8408-297671104633}"/>
          </ac:spMkLst>
        </pc:spChg>
        <pc:spChg chg="del">
          <ac:chgData name="Issam Toufik" userId="910a7b8e-d50d-42b5-8a90-c9aaeb763a91" providerId="ADAL" clId="{391A1B55-930B-4FA2-B614-13688894127B}" dt="2022-03-11T15:25:46.212" v="445" actId="478"/>
          <ac:spMkLst>
            <pc:docMk/>
            <pc:sldMk cId="2416163024" sldId="967"/>
            <ac:spMk id="12" creationId="{44572DCF-1DB0-432C-887D-63BAA315D4DE}"/>
          </ac:spMkLst>
        </pc:spChg>
        <pc:graphicFrameChg chg="del">
          <ac:chgData name="Issam Toufik" userId="910a7b8e-d50d-42b5-8a90-c9aaeb763a91" providerId="ADAL" clId="{391A1B55-930B-4FA2-B614-13688894127B}" dt="2022-03-11T15:25:46.212" v="445" actId="478"/>
          <ac:graphicFrameMkLst>
            <pc:docMk/>
            <pc:sldMk cId="2416163024" sldId="967"/>
            <ac:graphicFrameMk id="4" creationId="{E6193F0F-346B-4513-8861-32031F9630B3}"/>
          </ac:graphicFrameMkLst>
        </pc:graphicFrameChg>
        <pc:cxnChg chg="del">
          <ac:chgData name="Issam Toufik" userId="910a7b8e-d50d-42b5-8a90-c9aaeb763a91" providerId="ADAL" clId="{391A1B55-930B-4FA2-B614-13688894127B}" dt="2022-03-11T15:25:46.212" v="445" actId="478"/>
          <ac:cxnSpMkLst>
            <pc:docMk/>
            <pc:sldMk cId="2416163024" sldId="967"/>
            <ac:cxnSpMk id="13" creationId="{FB80DD8F-F561-421D-95E7-4544054994EA}"/>
          </ac:cxnSpMkLst>
        </pc:cxnChg>
      </pc:sldChg>
      <pc:sldChg chg="delSp modSp add del mod">
        <pc:chgData name="Issam Toufik" userId="910a7b8e-d50d-42b5-8a90-c9aaeb763a91" providerId="ADAL" clId="{391A1B55-930B-4FA2-B614-13688894127B}" dt="2022-03-11T15:26:31.932" v="479" actId="47"/>
        <pc:sldMkLst>
          <pc:docMk/>
          <pc:sldMk cId="3215994871" sldId="968"/>
        </pc:sldMkLst>
        <pc:spChg chg="mod">
          <ac:chgData name="Issam Toufik" userId="910a7b8e-d50d-42b5-8a90-c9aaeb763a91" providerId="ADAL" clId="{391A1B55-930B-4FA2-B614-13688894127B}" dt="2022-03-11T15:26:21.145" v="476" actId="1076"/>
          <ac:spMkLst>
            <pc:docMk/>
            <pc:sldMk cId="3215994871" sldId="968"/>
            <ac:spMk id="2" creationId="{C82E4163-A661-4767-A401-408F1FC18BD2}"/>
          </ac:spMkLst>
        </pc:spChg>
        <pc:spChg chg="del">
          <ac:chgData name="Issam Toufik" userId="910a7b8e-d50d-42b5-8a90-c9aaeb763a91" providerId="ADAL" clId="{391A1B55-930B-4FA2-B614-13688894127B}" dt="2022-03-11T15:26:25.977" v="477" actId="478"/>
          <ac:spMkLst>
            <pc:docMk/>
            <pc:sldMk cId="3215994871" sldId="968"/>
            <ac:spMk id="9" creationId="{9F4052B5-47C7-4D87-8EC3-72939FEEFA7D}"/>
          </ac:spMkLst>
        </pc:spChg>
        <pc:spChg chg="del">
          <ac:chgData name="Issam Toufik" userId="910a7b8e-d50d-42b5-8a90-c9aaeb763a91" providerId="ADAL" clId="{391A1B55-930B-4FA2-B614-13688894127B}" dt="2022-03-11T15:26:25.977" v="477" actId="478"/>
          <ac:spMkLst>
            <pc:docMk/>
            <pc:sldMk cId="3215994871" sldId="968"/>
            <ac:spMk id="10" creationId="{8B31E324-99BA-49D0-8131-228C633C2525}"/>
          </ac:spMkLst>
        </pc:spChg>
        <pc:graphicFrameChg chg="del">
          <ac:chgData name="Issam Toufik" userId="910a7b8e-d50d-42b5-8a90-c9aaeb763a91" providerId="ADAL" clId="{391A1B55-930B-4FA2-B614-13688894127B}" dt="2022-03-11T15:26:25.977" v="477" actId="478"/>
          <ac:graphicFrameMkLst>
            <pc:docMk/>
            <pc:sldMk cId="3215994871" sldId="968"/>
            <ac:graphicFrameMk id="4" creationId="{C43C4F9C-DBDF-4AA3-9A53-FBDCA86F8407}"/>
          </ac:graphicFrameMkLst>
        </pc:graphicFrameChg>
        <pc:cxnChg chg="del">
          <ac:chgData name="Issam Toufik" userId="910a7b8e-d50d-42b5-8a90-c9aaeb763a91" providerId="ADAL" clId="{391A1B55-930B-4FA2-B614-13688894127B}" dt="2022-03-11T15:26:25.977" v="477" actId="478"/>
          <ac:cxnSpMkLst>
            <pc:docMk/>
            <pc:sldMk cId="3215994871" sldId="968"/>
            <ac:cxnSpMk id="11" creationId="{55DBC4C7-179E-4C38-814C-714FED4EDD93}"/>
          </ac:cxnSpMkLst>
        </pc:cxnChg>
      </pc:sldChg>
      <pc:sldChg chg="add del ord">
        <pc:chgData name="Issam Toufik" userId="910a7b8e-d50d-42b5-8a90-c9aaeb763a91" providerId="ADAL" clId="{391A1B55-930B-4FA2-B614-13688894127B}" dt="2022-03-14T09:55:04.341" v="2064" actId="47"/>
        <pc:sldMkLst>
          <pc:docMk/>
          <pc:sldMk cId="3571394339" sldId="969"/>
        </pc:sldMkLst>
      </pc:sldChg>
      <pc:sldChg chg="delSp add del mod ord">
        <pc:chgData name="Issam Toufik" userId="910a7b8e-d50d-42b5-8a90-c9aaeb763a91" providerId="ADAL" clId="{391A1B55-930B-4FA2-B614-13688894127B}" dt="2022-03-11T15:28:08.345" v="598" actId="47"/>
        <pc:sldMkLst>
          <pc:docMk/>
          <pc:sldMk cId="513263206" sldId="970"/>
        </pc:sldMkLst>
        <pc:spChg chg="del">
          <ac:chgData name="Issam Toufik" userId="910a7b8e-d50d-42b5-8a90-c9aaeb763a91" providerId="ADAL" clId="{391A1B55-930B-4FA2-B614-13688894127B}" dt="2022-03-11T15:27:42.189" v="592" actId="478"/>
          <ac:spMkLst>
            <pc:docMk/>
            <pc:sldMk cId="513263206" sldId="970"/>
            <ac:spMk id="8" creationId="{C014AC59-368F-450F-ADFE-33EAD01F2364}"/>
          </ac:spMkLst>
        </pc:spChg>
        <pc:spChg chg="del">
          <ac:chgData name="Issam Toufik" userId="910a7b8e-d50d-42b5-8a90-c9aaeb763a91" providerId="ADAL" clId="{391A1B55-930B-4FA2-B614-13688894127B}" dt="2022-03-11T15:27:42.189" v="592" actId="478"/>
          <ac:spMkLst>
            <pc:docMk/>
            <pc:sldMk cId="513263206" sldId="970"/>
            <ac:spMk id="9" creationId="{421F2238-9196-4CC5-9D9A-D9A7DC14F6CC}"/>
          </ac:spMkLst>
        </pc:spChg>
        <pc:graphicFrameChg chg="del">
          <ac:chgData name="Issam Toufik" userId="910a7b8e-d50d-42b5-8a90-c9aaeb763a91" providerId="ADAL" clId="{391A1B55-930B-4FA2-B614-13688894127B}" dt="2022-03-11T15:27:42.189" v="592" actId="478"/>
          <ac:graphicFrameMkLst>
            <pc:docMk/>
            <pc:sldMk cId="513263206" sldId="970"/>
            <ac:graphicFrameMk id="3" creationId="{6EA63EE6-D11E-417A-B005-DB970744BD63}"/>
          </ac:graphicFrameMkLst>
        </pc:graphicFrameChg>
        <pc:cxnChg chg="del">
          <ac:chgData name="Issam Toufik" userId="910a7b8e-d50d-42b5-8a90-c9aaeb763a91" providerId="ADAL" clId="{391A1B55-930B-4FA2-B614-13688894127B}" dt="2022-03-11T15:27:42.189" v="592" actId="478"/>
          <ac:cxnSpMkLst>
            <pc:docMk/>
            <pc:sldMk cId="513263206" sldId="970"/>
            <ac:cxnSpMk id="10" creationId="{B0F76A8C-6BAA-401E-8ED0-6C817A9427E4}"/>
          </ac:cxnSpMkLst>
        </pc:cxnChg>
      </pc:sldChg>
      <pc:sldChg chg="modSp add del mod ord">
        <pc:chgData name="Issam Toufik" userId="910a7b8e-d50d-42b5-8a90-c9aaeb763a91" providerId="ADAL" clId="{391A1B55-930B-4FA2-B614-13688894127B}" dt="2022-03-14T09:54:58.560" v="2062" actId="47"/>
        <pc:sldMkLst>
          <pc:docMk/>
          <pc:sldMk cId="1482119563" sldId="971"/>
        </pc:sldMkLst>
        <pc:spChg chg="mod">
          <ac:chgData name="Issam Toufik" userId="910a7b8e-d50d-42b5-8a90-c9aaeb763a91" providerId="ADAL" clId="{391A1B55-930B-4FA2-B614-13688894127B}" dt="2022-03-11T15:28:21.105" v="622" actId="20577"/>
          <ac:spMkLst>
            <pc:docMk/>
            <pc:sldMk cId="1482119563" sldId="971"/>
            <ac:spMk id="2" creationId="{EB2CB720-C1EC-4F5D-BAAE-243071EA2EAB}"/>
          </ac:spMkLst>
        </pc:spChg>
      </pc:sldChg>
      <pc:sldChg chg="modSp add del mod">
        <pc:chgData name="Issam Toufik" userId="910a7b8e-d50d-42b5-8a90-c9aaeb763a91" providerId="ADAL" clId="{391A1B55-930B-4FA2-B614-13688894127B}" dt="2022-03-14T09:54:52.142" v="2061" actId="47"/>
        <pc:sldMkLst>
          <pc:docMk/>
          <pc:sldMk cId="3133453835" sldId="972"/>
        </pc:sldMkLst>
        <pc:spChg chg="mod">
          <ac:chgData name="Issam Toufik" userId="910a7b8e-d50d-42b5-8a90-c9aaeb763a91" providerId="ADAL" clId="{391A1B55-930B-4FA2-B614-13688894127B}" dt="2022-03-11T15:29:21.332" v="628" actId="20577"/>
          <ac:spMkLst>
            <pc:docMk/>
            <pc:sldMk cId="3133453835" sldId="972"/>
            <ac:spMk id="2" creationId="{EB2CB720-C1EC-4F5D-BAAE-243071EA2EAB}"/>
          </ac:spMkLst>
        </pc:spChg>
      </pc:sldChg>
      <pc:sldChg chg="addSp delSp modSp add mod">
        <pc:chgData name="Issam Toufik" userId="910a7b8e-d50d-42b5-8a90-c9aaeb763a91" providerId="ADAL" clId="{391A1B55-930B-4FA2-B614-13688894127B}" dt="2022-03-14T21:02:02.745" v="3278" actId="27918"/>
        <pc:sldMkLst>
          <pc:docMk/>
          <pc:sldMk cId="1226873881" sldId="973"/>
        </pc:sldMkLst>
        <pc:graphicFrameChg chg="add mod">
          <ac:chgData name="Issam Toufik" userId="910a7b8e-d50d-42b5-8a90-c9aaeb763a91" providerId="ADAL" clId="{391A1B55-930B-4FA2-B614-13688894127B}" dt="2022-03-13T18:56:25.738" v="868" actId="692"/>
          <ac:graphicFrameMkLst>
            <pc:docMk/>
            <pc:sldMk cId="1226873881" sldId="973"/>
            <ac:graphicFrameMk id="8" creationId="{800F9579-37B0-4A83-BC55-5C23AD57116E}"/>
          </ac:graphicFrameMkLst>
        </pc:graphicFrameChg>
        <pc:graphicFrameChg chg="del">
          <ac:chgData name="Issam Toufik" userId="910a7b8e-d50d-42b5-8a90-c9aaeb763a91" providerId="ADAL" clId="{391A1B55-930B-4FA2-B614-13688894127B}" dt="2022-03-13T18:53:19.831" v="829" actId="478"/>
          <ac:graphicFrameMkLst>
            <pc:docMk/>
            <pc:sldMk cId="1226873881" sldId="973"/>
            <ac:graphicFrameMk id="9" creationId="{0BEC7932-9433-489F-839A-ADEE17E9F2C3}"/>
          </ac:graphicFrameMkLst>
        </pc:graphicFrameChg>
      </pc:sldChg>
      <pc:sldChg chg="addSp delSp modSp add mod">
        <pc:chgData name="Issam Toufik" userId="910a7b8e-d50d-42b5-8a90-c9aaeb763a91" providerId="ADAL" clId="{391A1B55-930B-4FA2-B614-13688894127B}" dt="2022-03-14T21:02:09.970" v="3279" actId="27918"/>
        <pc:sldMkLst>
          <pc:docMk/>
          <pc:sldMk cId="2806566441" sldId="974"/>
        </pc:sldMkLst>
        <pc:graphicFrameChg chg="del">
          <ac:chgData name="Issam Toufik" userId="910a7b8e-d50d-42b5-8a90-c9aaeb763a91" providerId="ADAL" clId="{391A1B55-930B-4FA2-B614-13688894127B}" dt="2022-03-14T08:10:40.322" v="906" actId="478"/>
          <ac:graphicFrameMkLst>
            <pc:docMk/>
            <pc:sldMk cId="2806566441" sldId="974"/>
            <ac:graphicFrameMk id="8" creationId="{658483CD-F969-439D-876D-ED794A1351A9}"/>
          </ac:graphicFrameMkLst>
        </pc:graphicFrameChg>
        <pc:graphicFrameChg chg="add del mod">
          <ac:chgData name="Issam Toufik" userId="910a7b8e-d50d-42b5-8a90-c9aaeb763a91" providerId="ADAL" clId="{391A1B55-930B-4FA2-B614-13688894127B}" dt="2022-03-14T08:16:10.850" v="947" actId="478"/>
          <ac:graphicFrameMkLst>
            <pc:docMk/>
            <pc:sldMk cId="2806566441" sldId="974"/>
            <ac:graphicFrameMk id="9" creationId="{7F66B777-C21B-42B3-9D2D-824108C7629D}"/>
          </ac:graphicFrameMkLst>
        </pc:graphicFrameChg>
        <pc:graphicFrameChg chg="add mod">
          <ac:chgData name="Issam Toufik" userId="910a7b8e-d50d-42b5-8a90-c9aaeb763a91" providerId="ADAL" clId="{391A1B55-930B-4FA2-B614-13688894127B}" dt="2022-03-14T08:20:07.262" v="980" actId="692"/>
          <ac:graphicFrameMkLst>
            <pc:docMk/>
            <pc:sldMk cId="2806566441" sldId="974"/>
            <ac:graphicFrameMk id="10" creationId="{7F66B777-C21B-42B3-9D2D-824108C7629D}"/>
          </ac:graphicFrameMkLst>
        </pc:graphicFrameChg>
      </pc:sldChg>
      <pc:sldChg chg="modSp add mod">
        <pc:chgData name="Issam Toufik" userId="910a7b8e-d50d-42b5-8a90-c9aaeb763a91" providerId="ADAL" clId="{391A1B55-930B-4FA2-B614-13688894127B}" dt="2022-03-14T21:22:03.438" v="3340" actId="20577"/>
        <pc:sldMkLst>
          <pc:docMk/>
          <pc:sldMk cId="4183504760" sldId="975"/>
        </pc:sldMkLst>
        <pc:spChg chg="mod">
          <ac:chgData name="Issam Toufik" userId="910a7b8e-d50d-42b5-8a90-c9aaeb763a91" providerId="ADAL" clId="{391A1B55-930B-4FA2-B614-13688894127B}" dt="2022-03-14T21:22:03.438" v="3340" actId="20577"/>
          <ac:spMkLst>
            <pc:docMk/>
            <pc:sldMk cId="4183504760" sldId="975"/>
            <ac:spMk id="10" creationId="{9B6452F4-4B70-4043-84D7-85E2645E3804}"/>
          </ac:spMkLst>
        </pc:spChg>
        <pc:spChg chg="mod">
          <ac:chgData name="Issam Toufik" userId="910a7b8e-d50d-42b5-8a90-c9aaeb763a91" providerId="ADAL" clId="{391A1B55-930B-4FA2-B614-13688894127B}" dt="2022-03-14T14:08:59.208" v="3229" actId="20577"/>
          <ac:spMkLst>
            <pc:docMk/>
            <pc:sldMk cId="4183504760" sldId="975"/>
            <ac:spMk id="7170" creationId="{3794A7AC-F975-4B82-9FCA-9C67ECE03726}"/>
          </ac:spMkLst>
        </pc:spChg>
      </pc:sldChg>
      <pc:sldChg chg="add del">
        <pc:chgData name="Issam Toufik" userId="910a7b8e-d50d-42b5-8a90-c9aaeb763a91" providerId="ADAL" clId="{391A1B55-930B-4FA2-B614-13688894127B}" dt="2022-03-14T09:06:17.591" v="1651" actId="47"/>
        <pc:sldMkLst>
          <pc:docMk/>
          <pc:sldMk cId="2467605262" sldId="976"/>
        </pc:sldMkLst>
      </pc:sldChg>
      <pc:sldChg chg="addSp delSp modSp add mod">
        <pc:chgData name="Issam Toufik" userId="910a7b8e-d50d-42b5-8a90-c9aaeb763a91" providerId="ADAL" clId="{391A1B55-930B-4FA2-B614-13688894127B}" dt="2022-03-14T14:07:34.199" v="3203" actId="20577"/>
        <pc:sldMkLst>
          <pc:docMk/>
          <pc:sldMk cId="3090262089" sldId="977"/>
        </pc:sldMkLst>
        <pc:spChg chg="add del mod">
          <ac:chgData name="Issam Toufik" userId="910a7b8e-d50d-42b5-8a90-c9aaeb763a91" providerId="ADAL" clId="{391A1B55-930B-4FA2-B614-13688894127B}" dt="2022-03-14T13:46:57.604" v="2712" actId="767"/>
          <ac:spMkLst>
            <pc:docMk/>
            <pc:sldMk cId="3090262089" sldId="977"/>
            <ac:spMk id="9" creationId="{56241480-FAB5-4424-8EB9-7FED4D8395E3}"/>
          </ac:spMkLst>
        </pc:spChg>
        <pc:spChg chg="mod">
          <ac:chgData name="Issam Toufik" userId="910a7b8e-d50d-42b5-8a90-c9aaeb763a91" providerId="ADAL" clId="{391A1B55-930B-4FA2-B614-13688894127B}" dt="2022-03-14T13:52:01.299" v="2892" actId="20577"/>
          <ac:spMkLst>
            <pc:docMk/>
            <pc:sldMk cId="3090262089" sldId="977"/>
            <ac:spMk id="10" creationId="{9B6452F4-4B70-4043-84D7-85E2645E3804}"/>
          </ac:spMkLst>
        </pc:spChg>
        <pc:spChg chg="mod">
          <ac:chgData name="Issam Toufik" userId="910a7b8e-d50d-42b5-8a90-c9aaeb763a91" providerId="ADAL" clId="{391A1B55-930B-4FA2-B614-13688894127B}" dt="2022-03-14T14:07:34.199" v="3203" actId="20577"/>
          <ac:spMkLst>
            <pc:docMk/>
            <pc:sldMk cId="3090262089" sldId="977"/>
            <ac:spMk id="7170" creationId="{3794A7AC-F975-4B82-9FCA-9C67ECE03726}"/>
          </ac:spMkLst>
        </pc:spChg>
        <pc:picChg chg="add del mod">
          <ac:chgData name="Issam Toufik" userId="910a7b8e-d50d-42b5-8a90-c9aaeb763a91" providerId="ADAL" clId="{391A1B55-930B-4FA2-B614-13688894127B}" dt="2022-03-14T13:22:38.835" v="2168" actId="478"/>
          <ac:picMkLst>
            <pc:docMk/>
            <pc:sldMk cId="3090262089" sldId="977"/>
            <ac:picMk id="3" creationId="{0B568373-9E92-45E0-80E4-20C2CD7DD7EA}"/>
          </ac:picMkLst>
        </pc:picChg>
        <pc:picChg chg="add del mod">
          <ac:chgData name="Issam Toufik" userId="910a7b8e-d50d-42b5-8a90-c9aaeb763a91" providerId="ADAL" clId="{391A1B55-930B-4FA2-B614-13688894127B}" dt="2022-03-14T13:26:24.824" v="2245" actId="478"/>
          <ac:picMkLst>
            <pc:docMk/>
            <pc:sldMk cId="3090262089" sldId="977"/>
            <ac:picMk id="5" creationId="{7B741E51-7CA6-4077-A3CC-2D49EACEA905}"/>
          </ac:picMkLst>
        </pc:picChg>
        <pc:picChg chg="add mod modCrop">
          <ac:chgData name="Issam Toufik" userId="910a7b8e-d50d-42b5-8a90-c9aaeb763a91" providerId="ADAL" clId="{391A1B55-930B-4FA2-B614-13688894127B}" dt="2022-03-14T13:40:10.038" v="2600" actId="1035"/>
          <ac:picMkLst>
            <pc:docMk/>
            <pc:sldMk cId="3090262089" sldId="977"/>
            <ac:picMk id="7" creationId="{37A84FF2-0E53-4B65-B257-DE9554DBFB0A}"/>
          </ac:picMkLst>
        </pc:picChg>
      </pc:sldChg>
      <pc:sldChg chg="addSp delSp modSp add mod">
        <pc:chgData name="Issam Toufik" userId="910a7b8e-d50d-42b5-8a90-c9aaeb763a91" providerId="ADAL" clId="{391A1B55-930B-4FA2-B614-13688894127B}" dt="2022-03-14T22:16:40.645" v="3509" actId="20577"/>
        <pc:sldMkLst>
          <pc:docMk/>
          <pc:sldMk cId="3159146105" sldId="978"/>
        </pc:sldMkLst>
        <pc:spChg chg="mod">
          <ac:chgData name="Issam Toufik" userId="910a7b8e-d50d-42b5-8a90-c9aaeb763a91" providerId="ADAL" clId="{391A1B55-930B-4FA2-B614-13688894127B}" dt="2022-03-14T09:39:41.416" v="1775" actId="20577"/>
          <ac:spMkLst>
            <pc:docMk/>
            <pc:sldMk cId="3159146105" sldId="978"/>
            <ac:spMk id="10" creationId="{9B6452F4-4B70-4043-84D7-85E2645E3804}"/>
          </ac:spMkLst>
        </pc:spChg>
        <pc:spChg chg="add mod">
          <ac:chgData name="Issam Toufik" userId="910a7b8e-d50d-42b5-8a90-c9aaeb763a91" providerId="ADAL" clId="{391A1B55-930B-4FA2-B614-13688894127B}" dt="2022-03-14T22:16:40.645" v="3509" actId="20577"/>
          <ac:spMkLst>
            <pc:docMk/>
            <pc:sldMk cId="3159146105" sldId="978"/>
            <ac:spMk id="11" creationId="{0ECFFAA0-1840-4D14-B8C2-6F391A9F4211}"/>
          </ac:spMkLst>
        </pc:spChg>
        <pc:spChg chg="add del mod">
          <ac:chgData name="Issam Toufik" userId="910a7b8e-d50d-42b5-8a90-c9aaeb763a91" providerId="ADAL" clId="{391A1B55-930B-4FA2-B614-13688894127B}" dt="2022-03-14T09:45:46.912" v="1862"/>
          <ac:spMkLst>
            <pc:docMk/>
            <pc:sldMk cId="3159146105" sldId="978"/>
            <ac:spMk id="12" creationId="{66E000ED-EC06-42E2-949B-8080DD1E7D17}"/>
          </ac:spMkLst>
        </pc:spChg>
        <pc:spChg chg="mod">
          <ac:chgData name="Issam Toufik" userId="910a7b8e-d50d-42b5-8a90-c9aaeb763a91" providerId="ADAL" clId="{391A1B55-930B-4FA2-B614-13688894127B}" dt="2022-03-14T09:39:37.444" v="1774" actId="20577"/>
          <ac:spMkLst>
            <pc:docMk/>
            <pc:sldMk cId="3159146105" sldId="978"/>
            <ac:spMk id="7170" creationId="{3794A7AC-F975-4B82-9FCA-9C67ECE03726}"/>
          </ac:spMkLst>
        </pc:spChg>
        <pc:picChg chg="add del mod">
          <ac:chgData name="Issam Toufik" userId="910a7b8e-d50d-42b5-8a90-c9aaeb763a91" providerId="ADAL" clId="{391A1B55-930B-4FA2-B614-13688894127B}" dt="2022-03-14T09:43:55.279" v="1784" actId="478"/>
          <ac:picMkLst>
            <pc:docMk/>
            <pc:sldMk cId="3159146105" sldId="978"/>
            <ac:picMk id="3" creationId="{71AA773D-1C69-4AC5-9701-D57B57E4E927}"/>
          </ac:picMkLst>
        </pc:picChg>
        <pc:picChg chg="add mod">
          <ac:chgData name="Issam Toufik" userId="910a7b8e-d50d-42b5-8a90-c9aaeb763a91" providerId="ADAL" clId="{391A1B55-930B-4FA2-B614-13688894127B}" dt="2022-03-14T09:44:02.426" v="1785" actId="1076"/>
          <ac:picMkLst>
            <pc:docMk/>
            <pc:sldMk cId="3159146105" sldId="978"/>
            <ac:picMk id="5" creationId="{A0E870D1-7E9A-4FE4-A4C7-816DED6804BE}"/>
          </ac:picMkLst>
        </pc:picChg>
        <pc:picChg chg="add mod">
          <ac:chgData name="Issam Toufik" userId="910a7b8e-d50d-42b5-8a90-c9aaeb763a91" providerId="ADAL" clId="{391A1B55-930B-4FA2-B614-13688894127B}" dt="2022-03-14T09:44:36.914" v="1789" actId="14100"/>
          <ac:picMkLst>
            <pc:docMk/>
            <pc:sldMk cId="3159146105" sldId="978"/>
            <ac:picMk id="7" creationId="{22229B57-B697-4FC0-B369-78B450201D0E}"/>
          </ac:picMkLst>
        </pc:picChg>
      </pc:sldChg>
      <pc:sldChg chg="add del">
        <pc:chgData name="Issam Toufik" userId="910a7b8e-d50d-42b5-8a90-c9aaeb763a91" providerId="ADAL" clId="{391A1B55-930B-4FA2-B614-13688894127B}" dt="2022-03-14T21:24:48.494" v="3357" actId="47"/>
        <pc:sldMkLst>
          <pc:docMk/>
          <pc:sldMk cId="1562396882" sldId="979"/>
        </pc:sldMkLst>
      </pc:sldChg>
      <pc:sldChg chg="add del">
        <pc:chgData name="Issam Toufik" userId="910a7b8e-d50d-42b5-8a90-c9aaeb763a91" providerId="ADAL" clId="{391A1B55-930B-4FA2-B614-13688894127B}" dt="2022-03-14T09:15:21.266" v="1738"/>
        <pc:sldMkLst>
          <pc:docMk/>
          <pc:sldMk cId="4181211309" sldId="979"/>
        </pc:sldMkLst>
      </pc:sldChg>
      <pc:sldChg chg="delSp modSp add del mod">
        <pc:chgData name="Issam Toufik" userId="910a7b8e-d50d-42b5-8a90-c9aaeb763a91" providerId="ADAL" clId="{391A1B55-930B-4FA2-B614-13688894127B}" dt="2022-03-14T14:11:27.891" v="3244" actId="47"/>
        <pc:sldMkLst>
          <pc:docMk/>
          <pc:sldMk cId="1451831682" sldId="980"/>
        </pc:sldMkLst>
        <pc:spChg chg="mod">
          <ac:chgData name="Issam Toufik" userId="910a7b8e-d50d-42b5-8a90-c9aaeb763a91" providerId="ADAL" clId="{391A1B55-930B-4FA2-B614-13688894127B}" dt="2022-03-14T13:43:49.325" v="2710" actId="20577"/>
          <ac:spMkLst>
            <pc:docMk/>
            <pc:sldMk cId="1451831682" sldId="980"/>
            <ac:spMk id="10" creationId="{9B6452F4-4B70-4043-84D7-85E2645E3804}"/>
          </ac:spMkLst>
        </pc:spChg>
        <pc:picChg chg="del">
          <ac:chgData name="Issam Toufik" userId="910a7b8e-d50d-42b5-8a90-c9aaeb763a91" providerId="ADAL" clId="{391A1B55-930B-4FA2-B614-13688894127B}" dt="2022-03-14T13:43:21.605" v="2680" actId="478"/>
          <ac:picMkLst>
            <pc:docMk/>
            <pc:sldMk cId="1451831682" sldId="980"/>
            <ac:picMk id="3" creationId="{0B568373-9E92-45E0-80E4-20C2CD7DD7EA}"/>
          </ac:picMkLst>
        </pc:picChg>
      </pc:sldChg>
      <pc:sldChg chg="add del">
        <pc:chgData name="Issam Toufik" userId="910a7b8e-d50d-42b5-8a90-c9aaeb763a91" providerId="ADAL" clId="{391A1B55-930B-4FA2-B614-13688894127B}" dt="2022-03-14T14:11:31.447" v="3245" actId="47"/>
        <pc:sldMkLst>
          <pc:docMk/>
          <pc:sldMk cId="3607777521" sldId="981"/>
        </pc:sldMkLst>
      </pc:sldChg>
      <pc:sldChg chg="addSp delSp modSp add mod">
        <pc:chgData name="Issam Toufik" userId="910a7b8e-d50d-42b5-8a90-c9aaeb763a91" providerId="ADAL" clId="{391A1B55-930B-4FA2-B614-13688894127B}" dt="2022-03-14T22:11:55.091" v="3382" actId="948"/>
        <pc:sldMkLst>
          <pc:docMk/>
          <pc:sldMk cId="1131620192" sldId="982"/>
        </pc:sldMkLst>
        <pc:spChg chg="mod">
          <ac:chgData name="Issam Toufik" userId="910a7b8e-d50d-42b5-8a90-c9aaeb763a91" providerId="ADAL" clId="{391A1B55-930B-4FA2-B614-13688894127B}" dt="2022-03-14T22:11:55.091" v="3382" actId="948"/>
          <ac:spMkLst>
            <pc:docMk/>
            <pc:sldMk cId="1131620192" sldId="982"/>
            <ac:spMk id="10" creationId="{9B6452F4-4B70-4043-84D7-85E2645E3804}"/>
          </ac:spMkLst>
        </pc:spChg>
        <pc:spChg chg="add del">
          <ac:chgData name="Issam Toufik" userId="910a7b8e-d50d-42b5-8a90-c9aaeb763a91" providerId="ADAL" clId="{391A1B55-930B-4FA2-B614-13688894127B}" dt="2022-03-14T14:07:56.593" v="3213" actId="22"/>
          <ac:spMkLst>
            <pc:docMk/>
            <pc:sldMk cId="1131620192" sldId="982"/>
            <ac:spMk id="11" creationId="{F86CE113-8E86-4BB5-BC92-113724DFA140}"/>
          </ac:spMkLst>
        </pc:spChg>
        <pc:spChg chg="mod">
          <ac:chgData name="Issam Toufik" userId="910a7b8e-d50d-42b5-8a90-c9aaeb763a91" providerId="ADAL" clId="{391A1B55-930B-4FA2-B614-13688894127B}" dt="2022-03-14T14:08:01.625" v="3215" actId="20577"/>
          <ac:spMkLst>
            <pc:docMk/>
            <pc:sldMk cId="1131620192" sldId="982"/>
            <ac:spMk id="7170" creationId="{3794A7AC-F975-4B82-9FCA-9C67ECE03726}"/>
          </ac:spMkLst>
        </pc:spChg>
        <pc:picChg chg="add del mod">
          <ac:chgData name="Issam Toufik" userId="910a7b8e-d50d-42b5-8a90-c9aaeb763a91" providerId="ADAL" clId="{391A1B55-930B-4FA2-B614-13688894127B}" dt="2022-03-14T13:42:04.481" v="2662" actId="1035"/>
          <ac:picMkLst>
            <pc:docMk/>
            <pc:sldMk cId="1131620192" sldId="982"/>
            <ac:picMk id="3" creationId="{0B568373-9E92-45E0-80E4-20C2CD7DD7EA}"/>
          </ac:picMkLst>
        </pc:picChg>
        <pc:picChg chg="add del">
          <ac:chgData name="Issam Toufik" userId="910a7b8e-d50d-42b5-8a90-c9aaeb763a91" providerId="ADAL" clId="{391A1B55-930B-4FA2-B614-13688894127B}" dt="2022-03-14T13:35:58.021" v="2452" actId="22"/>
          <ac:picMkLst>
            <pc:docMk/>
            <pc:sldMk cId="1131620192" sldId="982"/>
            <ac:picMk id="4" creationId="{90AE8563-39EA-4146-9BB7-FE45AF281D64}"/>
          </ac:picMkLst>
        </pc:picChg>
        <pc:picChg chg="add mod modCrop">
          <ac:chgData name="Issam Toufik" userId="910a7b8e-d50d-42b5-8a90-c9aaeb763a91" providerId="ADAL" clId="{391A1B55-930B-4FA2-B614-13688894127B}" dt="2022-03-14T13:42:11.145" v="2678" actId="1035"/>
          <ac:picMkLst>
            <pc:docMk/>
            <pc:sldMk cId="1131620192" sldId="982"/>
            <ac:picMk id="6" creationId="{224DD8C3-D53F-446A-B161-88F65A82D000}"/>
          </ac:picMkLst>
        </pc:picChg>
      </pc:sldChg>
      <pc:sldChg chg="addSp delSp modSp add mod">
        <pc:chgData name="Issam Toufik" userId="910a7b8e-d50d-42b5-8a90-c9aaeb763a91" providerId="ADAL" clId="{391A1B55-930B-4FA2-B614-13688894127B}" dt="2022-03-14T22:17:13.665" v="3511" actId="20577"/>
        <pc:sldMkLst>
          <pc:docMk/>
          <pc:sldMk cId="4255948731" sldId="983"/>
        </pc:sldMkLst>
        <pc:spChg chg="del mod">
          <ac:chgData name="Issam Toufik" userId="910a7b8e-d50d-42b5-8a90-c9aaeb763a91" providerId="ADAL" clId="{391A1B55-930B-4FA2-B614-13688894127B}" dt="2022-03-14T13:51:12.831" v="2872" actId="478"/>
          <ac:spMkLst>
            <pc:docMk/>
            <pc:sldMk cId="4255948731" sldId="983"/>
            <ac:spMk id="10" creationId="{9B6452F4-4B70-4043-84D7-85E2645E3804}"/>
          </ac:spMkLst>
        </pc:spChg>
        <pc:spChg chg="add del mod">
          <ac:chgData name="Issam Toufik" userId="910a7b8e-d50d-42b5-8a90-c9aaeb763a91" providerId="ADAL" clId="{391A1B55-930B-4FA2-B614-13688894127B}" dt="2022-03-14T13:49:53.474" v="2813"/>
          <ac:spMkLst>
            <pc:docMk/>
            <pc:sldMk cId="4255948731" sldId="983"/>
            <ac:spMk id="18" creationId="{6290DC2F-12A8-487D-99C0-B99D72E25A6A}"/>
          </ac:spMkLst>
        </pc:spChg>
        <pc:spChg chg="add mod">
          <ac:chgData name="Issam Toufik" userId="910a7b8e-d50d-42b5-8a90-c9aaeb763a91" providerId="ADAL" clId="{391A1B55-930B-4FA2-B614-13688894127B}" dt="2022-03-14T22:17:13.665" v="3511" actId="20577"/>
          <ac:spMkLst>
            <pc:docMk/>
            <pc:sldMk cId="4255948731" sldId="983"/>
            <ac:spMk id="19" creationId="{3C8F7B72-5EB7-4947-8550-F987DE4A4B05}"/>
          </ac:spMkLst>
        </pc:spChg>
        <pc:spChg chg="mod">
          <ac:chgData name="Issam Toufik" userId="910a7b8e-d50d-42b5-8a90-c9aaeb763a91" providerId="ADAL" clId="{391A1B55-930B-4FA2-B614-13688894127B}" dt="2022-03-14T14:07:42.795" v="3205" actId="20577"/>
          <ac:spMkLst>
            <pc:docMk/>
            <pc:sldMk cId="4255948731" sldId="983"/>
            <ac:spMk id="7170" creationId="{3794A7AC-F975-4B82-9FCA-9C67ECE03726}"/>
          </ac:spMkLst>
        </pc:spChg>
        <pc:picChg chg="add mod modCrop">
          <ac:chgData name="Issam Toufik" userId="910a7b8e-d50d-42b5-8a90-c9aaeb763a91" providerId="ADAL" clId="{391A1B55-930B-4FA2-B614-13688894127B}" dt="2022-03-14T13:50:56.094" v="2869" actId="1036"/>
          <ac:picMkLst>
            <pc:docMk/>
            <pc:sldMk cId="4255948731" sldId="983"/>
            <ac:picMk id="3" creationId="{389B6B44-FAB0-45C3-89BB-ABDCD19CB0E4}"/>
          </ac:picMkLst>
        </pc:picChg>
        <pc:picChg chg="del">
          <ac:chgData name="Issam Toufik" userId="910a7b8e-d50d-42b5-8a90-c9aaeb763a91" providerId="ADAL" clId="{391A1B55-930B-4FA2-B614-13688894127B}" dt="2022-03-14T13:27:00.181" v="2250" actId="478"/>
          <ac:picMkLst>
            <pc:docMk/>
            <pc:sldMk cId="4255948731" sldId="983"/>
            <ac:picMk id="5" creationId="{7B741E51-7CA6-4077-A3CC-2D49EACEA905}"/>
          </ac:picMkLst>
        </pc:picChg>
        <pc:picChg chg="add mod modCrop">
          <ac:chgData name="Issam Toufik" userId="910a7b8e-d50d-42b5-8a90-c9aaeb763a91" providerId="ADAL" clId="{391A1B55-930B-4FA2-B614-13688894127B}" dt="2022-03-14T13:52:11.738" v="2893" actId="14100"/>
          <ac:picMkLst>
            <pc:docMk/>
            <pc:sldMk cId="4255948731" sldId="983"/>
            <ac:picMk id="6" creationId="{0121154B-E615-487F-B29F-DCD52566E7CF}"/>
          </ac:picMkLst>
        </pc:picChg>
        <pc:cxnChg chg="add mod">
          <ac:chgData name="Issam Toufik" userId="910a7b8e-d50d-42b5-8a90-c9aaeb763a91" providerId="ADAL" clId="{391A1B55-930B-4FA2-B614-13688894127B}" dt="2022-03-14T13:51:01.140" v="2870" actId="14100"/>
          <ac:cxnSpMkLst>
            <pc:docMk/>
            <pc:sldMk cId="4255948731" sldId="983"/>
            <ac:cxnSpMk id="9" creationId="{194866BD-B46E-4C8F-91D5-CC36CE6A5571}"/>
          </ac:cxnSpMkLst>
        </pc:cxnChg>
        <pc:cxnChg chg="add mod">
          <ac:chgData name="Issam Toufik" userId="910a7b8e-d50d-42b5-8a90-c9aaeb763a91" providerId="ADAL" clId="{391A1B55-930B-4FA2-B614-13688894127B}" dt="2022-03-14T13:52:15.508" v="2894" actId="14100"/>
          <ac:cxnSpMkLst>
            <pc:docMk/>
            <pc:sldMk cId="4255948731" sldId="983"/>
            <ac:cxnSpMk id="12" creationId="{3B47F13D-1781-4F79-8991-CC079A26A538}"/>
          </ac:cxnSpMkLst>
        </pc:cxnChg>
      </pc:sldChg>
      <pc:sldChg chg="addSp delSp modSp add mod">
        <pc:chgData name="Issam Toufik" userId="910a7b8e-d50d-42b5-8a90-c9aaeb763a91" providerId="ADAL" clId="{391A1B55-930B-4FA2-B614-13688894127B}" dt="2022-03-14T22:17:18.858" v="3513" actId="20577"/>
        <pc:sldMkLst>
          <pc:docMk/>
          <pc:sldMk cId="658021468" sldId="984"/>
        </pc:sldMkLst>
        <pc:spChg chg="add del mod">
          <ac:chgData name="Issam Toufik" userId="910a7b8e-d50d-42b5-8a90-c9aaeb763a91" providerId="ADAL" clId="{391A1B55-930B-4FA2-B614-13688894127B}" dt="2022-03-14T13:56:38.960" v="2923" actId="767"/>
          <ac:spMkLst>
            <pc:docMk/>
            <pc:sldMk cId="658021468" sldId="984"/>
            <ac:spMk id="10" creationId="{C0B841F9-FE60-4372-8CB8-A85831D08C5B}"/>
          </ac:spMkLst>
        </pc:spChg>
        <pc:spChg chg="add mod">
          <ac:chgData name="Issam Toufik" userId="910a7b8e-d50d-42b5-8a90-c9aaeb763a91" providerId="ADAL" clId="{391A1B55-930B-4FA2-B614-13688894127B}" dt="2022-03-14T14:01:21.944" v="3105" actId="255"/>
          <ac:spMkLst>
            <pc:docMk/>
            <pc:sldMk cId="658021468" sldId="984"/>
            <ac:spMk id="11" creationId="{71DCA88F-5227-4628-A098-B7F220B023EB}"/>
          </ac:spMkLst>
        </pc:spChg>
        <pc:spChg chg="mod">
          <ac:chgData name="Issam Toufik" userId="910a7b8e-d50d-42b5-8a90-c9aaeb763a91" providerId="ADAL" clId="{391A1B55-930B-4FA2-B614-13688894127B}" dt="2022-03-14T22:17:18.858" v="3513" actId="20577"/>
          <ac:spMkLst>
            <pc:docMk/>
            <pc:sldMk cId="658021468" sldId="984"/>
            <ac:spMk id="19" creationId="{3C8F7B72-5EB7-4947-8550-F987DE4A4B05}"/>
          </ac:spMkLst>
        </pc:spChg>
        <pc:spChg chg="add del">
          <ac:chgData name="Issam Toufik" userId="910a7b8e-d50d-42b5-8a90-c9aaeb763a91" providerId="ADAL" clId="{391A1B55-930B-4FA2-B614-13688894127B}" dt="2022-03-14T14:07:47.543" v="3207" actId="22"/>
          <ac:spMkLst>
            <pc:docMk/>
            <pc:sldMk cId="658021468" sldId="984"/>
            <ac:spMk id="20" creationId="{47DF552E-2C2A-471F-98D4-B6189D748E4E}"/>
          </ac:spMkLst>
        </pc:spChg>
        <pc:spChg chg="mod">
          <ac:chgData name="Issam Toufik" userId="910a7b8e-d50d-42b5-8a90-c9aaeb763a91" providerId="ADAL" clId="{391A1B55-930B-4FA2-B614-13688894127B}" dt="2022-03-14T14:07:52.117" v="3211" actId="20577"/>
          <ac:spMkLst>
            <pc:docMk/>
            <pc:sldMk cId="658021468" sldId="984"/>
            <ac:spMk id="7170" creationId="{3794A7AC-F975-4B82-9FCA-9C67ECE03726}"/>
          </ac:spMkLst>
        </pc:spChg>
        <pc:picChg chg="del">
          <ac:chgData name="Issam Toufik" userId="910a7b8e-d50d-42b5-8a90-c9aaeb763a91" providerId="ADAL" clId="{391A1B55-930B-4FA2-B614-13688894127B}" dt="2022-03-14T13:54:53.741" v="2897" actId="478"/>
          <ac:picMkLst>
            <pc:docMk/>
            <pc:sldMk cId="658021468" sldId="984"/>
            <ac:picMk id="3" creationId="{389B6B44-FAB0-45C3-89BB-ABDCD19CB0E4}"/>
          </ac:picMkLst>
        </pc:picChg>
        <pc:picChg chg="add mod ord">
          <ac:chgData name="Issam Toufik" userId="910a7b8e-d50d-42b5-8a90-c9aaeb763a91" providerId="ADAL" clId="{391A1B55-930B-4FA2-B614-13688894127B}" dt="2022-03-14T22:12:34.734" v="3387" actId="1036"/>
          <ac:picMkLst>
            <pc:docMk/>
            <pc:sldMk cId="658021468" sldId="984"/>
            <ac:picMk id="4" creationId="{5BE3B81B-DDFA-4407-A3EE-316CF7566336}"/>
          </ac:picMkLst>
        </pc:picChg>
        <pc:picChg chg="mod">
          <ac:chgData name="Issam Toufik" userId="910a7b8e-d50d-42b5-8a90-c9aaeb763a91" providerId="ADAL" clId="{391A1B55-930B-4FA2-B614-13688894127B}" dt="2022-03-14T13:58:45.478" v="3029" actId="1076"/>
          <ac:picMkLst>
            <pc:docMk/>
            <pc:sldMk cId="658021468" sldId="984"/>
            <ac:picMk id="6" creationId="{0121154B-E615-487F-B29F-DCD52566E7CF}"/>
          </ac:picMkLst>
        </pc:picChg>
        <pc:cxnChg chg="mod">
          <ac:chgData name="Issam Toufik" userId="910a7b8e-d50d-42b5-8a90-c9aaeb763a91" providerId="ADAL" clId="{391A1B55-930B-4FA2-B614-13688894127B}" dt="2022-03-14T22:12:44.113" v="3388" actId="14100"/>
          <ac:cxnSpMkLst>
            <pc:docMk/>
            <pc:sldMk cId="658021468" sldId="984"/>
            <ac:cxnSpMk id="9" creationId="{194866BD-B46E-4C8F-91D5-CC36CE6A5571}"/>
          </ac:cxnSpMkLst>
        </pc:cxnChg>
        <pc:cxnChg chg="mod">
          <ac:chgData name="Issam Toufik" userId="910a7b8e-d50d-42b5-8a90-c9aaeb763a91" providerId="ADAL" clId="{391A1B55-930B-4FA2-B614-13688894127B}" dt="2022-03-14T13:59:35.032" v="3091" actId="14100"/>
          <ac:cxnSpMkLst>
            <pc:docMk/>
            <pc:sldMk cId="658021468" sldId="984"/>
            <ac:cxnSpMk id="12" creationId="{3B47F13D-1781-4F79-8991-CC079A26A538}"/>
          </ac:cxnSpMkLst>
        </pc:cxnChg>
      </pc:sldChg>
      <pc:sldChg chg="addSp delSp modSp add mod">
        <pc:chgData name="Issam Toufik" userId="910a7b8e-d50d-42b5-8a90-c9aaeb763a91" providerId="ADAL" clId="{391A1B55-930B-4FA2-B614-13688894127B}" dt="2022-03-14T21:22:22.101" v="3341" actId="20577"/>
        <pc:sldMkLst>
          <pc:docMk/>
          <pc:sldMk cId="2755273992" sldId="985"/>
        </pc:sldMkLst>
        <pc:spChg chg="add del mod">
          <ac:chgData name="Issam Toufik" userId="910a7b8e-d50d-42b5-8a90-c9aaeb763a91" providerId="ADAL" clId="{391A1B55-930B-4FA2-B614-13688894127B}" dt="2022-03-14T14:03:47.987" v="3193"/>
          <ac:spMkLst>
            <pc:docMk/>
            <pc:sldMk cId="2755273992" sldId="985"/>
            <ac:spMk id="2" creationId="{D75A3CF6-8C73-4615-8842-6E6F446738BA}"/>
          </ac:spMkLst>
        </pc:spChg>
        <pc:spChg chg="add mod">
          <ac:chgData name="Issam Toufik" userId="910a7b8e-d50d-42b5-8a90-c9aaeb763a91" providerId="ADAL" clId="{391A1B55-930B-4FA2-B614-13688894127B}" dt="2022-03-14T21:22:22.101" v="3341" actId="20577"/>
          <ac:spMkLst>
            <pc:docMk/>
            <pc:sldMk cId="2755273992" sldId="985"/>
            <ac:spMk id="9" creationId="{D951B030-6B5D-464C-B39C-F1974F47177F}"/>
          </ac:spMkLst>
        </pc:spChg>
        <pc:spChg chg="del">
          <ac:chgData name="Issam Toufik" userId="910a7b8e-d50d-42b5-8a90-c9aaeb763a91" providerId="ADAL" clId="{391A1B55-930B-4FA2-B614-13688894127B}" dt="2022-03-14T14:02:38.463" v="3109" actId="478"/>
          <ac:spMkLst>
            <pc:docMk/>
            <pc:sldMk cId="2755273992" sldId="985"/>
            <ac:spMk id="10" creationId="{9B6452F4-4B70-4043-84D7-85E2645E3804}"/>
          </ac:spMkLst>
        </pc:spChg>
        <pc:spChg chg="add del">
          <ac:chgData name="Issam Toufik" userId="910a7b8e-d50d-42b5-8a90-c9aaeb763a91" providerId="ADAL" clId="{391A1B55-930B-4FA2-B614-13688894127B}" dt="2022-03-14T14:08:08.578" v="3217" actId="22"/>
          <ac:spMkLst>
            <pc:docMk/>
            <pc:sldMk cId="2755273992" sldId="985"/>
            <ac:spMk id="11" creationId="{545B2D48-4512-44E9-8329-2B8697982A7B}"/>
          </ac:spMkLst>
        </pc:spChg>
        <pc:spChg chg="mod">
          <ac:chgData name="Issam Toufik" userId="910a7b8e-d50d-42b5-8a90-c9aaeb763a91" providerId="ADAL" clId="{391A1B55-930B-4FA2-B614-13688894127B}" dt="2022-03-14T14:08:12.707" v="3219" actId="20577"/>
          <ac:spMkLst>
            <pc:docMk/>
            <pc:sldMk cId="2755273992" sldId="985"/>
            <ac:spMk id="7170" creationId="{3794A7AC-F975-4B82-9FCA-9C67ECE03726}"/>
          </ac:spMkLst>
        </pc:spChg>
        <pc:picChg chg="del">
          <ac:chgData name="Issam Toufik" userId="910a7b8e-d50d-42b5-8a90-c9aaeb763a91" providerId="ADAL" clId="{391A1B55-930B-4FA2-B614-13688894127B}" dt="2022-03-14T14:02:38.463" v="3109" actId="478"/>
          <ac:picMkLst>
            <pc:docMk/>
            <pc:sldMk cId="2755273992" sldId="985"/>
            <ac:picMk id="3" creationId="{0B568373-9E92-45E0-80E4-20C2CD7DD7EA}"/>
          </ac:picMkLst>
        </pc:picChg>
        <pc:picChg chg="del">
          <ac:chgData name="Issam Toufik" userId="910a7b8e-d50d-42b5-8a90-c9aaeb763a91" providerId="ADAL" clId="{391A1B55-930B-4FA2-B614-13688894127B}" dt="2022-03-14T14:02:38.463" v="3109" actId="478"/>
          <ac:picMkLst>
            <pc:docMk/>
            <pc:sldMk cId="2755273992" sldId="985"/>
            <ac:picMk id="6" creationId="{224DD8C3-D53F-446A-B161-88F65A82D000}"/>
          </ac:picMkLst>
        </pc:picChg>
      </pc:sldChg>
      <pc:sldChg chg="addSp delSp modSp add mod">
        <pc:chgData name="Issam Toufik" userId="910a7b8e-d50d-42b5-8a90-c9aaeb763a91" providerId="ADAL" clId="{391A1B55-930B-4FA2-B614-13688894127B}" dt="2022-03-14T21:14:45.747" v="3311" actId="14100"/>
        <pc:sldMkLst>
          <pc:docMk/>
          <pc:sldMk cId="3785499598" sldId="986"/>
        </pc:sldMkLst>
        <pc:graphicFrameChg chg="add mod">
          <ac:chgData name="Issam Toufik" userId="910a7b8e-d50d-42b5-8a90-c9aaeb763a91" providerId="ADAL" clId="{391A1B55-930B-4FA2-B614-13688894127B}" dt="2022-03-14T21:14:45.747" v="3311" actId="14100"/>
          <ac:graphicFrameMkLst>
            <pc:docMk/>
            <pc:sldMk cId="3785499598" sldId="986"/>
            <ac:graphicFrameMk id="4" creationId="{1E9A77BB-DFA0-40CA-9CA4-1518AD512003}"/>
          </ac:graphicFrameMkLst>
        </pc:graphicFrameChg>
        <pc:graphicFrameChg chg="del">
          <ac:chgData name="Issam Toufik" userId="910a7b8e-d50d-42b5-8a90-c9aaeb763a91" providerId="ADAL" clId="{391A1B55-930B-4FA2-B614-13688894127B}" dt="2022-03-14T21:11:43.330" v="3297" actId="478"/>
          <ac:graphicFrameMkLst>
            <pc:docMk/>
            <pc:sldMk cId="3785499598" sldId="986"/>
            <ac:graphicFrameMk id="6" creationId="{1E9A77BB-DFA0-40CA-9CA4-1518AD512003}"/>
          </ac:graphicFrameMkLst>
        </pc:graphicFrameChg>
      </pc:sldChg>
      <pc:sldChg chg="add del">
        <pc:chgData name="Issam Toufik" userId="910a7b8e-d50d-42b5-8a90-c9aaeb763a91" providerId="ADAL" clId="{391A1B55-930B-4FA2-B614-13688894127B}" dt="2022-03-14T21:11:47.942" v="3299"/>
        <pc:sldMkLst>
          <pc:docMk/>
          <pc:sldMk cId="1741502093" sldId="987"/>
        </pc:sldMkLst>
      </pc:sldChg>
      <pc:sldChg chg="modSp add mod">
        <pc:chgData name="Issam Toufik" userId="910a7b8e-d50d-42b5-8a90-c9aaeb763a91" providerId="ADAL" clId="{391A1B55-930B-4FA2-B614-13688894127B}" dt="2022-03-14T22:16:13.094" v="3493" actId="20577"/>
        <pc:sldMkLst>
          <pc:docMk/>
          <pc:sldMk cId="3231507871" sldId="987"/>
        </pc:sldMkLst>
        <pc:spChg chg="mod">
          <ac:chgData name="Issam Toufik" userId="910a7b8e-d50d-42b5-8a90-c9aaeb763a91" providerId="ADAL" clId="{391A1B55-930B-4FA2-B614-13688894127B}" dt="2022-03-14T22:16:13.094" v="3493" actId="20577"/>
          <ac:spMkLst>
            <pc:docMk/>
            <pc:sldMk cId="3231507871" sldId="987"/>
            <ac:spMk id="9" creationId="{D951B030-6B5D-464C-B39C-F1974F47177F}"/>
          </ac:spMkLst>
        </pc:spChg>
        <pc:spChg chg="mod">
          <ac:chgData name="Issam Toufik" userId="910a7b8e-d50d-42b5-8a90-c9aaeb763a91" providerId="ADAL" clId="{391A1B55-930B-4FA2-B614-13688894127B}" dt="2022-03-14T22:10:56.120" v="3377" actId="20577"/>
          <ac:spMkLst>
            <pc:docMk/>
            <pc:sldMk cId="3231507871" sldId="987"/>
            <ac:spMk id="7170" creationId="{3794A7AC-F975-4B82-9FCA-9C67ECE03726}"/>
          </ac:spMkLst>
        </pc:spChg>
      </pc:sldChg>
      <pc:sldMasterChg chg="modSp mod modSldLayout">
        <pc:chgData name="Issam Toufik" userId="910a7b8e-d50d-42b5-8a90-c9aaeb763a91" providerId="ADAL" clId="{391A1B55-930B-4FA2-B614-13688894127B}" dt="2022-03-14T08:47:32.973" v="1363" actId="20577"/>
        <pc:sldMasterMkLst>
          <pc:docMk/>
          <pc:sldMasterMk cId="0" sldId="2147485146"/>
        </pc:sldMasterMkLst>
        <pc:spChg chg="mod">
          <ac:chgData name="Issam Toufik" userId="910a7b8e-d50d-42b5-8a90-c9aaeb763a91" providerId="ADAL" clId="{391A1B55-930B-4FA2-B614-13688894127B}" dt="2022-03-14T08:47:32.973" v="1363" actId="20577"/>
          <ac:spMkLst>
            <pc:docMk/>
            <pc:sldMasterMk cId="0" sldId="2147485146"/>
            <ac:spMk id="9" creationId="{AA74F498-2A3A-4D48-8ADE-65A441209D9E}"/>
          </ac:spMkLst>
        </pc:spChg>
        <pc:sldLayoutChg chg="modSp mod">
          <pc:chgData name="Issam Toufik" userId="910a7b8e-d50d-42b5-8a90-c9aaeb763a91" providerId="ADAL" clId="{391A1B55-930B-4FA2-B614-13688894127B}" dt="2022-03-11T14:23:38.424" v="6" actId="20577"/>
          <pc:sldLayoutMkLst>
            <pc:docMk/>
            <pc:sldMasterMk cId="0" sldId="2147485146"/>
            <pc:sldLayoutMk cId="2685061498" sldId="2147485354"/>
          </pc:sldLayoutMkLst>
          <pc:spChg chg="mod">
            <ac:chgData name="Issam Toufik" userId="910a7b8e-d50d-42b5-8a90-c9aaeb763a91" providerId="ADAL" clId="{391A1B55-930B-4FA2-B614-13688894127B}" dt="2022-03-11T14:23:38.424" v="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391A1B55-930B-4FA2-B614-13688894127B}" dt="2022-03-11T14:24:09.153" v="15" actId="20577"/>
          <pc:sldLayoutMkLst>
            <pc:docMk/>
            <pc:sldMasterMk cId="0" sldId="2147485146"/>
            <pc:sldLayoutMk cId="1780556474" sldId="2147485357"/>
          </pc:sldLayoutMkLst>
          <pc:spChg chg="mod">
            <ac:chgData name="Issam Toufik" userId="910a7b8e-d50d-42b5-8a90-c9aaeb763a91" providerId="ADAL" clId="{391A1B55-930B-4FA2-B614-13688894127B}" dt="2022-03-11T14:24:09.153" v="15"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6FAFEABA-393D-46FA-B19D-470C9CADAEF7}"/>
    <pc:docChg chg="undo custSel delSld modSld modMainMaster">
      <pc:chgData name="Issam Toufik" userId="910a7b8e-d50d-42b5-8a90-c9aaeb763a91" providerId="ADAL" clId="{6FAFEABA-393D-46FA-B19D-470C9CADAEF7}" dt="2022-03-15T08:56:01.791" v="60" actId="20577"/>
      <pc:docMkLst>
        <pc:docMk/>
      </pc:docMkLst>
      <pc:sldChg chg="modSp mod">
        <pc:chgData name="Issam Toufik" userId="910a7b8e-d50d-42b5-8a90-c9aaeb763a91" providerId="ADAL" clId="{6FAFEABA-393D-46FA-B19D-470C9CADAEF7}" dt="2022-03-15T08:53:12.891" v="55" actId="6549"/>
        <pc:sldMkLst>
          <pc:docMk/>
          <pc:sldMk cId="3635160583" sldId="904"/>
        </pc:sldMkLst>
        <pc:spChg chg="mod">
          <ac:chgData name="Issam Toufik" userId="910a7b8e-d50d-42b5-8a90-c9aaeb763a91" providerId="ADAL" clId="{6FAFEABA-393D-46FA-B19D-470C9CADAEF7}" dt="2022-03-15T08:53:12.891" v="55" actId="6549"/>
          <ac:spMkLst>
            <pc:docMk/>
            <pc:sldMk cId="3635160583" sldId="904"/>
            <ac:spMk id="10" creationId="{9B6452F4-4B70-4043-84D7-85E2645E3804}"/>
          </ac:spMkLst>
        </pc:spChg>
      </pc:sldChg>
      <pc:sldChg chg="del">
        <pc:chgData name="Issam Toufik" userId="910a7b8e-d50d-42b5-8a90-c9aaeb763a91" providerId="ADAL" clId="{6FAFEABA-393D-46FA-B19D-470C9CADAEF7}" dt="2022-03-15T08:46:38.001" v="0" actId="47"/>
        <pc:sldMkLst>
          <pc:docMk/>
          <pc:sldMk cId="2324043057" sldId="928"/>
        </pc:sldMkLst>
      </pc:sldChg>
      <pc:sldChg chg="addSp delSp modSp mod">
        <pc:chgData name="Issam Toufik" userId="910a7b8e-d50d-42b5-8a90-c9aaeb763a91" providerId="ADAL" clId="{6FAFEABA-393D-46FA-B19D-470C9CADAEF7}" dt="2022-03-15T08:51:51.014" v="41" actId="1076"/>
        <pc:sldMkLst>
          <pc:docMk/>
          <pc:sldMk cId="1861913278" sldId="929"/>
        </pc:sldMkLst>
        <pc:spChg chg="mod">
          <ac:chgData name="Issam Toufik" userId="910a7b8e-d50d-42b5-8a90-c9aaeb763a91" providerId="ADAL" clId="{6FAFEABA-393D-46FA-B19D-470C9CADAEF7}" dt="2022-03-15T08:51:51.014" v="41" actId="1076"/>
          <ac:spMkLst>
            <pc:docMk/>
            <pc:sldMk cId="1861913278" sldId="929"/>
            <ac:spMk id="7" creationId="{DA386559-58A4-4D23-8469-9DE52B6EC65F}"/>
          </ac:spMkLst>
        </pc:spChg>
        <pc:graphicFrameChg chg="add del">
          <ac:chgData name="Issam Toufik" userId="910a7b8e-d50d-42b5-8a90-c9aaeb763a91" providerId="ADAL" clId="{6FAFEABA-393D-46FA-B19D-470C9CADAEF7}" dt="2022-03-15T08:51:39.506" v="15"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6FAFEABA-393D-46FA-B19D-470C9CADAEF7}" dt="2022-03-15T08:48:22.987" v="4"/>
          <ac:graphicFrameMkLst>
            <pc:docMk/>
            <pc:sldMk cId="1861913278" sldId="929"/>
            <ac:graphicFrameMk id="6" creationId="{E49F2562-71B8-40E7-B4D8-C4DEBE4F0A50}"/>
          </ac:graphicFrameMkLst>
        </pc:graphicFrameChg>
        <pc:graphicFrameChg chg="add mod">
          <ac:chgData name="Issam Toufik" userId="910a7b8e-d50d-42b5-8a90-c9aaeb763a91" providerId="ADAL" clId="{6FAFEABA-393D-46FA-B19D-470C9CADAEF7}" dt="2022-03-15T08:51:45.833" v="40" actId="1036"/>
          <ac:graphicFrameMkLst>
            <pc:docMk/>
            <pc:sldMk cId="1861913278" sldId="929"/>
            <ac:graphicFrameMk id="8" creationId="{E49F2562-71B8-40E7-B4D8-C4DEBE4F0A50}"/>
          </ac:graphicFrameMkLst>
        </pc:graphicFrameChg>
      </pc:sldChg>
      <pc:sldChg chg="del">
        <pc:chgData name="Issam Toufik" userId="910a7b8e-d50d-42b5-8a90-c9aaeb763a91" providerId="ADAL" clId="{6FAFEABA-393D-46FA-B19D-470C9CADAEF7}" dt="2022-03-15T08:54:59.838" v="56" actId="47"/>
        <pc:sldMkLst>
          <pc:docMk/>
          <pc:sldMk cId="3159146105" sldId="978"/>
        </pc:sldMkLst>
      </pc:sldChg>
      <pc:sldMasterChg chg="modSldLayout">
        <pc:chgData name="Issam Toufik" userId="910a7b8e-d50d-42b5-8a90-c9aaeb763a91" providerId="ADAL" clId="{6FAFEABA-393D-46FA-B19D-470C9CADAEF7}" dt="2022-03-15T08:56:01.791" v="60" actId="20577"/>
        <pc:sldMasterMkLst>
          <pc:docMk/>
          <pc:sldMasterMk cId="0" sldId="2147485146"/>
        </pc:sldMasterMkLst>
        <pc:sldLayoutChg chg="modSp mod">
          <pc:chgData name="Issam Toufik" userId="910a7b8e-d50d-42b5-8a90-c9aaeb763a91" providerId="ADAL" clId="{6FAFEABA-393D-46FA-B19D-470C9CADAEF7}" dt="2022-03-15T08:56:01.791" v="60" actId="20577"/>
          <pc:sldLayoutMkLst>
            <pc:docMk/>
            <pc:sldMasterMk cId="0" sldId="2147485146"/>
            <pc:sldLayoutMk cId="1780556474" sldId="2147485357"/>
          </pc:sldLayoutMkLst>
          <pc:spChg chg="mod">
            <ac:chgData name="Issam Toufik" userId="910a7b8e-d50d-42b5-8a90-c9aaeb763a91" providerId="ADAL" clId="{6FAFEABA-393D-46FA-B19D-470C9CADAEF7}" dt="2022-03-15T08:56:01.791" v="60"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6FAFEABA-393D-46FA-B19D-470C9CADAEF7}" dt="2022-03-15T08:55:30.151" v="57"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81BF268-E8BA-4A2E-99E7-F6A9C28573D2}"/>
    <pc:docChg chg="undo redo custSel addSld modSld">
      <pc:chgData name="Issam Toufik" userId="910a7b8e-d50d-42b5-8a90-c9aaeb763a91" providerId="ADAL" clId="{381BF268-E8BA-4A2E-99E7-F6A9C28573D2}" dt="2021-12-12T13:44:28.338" v="614" actId="14100"/>
      <pc:docMkLst>
        <pc:docMk/>
      </pc:docMkLst>
      <pc:sldChg chg="modSp mod">
        <pc:chgData name="Issam Toufik" userId="910a7b8e-d50d-42b5-8a90-c9aaeb763a91" providerId="ADAL" clId="{381BF268-E8BA-4A2E-99E7-F6A9C28573D2}" dt="2021-12-12T12:41:06.507" v="21" actId="20577"/>
        <pc:sldMkLst>
          <pc:docMk/>
          <pc:sldMk cId="4253095189" sldId="392"/>
        </pc:sldMkLst>
        <pc:spChg chg="mod">
          <ac:chgData name="Issam Toufik" userId="910a7b8e-d50d-42b5-8a90-c9aaeb763a91" providerId="ADAL" clId="{381BF268-E8BA-4A2E-99E7-F6A9C28573D2}" dt="2021-12-12T12:41:06.507" v="21" actId="20577"/>
          <ac:spMkLst>
            <pc:docMk/>
            <pc:sldMk cId="4253095189" sldId="392"/>
            <ac:spMk id="46" creationId="{628F1A8E-6B41-4B18-BF3B-80B6AB863E31}"/>
          </ac:spMkLst>
        </pc:spChg>
      </pc:sldChg>
      <pc:sldChg chg="addSp delSp modSp mod">
        <pc:chgData name="Issam Toufik" userId="910a7b8e-d50d-42b5-8a90-c9aaeb763a91" providerId="ADAL" clId="{381BF268-E8BA-4A2E-99E7-F6A9C28573D2}" dt="2021-12-12T13:44:28.338" v="614" actId="14100"/>
        <pc:sldMkLst>
          <pc:docMk/>
          <pc:sldMk cId="860019791" sldId="904"/>
        </pc:sldMkLst>
        <pc:spChg chg="mod">
          <ac:chgData name="Issam Toufik" userId="910a7b8e-d50d-42b5-8a90-c9aaeb763a91" providerId="ADAL" clId="{381BF268-E8BA-4A2E-99E7-F6A9C28573D2}" dt="2021-12-12T13:38:55.952" v="390" actId="1038"/>
          <ac:spMkLst>
            <pc:docMk/>
            <pc:sldMk cId="860019791" sldId="904"/>
            <ac:spMk id="5" creationId="{64C62BF8-85CC-4E1E-82D8-B4BBDC7AB2E3}"/>
          </ac:spMkLst>
        </pc:spChg>
        <pc:spChg chg="add mod">
          <ac:chgData name="Issam Toufik" userId="910a7b8e-d50d-42b5-8a90-c9aaeb763a91" providerId="ADAL" clId="{381BF268-E8BA-4A2E-99E7-F6A9C28573D2}" dt="2021-12-12T13:42:20.266" v="443" actId="14100"/>
          <ac:spMkLst>
            <pc:docMk/>
            <pc:sldMk cId="860019791" sldId="904"/>
            <ac:spMk id="7" creationId="{F55A59D7-220B-4446-AF97-35E1FBF51225}"/>
          </ac:spMkLst>
        </pc:spChg>
        <pc:spChg chg="add del mod">
          <ac:chgData name="Issam Toufik" userId="910a7b8e-d50d-42b5-8a90-c9aaeb763a91" providerId="ADAL" clId="{381BF268-E8BA-4A2E-99E7-F6A9C28573D2}" dt="2021-12-12T13:38:17.507" v="346" actId="122"/>
          <ac:spMkLst>
            <pc:docMk/>
            <pc:sldMk cId="860019791" sldId="904"/>
            <ac:spMk id="8" creationId="{76AEEEBE-9532-4460-80F0-0E157B2F36FC}"/>
          </ac:spMkLst>
        </pc:spChg>
        <pc:spChg chg="add mod">
          <ac:chgData name="Issam Toufik" userId="910a7b8e-d50d-42b5-8a90-c9aaeb763a91" providerId="ADAL" clId="{381BF268-E8BA-4A2E-99E7-F6A9C28573D2}" dt="2021-12-12T13:44:28.338" v="614" actId="14100"/>
          <ac:spMkLst>
            <pc:docMk/>
            <pc:sldMk cId="860019791" sldId="904"/>
            <ac:spMk id="9" creationId="{4BEC5FFE-9EE3-4547-AC04-1005AF2E23C2}"/>
          </ac:spMkLst>
        </pc:spChg>
        <pc:spChg chg="del mod">
          <ac:chgData name="Issam Toufik" userId="910a7b8e-d50d-42b5-8a90-c9aaeb763a91" providerId="ADAL" clId="{381BF268-E8BA-4A2E-99E7-F6A9C28573D2}" dt="2021-12-12T13:44:06.813" v="588" actId="478"/>
          <ac:spMkLst>
            <pc:docMk/>
            <pc:sldMk cId="860019791" sldId="904"/>
            <ac:spMk id="12" creationId="{D30947BD-927F-435E-BE72-C344317A0734}"/>
          </ac:spMkLst>
        </pc:spChg>
        <pc:picChg chg="mod">
          <ac:chgData name="Issam Toufik" userId="910a7b8e-d50d-42b5-8a90-c9aaeb763a91" providerId="ADAL" clId="{381BF268-E8BA-4A2E-99E7-F6A9C28573D2}" dt="2021-12-12T13:38:55.952" v="390" actId="1038"/>
          <ac:picMkLst>
            <pc:docMk/>
            <pc:sldMk cId="860019791" sldId="904"/>
            <ac:picMk id="4" creationId="{60C48B5C-EFB9-4B2D-BDD3-D4985C454CAF}"/>
          </ac:picMkLst>
        </pc:picChg>
      </pc:sldChg>
      <pc:sldChg chg="addSp delSp modSp mod">
        <pc:chgData name="Issam Toufik" userId="910a7b8e-d50d-42b5-8a90-c9aaeb763a91" providerId="ADAL" clId="{381BF268-E8BA-4A2E-99E7-F6A9C28573D2}" dt="2021-12-12T13:24:50.713" v="296" actId="5793"/>
        <pc:sldMkLst>
          <pc:docMk/>
          <pc:sldMk cId="1843526106" sldId="936"/>
        </pc:sldMkLst>
        <pc:spChg chg="mod">
          <ac:chgData name="Issam Toufik" userId="910a7b8e-d50d-42b5-8a90-c9aaeb763a91" providerId="ADAL" clId="{381BF268-E8BA-4A2E-99E7-F6A9C28573D2}" dt="2021-12-12T12:42:03.046" v="22"/>
          <ac:spMkLst>
            <pc:docMk/>
            <pc:sldMk cId="1843526106" sldId="936"/>
            <ac:spMk id="2" creationId="{8778F1F2-3FFA-46D2-8AB8-0B59E8619C93}"/>
          </ac:spMkLst>
        </pc:spChg>
        <pc:spChg chg="add del mod">
          <ac:chgData name="Issam Toufik" userId="910a7b8e-d50d-42b5-8a90-c9aaeb763a91" providerId="ADAL" clId="{381BF268-E8BA-4A2E-99E7-F6A9C28573D2}" dt="2021-12-12T13:14:07.123" v="250" actId="478"/>
          <ac:spMkLst>
            <pc:docMk/>
            <pc:sldMk cId="1843526106" sldId="936"/>
            <ac:spMk id="3" creationId="{0F1A29C6-3672-4BEF-A843-37DFFCC06A3D}"/>
          </ac:spMkLst>
        </pc:spChg>
        <pc:spChg chg="add del mod">
          <ac:chgData name="Issam Toufik" userId="910a7b8e-d50d-42b5-8a90-c9aaeb763a91" providerId="ADAL" clId="{381BF268-E8BA-4A2E-99E7-F6A9C28573D2}" dt="2021-12-12T12:55:09.841" v="210" actId="478"/>
          <ac:spMkLst>
            <pc:docMk/>
            <pc:sldMk cId="1843526106" sldId="936"/>
            <ac:spMk id="4" creationId="{02CA7A2B-5D56-46A0-BE06-9CAF978DBB09}"/>
          </ac:spMkLst>
        </pc:spChg>
        <pc:spChg chg="add del mod">
          <ac:chgData name="Issam Toufik" userId="910a7b8e-d50d-42b5-8a90-c9aaeb763a91" providerId="ADAL" clId="{381BF268-E8BA-4A2E-99E7-F6A9C28573D2}" dt="2021-12-12T12:54:55.488" v="204" actId="478"/>
          <ac:spMkLst>
            <pc:docMk/>
            <pc:sldMk cId="1843526106" sldId="936"/>
            <ac:spMk id="5" creationId="{6DE5A601-E2C4-498A-B8EA-D63A0F14436A}"/>
          </ac:spMkLst>
        </pc:spChg>
        <pc:spChg chg="add mod">
          <ac:chgData name="Issam Toufik" userId="910a7b8e-d50d-42b5-8a90-c9aaeb763a91" providerId="ADAL" clId="{381BF268-E8BA-4A2E-99E7-F6A9C28573D2}" dt="2021-12-12T13:24:50.713" v="296" actId="5793"/>
          <ac:spMkLst>
            <pc:docMk/>
            <pc:sldMk cId="1843526106" sldId="936"/>
            <ac:spMk id="6" creationId="{37E7DCED-2DF5-4152-856B-AA17028D5025}"/>
          </ac:spMkLst>
        </pc:spChg>
        <pc:spChg chg="del">
          <ac:chgData name="Issam Toufik" userId="910a7b8e-d50d-42b5-8a90-c9aaeb763a91" providerId="ADAL" clId="{381BF268-E8BA-4A2E-99E7-F6A9C28573D2}" dt="2021-12-12T12:21:57.775" v="1" actId="478"/>
          <ac:spMkLst>
            <pc:docMk/>
            <pc:sldMk cId="1843526106" sldId="936"/>
            <ac:spMk id="35" creationId="{E0AC0957-6D1F-4736-AB78-5CB7E681B82A}"/>
          </ac:spMkLst>
        </pc:spChg>
        <pc:spChg chg="del">
          <ac:chgData name="Issam Toufik" userId="910a7b8e-d50d-42b5-8a90-c9aaeb763a91" providerId="ADAL" clId="{381BF268-E8BA-4A2E-99E7-F6A9C28573D2}" dt="2021-12-12T12:21:57.775" v="1" actId="478"/>
          <ac:spMkLst>
            <pc:docMk/>
            <pc:sldMk cId="1843526106" sldId="936"/>
            <ac:spMk id="40" creationId="{3458CEDC-4715-4C8D-9E6F-E2CE7BA5959B}"/>
          </ac:spMkLst>
        </pc:spChg>
        <pc:spChg chg="del">
          <ac:chgData name="Issam Toufik" userId="910a7b8e-d50d-42b5-8a90-c9aaeb763a91" providerId="ADAL" clId="{381BF268-E8BA-4A2E-99E7-F6A9C28573D2}" dt="2021-12-12T12:21:57.775" v="1" actId="478"/>
          <ac:spMkLst>
            <pc:docMk/>
            <pc:sldMk cId="1843526106" sldId="936"/>
            <ac:spMk id="41" creationId="{510E662C-ECED-468E-81AA-27AD420655F7}"/>
          </ac:spMkLst>
        </pc:spChg>
        <pc:graphicFrameChg chg="del">
          <ac:chgData name="Issam Toufik" userId="910a7b8e-d50d-42b5-8a90-c9aaeb763a91" providerId="ADAL" clId="{381BF268-E8BA-4A2E-99E7-F6A9C28573D2}" dt="2021-12-12T12:21:57.775" v="1" actId="478"/>
          <ac:graphicFrameMkLst>
            <pc:docMk/>
            <pc:sldMk cId="1843526106" sldId="936"/>
            <ac:graphicFrameMk id="34" creationId="{7E62A24D-3188-4D20-A484-B707528A81A1}"/>
          </ac:graphicFrameMkLst>
        </pc:graphicFrameChg>
        <pc:cxnChg chg="del">
          <ac:chgData name="Issam Toufik" userId="910a7b8e-d50d-42b5-8a90-c9aaeb763a91" providerId="ADAL" clId="{381BF268-E8BA-4A2E-99E7-F6A9C28573D2}" dt="2021-12-12T12:21:57.775" v="1" actId="478"/>
          <ac:cxnSpMkLst>
            <pc:docMk/>
            <pc:sldMk cId="1843526106" sldId="936"/>
            <ac:cxnSpMk id="43" creationId="{9AB4352D-43C0-4682-AF00-8C826F868E88}"/>
          </ac:cxnSpMkLst>
        </pc:cxnChg>
        <pc:cxnChg chg="del">
          <ac:chgData name="Issam Toufik" userId="910a7b8e-d50d-42b5-8a90-c9aaeb763a91" providerId="ADAL" clId="{381BF268-E8BA-4A2E-99E7-F6A9C28573D2}" dt="2021-12-12T12:21:57.775" v="1" actId="478"/>
          <ac:cxnSpMkLst>
            <pc:docMk/>
            <pc:sldMk cId="1843526106" sldId="936"/>
            <ac:cxnSpMk id="44" creationId="{26424D62-9165-468F-97D1-36941F65FAD7}"/>
          </ac:cxnSpMkLst>
        </pc:cxnChg>
      </pc:sldChg>
      <pc:sldChg chg="add">
        <pc:chgData name="Issam Toufik" userId="910a7b8e-d50d-42b5-8a90-c9aaeb763a91" providerId="ADAL" clId="{381BF268-E8BA-4A2E-99E7-F6A9C28573D2}" dt="2021-12-12T12:21:51.528" v="0" actId="2890"/>
        <pc:sldMkLst>
          <pc:docMk/>
          <pc:sldMk cId="433138379" sldId="965"/>
        </pc:sldMkLst>
      </pc:sldChg>
    </pc:docChg>
  </pc:docChgLst>
  <pc:docChgLst>
    <pc:chgData name="Issam" userId="910a7b8e-d50d-42b5-8a90-c9aaeb763a91" providerId="ADAL" clId="{AA1E72FD-7FEC-4D8F-B68E-0A1436D47B1B}"/>
    <pc:docChg chg="undo redo custSel modSld">
      <pc:chgData name="Issam" userId="910a7b8e-d50d-42b5-8a90-c9aaeb763a91" providerId="ADAL" clId="{AA1E72FD-7FEC-4D8F-B68E-0A1436D47B1B}" dt="2022-03-21T07:58:10.694" v="125" actId="14100"/>
      <pc:docMkLst>
        <pc:docMk/>
      </pc:docMkLst>
      <pc:sldChg chg="addSp delSp modSp mod">
        <pc:chgData name="Issam" userId="910a7b8e-d50d-42b5-8a90-c9aaeb763a91" providerId="ADAL" clId="{AA1E72FD-7FEC-4D8F-B68E-0A1436D47B1B}" dt="2022-03-21T07:55:05.384" v="102" actId="27918"/>
        <pc:sldMkLst>
          <pc:docMk/>
          <pc:sldMk cId="1058135289" sldId="915"/>
        </pc:sldMkLst>
        <pc:spChg chg="del">
          <ac:chgData name="Issam" userId="910a7b8e-d50d-42b5-8a90-c9aaeb763a91" providerId="ADAL" clId="{AA1E72FD-7FEC-4D8F-B68E-0A1436D47B1B}" dt="2022-03-21T07:51:29.448" v="75" actId="478"/>
          <ac:spMkLst>
            <pc:docMk/>
            <pc:sldMk cId="1058135289" sldId="915"/>
            <ac:spMk id="10" creationId="{2EAE45A2-8A9D-48EF-BA1C-16D64CF8B56F}"/>
          </ac:spMkLst>
        </pc:spChg>
        <pc:graphicFrameChg chg="del">
          <ac:chgData name="Issam" userId="910a7b8e-d50d-42b5-8a90-c9aaeb763a91" providerId="ADAL" clId="{AA1E72FD-7FEC-4D8F-B68E-0A1436D47B1B}" dt="2022-03-21T07:54:50.821" v="99" actId="478"/>
          <ac:graphicFrameMkLst>
            <pc:docMk/>
            <pc:sldMk cId="1058135289" sldId="915"/>
            <ac:graphicFrameMk id="8" creationId="{F942CD68-0B13-4D77-A686-D3A57697E35D}"/>
          </ac:graphicFrameMkLst>
        </pc:graphicFrameChg>
        <pc:graphicFrameChg chg="add del mod">
          <ac:chgData name="Issam" userId="910a7b8e-d50d-42b5-8a90-c9aaeb763a91" providerId="ADAL" clId="{AA1E72FD-7FEC-4D8F-B68E-0A1436D47B1B}" dt="2022-03-21T07:52:42.837" v="76" actId="478"/>
          <ac:graphicFrameMkLst>
            <pc:docMk/>
            <pc:sldMk cId="1058135289" sldId="915"/>
            <ac:graphicFrameMk id="9" creationId="{F942CD68-0B13-4D77-A686-D3A57697E35D}"/>
          </ac:graphicFrameMkLst>
        </pc:graphicFrameChg>
        <pc:graphicFrameChg chg="add mod">
          <ac:chgData name="Issam" userId="910a7b8e-d50d-42b5-8a90-c9aaeb763a91" providerId="ADAL" clId="{AA1E72FD-7FEC-4D8F-B68E-0A1436D47B1B}" dt="2022-03-21T07:54:59.027" v="101" actId="14100"/>
          <ac:graphicFrameMkLst>
            <pc:docMk/>
            <pc:sldMk cId="1058135289" sldId="915"/>
            <ac:graphicFrameMk id="11" creationId="{F942CD68-0B13-4D77-A686-D3A57697E35D}"/>
          </ac:graphicFrameMkLst>
        </pc:graphicFrameChg>
      </pc:sldChg>
      <pc:sldChg chg="addSp delSp modSp mod">
        <pc:chgData name="Issam" userId="910a7b8e-d50d-42b5-8a90-c9aaeb763a91" providerId="ADAL" clId="{AA1E72FD-7FEC-4D8F-B68E-0A1436D47B1B}" dt="2022-03-21T07:48:24.119" v="53" actId="14100"/>
        <pc:sldMkLst>
          <pc:docMk/>
          <pc:sldMk cId="1861913278" sldId="929"/>
        </pc:sldMkLst>
        <pc:spChg chg="add del">
          <ac:chgData name="Issam" userId="910a7b8e-d50d-42b5-8a90-c9aaeb763a91" providerId="ADAL" clId="{AA1E72FD-7FEC-4D8F-B68E-0A1436D47B1B}" dt="2022-03-21T07:48:19.136" v="51" actId="478"/>
          <ac:spMkLst>
            <pc:docMk/>
            <pc:sldMk cId="1861913278" sldId="929"/>
            <ac:spMk id="7" creationId="{DA386559-58A4-4D23-8469-9DE52B6EC65F}"/>
          </ac:spMkLst>
        </pc:spChg>
        <pc:graphicFrameChg chg="add mod">
          <ac:chgData name="Issam" userId="910a7b8e-d50d-42b5-8a90-c9aaeb763a91" providerId="ADAL" clId="{AA1E72FD-7FEC-4D8F-B68E-0A1436D47B1B}" dt="2022-03-21T07:48:24.119" v="53" actId="14100"/>
          <ac:graphicFrameMkLst>
            <pc:docMk/>
            <pc:sldMk cId="1861913278" sldId="929"/>
            <ac:graphicFrameMk id="6" creationId="{E49F2562-71B8-40E7-B4D8-C4DEBE4F0A50}"/>
          </ac:graphicFrameMkLst>
        </pc:graphicFrameChg>
        <pc:graphicFrameChg chg="add del">
          <ac:chgData name="Issam" userId="910a7b8e-d50d-42b5-8a90-c9aaeb763a91" providerId="ADAL" clId="{AA1E72FD-7FEC-4D8F-B68E-0A1436D47B1B}" dt="2022-03-21T07:48:16.992" v="46" actId="478"/>
          <ac:graphicFrameMkLst>
            <pc:docMk/>
            <pc:sldMk cId="1861913278" sldId="929"/>
            <ac:graphicFrameMk id="8" creationId="{E49F2562-71B8-40E7-B4D8-C4DEBE4F0A50}"/>
          </ac:graphicFrameMkLst>
        </pc:graphicFrameChg>
      </pc:sldChg>
      <pc:sldChg chg="addSp delSp modSp mod">
        <pc:chgData name="Issam" userId="910a7b8e-d50d-42b5-8a90-c9aaeb763a91" providerId="ADAL" clId="{AA1E72FD-7FEC-4D8F-B68E-0A1436D47B1B}" dt="2022-03-21T07:58:10.694" v="125" actId="14100"/>
        <pc:sldMkLst>
          <pc:docMk/>
          <pc:sldMk cId="779374631" sldId="931"/>
        </pc:sldMkLst>
        <pc:spChg chg="del">
          <ac:chgData name="Issam" userId="910a7b8e-d50d-42b5-8a90-c9aaeb763a91" providerId="ADAL" clId="{AA1E72FD-7FEC-4D8F-B68E-0A1436D47B1B}" dt="2022-03-21T07:58:03.785" v="124" actId="478"/>
          <ac:spMkLst>
            <pc:docMk/>
            <pc:sldMk cId="779374631" sldId="931"/>
            <ac:spMk id="8" creationId="{E0FE59CB-6691-4383-95DE-72AAB2720D94}"/>
          </ac:spMkLst>
        </pc:spChg>
        <pc:graphicFrameChg chg="del">
          <ac:chgData name="Issam" userId="910a7b8e-d50d-42b5-8a90-c9aaeb763a91" providerId="ADAL" clId="{AA1E72FD-7FEC-4D8F-B68E-0A1436D47B1B}" dt="2022-03-21T07:58:00.229" v="123" actId="478"/>
          <ac:graphicFrameMkLst>
            <pc:docMk/>
            <pc:sldMk cId="779374631" sldId="931"/>
            <ac:graphicFrameMk id="5" creationId="{AA4AC9EE-8872-41FF-AA76-12DA548B02F1}"/>
          </ac:graphicFrameMkLst>
        </pc:graphicFrameChg>
        <pc:graphicFrameChg chg="add mod">
          <ac:chgData name="Issam" userId="910a7b8e-d50d-42b5-8a90-c9aaeb763a91" providerId="ADAL" clId="{AA1E72FD-7FEC-4D8F-B68E-0A1436D47B1B}" dt="2022-03-21T07:58:10.694" v="125" actId="14100"/>
          <ac:graphicFrameMkLst>
            <pc:docMk/>
            <pc:sldMk cId="779374631" sldId="931"/>
            <ac:graphicFrameMk id="6" creationId="{AA4AC9EE-8872-41FF-AA76-12DA548B02F1}"/>
          </ac:graphicFrameMkLst>
        </pc:graphicFrameChg>
      </pc:sldChg>
      <pc:sldChg chg="addSp delSp modSp mod">
        <pc:chgData name="Issam" userId="910a7b8e-d50d-42b5-8a90-c9aaeb763a91" providerId="ADAL" clId="{AA1E72FD-7FEC-4D8F-B68E-0A1436D47B1B}" dt="2022-03-21T07:56:24.463" v="110" actId="1076"/>
        <pc:sldMkLst>
          <pc:docMk/>
          <pc:sldMk cId="3755902826" sldId="961"/>
        </pc:sldMkLst>
        <pc:spChg chg="del">
          <ac:chgData name="Issam" userId="910a7b8e-d50d-42b5-8a90-c9aaeb763a91" providerId="ADAL" clId="{AA1E72FD-7FEC-4D8F-B68E-0A1436D47B1B}" dt="2022-03-21T07:56:16.880" v="109" actId="478"/>
          <ac:spMkLst>
            <pc:docMk/>
            <pc:sldMk cId="3755902826" sldId="961"/>
            <ac:spMk id="8" creationId="{21B59EDA-C045-4369-A5D1-C34195E5456C}"/>
          </ac:spMkLst>
        </pc:spChg>
        <pc:graphicFrameChg chg="add mod">
          <ac:chgData name="Issam" userId="910a7b8e-d50d-42b5-8a90-c9aaeb763a91" providerId="ADAL" clId="{AA1E72FD-7FEC-4D8F-B68E-0A1436D47B1B}" dt="2022-03-21T07:56:24.463" v="110" actId="1076"/>
          <ac:graphicFrameMkLst>
            <pc:docMk/>
            <pc:sldMk cId="3755902826" sldId="961"/>
            <ac:graphicFrameMk id="5" creationId="{3C0C1278-C59B-4EB6-84C3-40DAA8C9D434}"/>
          </ac:graphicFrameMkLst>
        </pc:graphicFrameChg>
        <pc:graphicFrameChg chg="del">
          <ac:chgData name="Issam" userId="910a7b8e-d50d-42b5-8a90-c9aaeb763a91" providerId="ADAL" clId="{AA1E72FD-7FEC-4D8F-B68E-0A1436D47B1B}" dt="2022-03-21T07:56:10.482" v="107" actId="478"/>
          <ac:graphicFrameMkLst>
            <pc:docMk/>
            <pc:sldMk cId="3755902826" sldId="961"/>
            <ac:graphicFrameMk id="7" creationId="{3C0C1278-C59B-4EB6-84C3-40DAA8C9D434}"/>
          </ac:graphicFrameMkLst>
        </pc:graphicFrameChg>
      </pc:sldChg>
      <pc:sldChg chg="addSp delSp modSp mod">
        <pc:chgData name="Issam" userId="910a7b8e-d50d-42b5-8a90-c9aaeb763a91" providerId="ADAL" clId="{AA1E72FD-7FEC-4D8F-B68E-0A1436D47B1B}" dt="2022-03-21T07:57:08.862" v="117" actId="478"/>
        <pc:sldMkLst>
          <pc:docMk/>
          <pc:sldMk cId="2346672909" sldId="962"/>
        </pc:sldMkLst>
        <pc:spChg chg="del">
          <ac:chgData name="Issam" userId="910a7b8e-d50d-42b5-8a90-c9aaeb763a91" providerId="ADAL" clId="{AA1E72FD-7FEC-4D8F-B68E-0A1436D47B1B}" dt="2022-03-21T07:57:08.862" v="117" actId="478"/>
          <ac:spMkLst>
            <pc:docMk/>
            <pc:sldMk cId="2346672909" sldId="962"/>
            <ac:spMk id="8" creationId="{3F64204D-D5A9-4417-B409-C5252A45241A}"/>
          </ac:spMkLst>
        </pc:spChg>
        <pc:graphicFrameChg chg="del">
          <ac:chgData name="Issam" userId="910a7b8e-d50d-42b5-8a90-c9aaeb763a91" providerId="ADAL" clId="{AA1E72FD-7FEC-4D8F-B68E-0A1436D47B1B}" dt="2022-03-21T07:56:59.083" v="115" actId="478"/>
          <ac:graphicFrameMkLst>
            <pc:docMk/>
            <pc:sldMk cId="2346672909" sldId="962"/>
            <ac:graphicFrameMk id="4" creationId="{F1B4023B-8479-4372-A903-BBC90C5F1199}"/>
          </ac:graphicFrameMkLst>
        </pc:graphicFrameChg>
        <pc:graphicFrameChg chg="add mod">
          <ac:chgData name="Issam" userId="910a7b8e-d50d-42b5-8a90-c9aaeb763a91" providerId="ADAL" clId="{AA1E72FD-7FEC-4D8F-B68E-0A1436D47B1B}" dt="2022-03-21T07:57:05.027" v="116" actId="14100"/>
          <ac:graphicFrameMkLst>
            <pc:docMk/>
            <pc:sldMk cId="2346672909" sldId="962"/>
            <ac:graphicFrameMk id="5" creationId="{F1B4023B-8479-4372-A903-BBC90C5F1199}"/>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2.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7e_forIssam.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7e_forIssam.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7e_forIssam.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7e_forIssam.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2.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2.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1" Type="http://schemas.openxmlformats.org/officeDocument/2006/relationships/oleObject" Target="file:///C:\Users\Toufik\AppData\Local\Microsoft\Windows\INetCache\Content.Outlook\HI8QXB88\stats97e_forIssam.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7e_forIssam.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7e_forIssam.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7e_forIssam.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7e_forIssam.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7e_forIssam.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7e_forIssam.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7e_forIssam.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strRef>
              <c:f>CRs!$B$2:$K$2</c:f>
              <c:strCache>
                <c:ptCount val="10"/>
                <c:pt idx="0">
                  <c:v>2013</c:v>
                </c:pt>
                <c:pt idx="1">
                  <c:v>2014</c:v>
                </c:pt>
                <c:pt idx="2">
                  <c:v>2015</c:v>
                </c:pt>
                <c:pt idx="3">
                  <c:v>2016</c:v>
                </c:pt>
                <c:pt idx="4">
                  <c:v>2017</c:v>
                </c:pt>
                <c:pt idx="5">
                  <c:v>2018</c:v>
                </c:pt>
                <c:pt idx="6">
                  <c:v>2019</c:v>
                </c:pt>
                <c:pt idx="7">
                  <c:v>2020</c:v>
                </c:pt>
                <c:pt idx="8">
                  <c:v>2021</c:v>
                </c:pt>
                <c:pt idx="9">
                  <c:v>2022*</c:v>
                </c:pt>
              </c:strCache>
            </c:strRef>
          </c:cat>
          <c:val>
            <c:numRef>
              <c:f>CRs!$B$20:$K$20</c:f>
              <c:numCache>
                <c:formatCode>0</c:formatCode>
                <c:ptCount val="10"/>
                <c:pt idx="0">
                  <c:v>8022</c:v>
                </c:pt>
                <c:pt idx="1">
                  <c:v>8430</c:v>
                </c:pt>
                <c:pt idx="2">
                  <c:v>7964</c:v>
                </c:pt>
                <c:pt idx="3">
                  <c:v>9683</c:v>
                </c:pt>
                <c:pt idx="4">
                  <c:v>9121</c:v>
                </c:pt>
                <c:pt idx="5">
                  <c:v>11887</c:v>
                </c:pt>
                <c:pt idx="6">
                  <c:v>14467</c:v>
                </c:pt>
                <c:pt idx="7">
                  <c:v>14907.333333333334</c:v>
                </c:pt>
                <c:pt idx="8">
                  <c:v>15649</c:v>
                </c:pt>
                <c:pt idx="9">
                  <c:v>15650</c:v>
                </c:pt>
              </c:numCache>
            </c:numRef>
          </c:val>
          <c:smooth val="0"/>
          <c:extLst>
            <c:ext xmlns:c16="http://schemas.microsoft.com/office/drawing/2014/chart" uri="{C3380CC4-5D6E-409C-BE32-E72D297353CC}">
              <c16:uniqueId val="{00000002-D0F7-48E6-B572-62E98DE02AB3}"/>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TSG97e - </a:t>
            </a:r>
            <a:r>
              <a:rPr lang="en-GB"/>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10</c:v>
                </c:pt>
              </c:numCache>
            </c:numRef>
          </c:val>
          <c:extLst>
            <c:ext xmlns:c16="http://schemas.microsoft.com/office/drawing/2014/chart" uri="{C3380CC4-5D6E-409C-BE32-E72D297353CC}">
              <c16:uniqueId val="{00000000-AF9D-442B-A965-5D6FB957E9B9}"/>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86</c:v>
                </c:pt>
              </c:numCache>
            </c:numRef>
          </c:val>
          <c:extLst>
            <c:ext xmlns:c16="http://schemas.microsoft.com/office/drawing/2014/chart" uri="{C3380CC4-5D6E-409C-BE32-E72D297353CC}">
              <c16:uniqueId val="{00000001-AF9D-442B-A965-5D6FB957E9B9}"/>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69</c:v>
                </c:pt>
              </c:numCache>
            </c:numRef>
          </c:val>
          <c:extLst>
            <c:ext xmlns:c16="http://schemas.microsoft.com/office/drawing/2014/chart" uri="{C3380CC4-5D6E-409C-BE32-E72D297353CC}">
              <c16:uniqueId val="{00000002-AF9D-442B-A965-5D6FB957E9B9}"/>
            </c:ext>
          </c:extLst>
        </c:ser>
        <c:ser>
          <c:idx val="3"/>
          <c:order val="3"/>
          <c:tx>
            <c:strRef>
              <c:f>agreedCRs!$B$20</c:f>
              <c:strCache>
                <c:ptCount val="1"/>
                <c:pt idx="0">
                  <c:v>SA3-LI</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51</c:v>
                </c:pt>
              </c:numCache>
            </c:numRef>
          </c:val>
          <c:extLst>
            <c:ext xmlns:c16="http://schemas.microsoft.com/office/drawing/2014/chart" uri="{C3380CC4-5D6E-409C-BE32-E72D297353CC}">
              <c16:uniqueId val="{00000003-AF9D-442B-A965-5D6FB957E9B9}"/>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15</c:v>
                </c:pt>
              </c:numCache>
            </c:numRef>
          </c:val>
          <c:extLst>
            <c:ext xmlns:c16="http://schemas.microsoft.com/office/drawing/2014/chart" uri="{C3380CC4-5D6E-409C-BE32-E72D297353CC}">
              <c16:uniqueId val="{00000004-AF9D-442B-A965-5D6FB957E9B9}"/>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171</c:v>
                </c:pt>
              </c:numCache>
            </c:numRef>
          </c:val>
          <c:extLst>
            <c:ext xmlns:c16="http://schemas.microsoft.com/office/drawing/2014/chart" uri="{C3380CC4-5D6E-409C-BE32-E72D297353CC}">
              <c16:uniqueId val="{00000005-AF9D-442B-A965-5D6FB957E9B9}"/>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86</c:v>
                </c:pt>
              </c:numCache>
            </c:numRef>
          </c:val>
          <c:extLst>
            <c:ext xmlns:c16="http://schemas.microsoft.com/office/drawing/2014/chart" uri="{C3380CC4-5D6E-409C-BE32-E72D297353CC}">
              <c16:uniqueId val="{00000006-AF9D-442B-A965-5D6FB957E9B9}"/>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1">
          <a:lumMod val="85000"/>
        </a:schemeClr>
      </a:solid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specs'!$G$6</c:f>
              <c:strCache>
                <c:ptCount val="1"/>
                <c:pt idx="0">
                  <c:v>TSG94e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specs'!$G$7:$G$18</c:f>
              <c:numCache>
                <c:formatCode>General</c:formatCode>
                <c:ptCount val="12"/>
                <c:pt idx="5">
                  <c:v>3</c:v>
                </c:pt>
                <c:pt idx="6">
                  <c:v>6</c:v>
                </c:pt>
                <c:pt idx="7">
                  <c:v>14</c:v>
                </c:pt>
                <c:pt idx="8">
                  <c:v>46</c:v>
                </c:pt>
                <c:pt idx="9">
                  <c:v>110</c:v>
                </c:pt>
                <c:pt idx="10">
                  <c:v>0</c:v>
                </c:pt>
                <c:pt idx="11">
                  <c:v>0</c:v>
                </c:pt>
              </c:numCache>
            </c:numRef>
          </c:val>
          <c:extLst>
            <c:ext xmlns:c16="http://schemas.microsoft.com/office/drawing/2014/chart" uri="{C3380CC4-5D6E-409C-BE32-E72D297353CC}">
              <c16:uniqueId val="{00000000-C73E-4F14-BDBD-CD78C23D06F2}"/>
            </c:ext>
          </c:extLst>
        </c:ser>
        <c:ser>
          <c:idx val="1"/>
          <c:order val="1"/>
          <c:tx>
            <c:strRef>
              <c:f>'affected specs'!$H$6</c:f>
              <c:strCache>
                <c:ptCount val="1"/>
                <c:pt idx="0">
                  <c:v>TSG95e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specs'!$H$7:$H$18</c:f>
              <c:numCache>
                <c:formatCode>General</c:formatCode>
                <c:ptCount val="12"/>
                <c:pt idx="6">
                  <c:v>2</c:v>
                </c:pt>
                <c:pt idx="7">
                  <c:v>10</c:v>
                </c:pt>
                <c:pt idx="8">
                  <c:v>50</c:v>
                </c:pt>
                <c:pt idx="9">
                  <c:v>138</c:v>
                </c:pt>
                <c:pt idx="10">
                  <c:v>0</c:v>
                </c:pt>
                <c:pt idx="11">
                  <c:v>0</c:v>
                </c:pt>
              </c:numCache>
            </c:numRef>
          </c:val>
          <c:extLst>
            <c:ext xmlns:c16="http://schemas.microsoft.com/office/drawing/2014/chart" uri="{C3380CC4-5D6E-409C-BE32-E72D297353CC}">
              <c16:uniqueId val="{00000001-C73E-4F14-BDBD-CD78C23D06F2}"/>
            </c:ext>
          </c:extLst>
        </c:ser>
        <c:ser>
          <c:idx val="2"/>
          <c:order val="2"/>
          <c:tx>
            <c:strRef>
              <c:f>'affected specs'!$I$6</c:f>
              <c:strCache>
                <c:ptCount val="1"/>
                <c:pt idx="0">
                  <c:v>TSG96</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specs'!$I$7:$I$18</c:f>
              <c:numCache>
                <c:formatCode>General</c:formatCode>
                <c:ptCount val="12"/>
                <c:pt idx="6">
                  <c:v>4</c:v>
                </c:pt>
                <c:pt idx="7">
                  <c:v>14</c:v>
                </c:pt>
                <c:pt idx="8">
                  <c:v>38</c:v>
                </c:pt>
                <c:pt idx="9">
                  <c:v>117</c:v>
                </c:pt>
                <c:pt idx="10">
                  <c:v>0</c:v>
                </c:pt>
                <c:pt idx="11">
                  <c:v>0</c:v>
                </c:pt>
              </c:numCache>
            </c:numRef>
          </c:val>
          <c:extLst>
            <c:ext xmlns:c16="http://schemas.microsoft.com/office/drawing/2014/chart" uri="{C3380CC4-5D6E-409C-BE32-E72D297353CC}">
              <c16:uniqueId val="{00000002-C73E-4F14-BDBD-CD78C23D06F2}"/>
            </c:ext>
          </c:extLst>
        </c:ser>
        <c:ser>
          <c:idx val="3"/>
          <c:order val="3"/>
          <c:tx>
            <c:strRef>
              <c:f>'affected specs'!$J$6</c:f>
              <c:strCache>
                <c:ptCount val="1"/>
                <c:pt idx="0">
                  <c:v>TSG97e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specs'!$J$7:$J$18</c:f>
              <c:numCache>
                <c:formatCode>General</c:formatCode>
                <c:ptCount val="12"/>
                <c:pt idx="6">
                  <c:v>1</c:v>
                </c:pt>
                <c:pt idx="7">
                  <c:v>9</c:v>
                </c:pt>
                <c:pt idx="8">
                  <c:v>26</c:v>
                </c:pt>
                <c:pt idx="9">
                  <c:v>101</c:v>
                </c:pt>
                <c:pt idx="10">
                  <c:v>24</c:v>
                </c:pt>
                <c:pt idx="11">
                  <c:v>0</c:v>
                </c:pt>
              </c:numCache>
            </c:numRef>
          </c:val>
          <c:extLst>
            <c:ext xmlns:c16="http://schemas.microsoft.com/office/drawing/2014/chart" uri="{C3380CC4-5D6E-409C-BE32-E72D297353CC}">
              <c16:uniqueId val="{00000003-C73E-4F14-BDBD-CD78C23D06F2}"/>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specs'!$Y$6</c:f>
              <c:strCache>
                <c:ptCount val="1"/>
                <c:pt idx="0">
                  <c:v>TSG94e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specs'!$T$7:$T$18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specs'!$Y$7:$Y$18</c:f>
              <c:numCache>
                <c:formatCode>General</c:formatCode>
                <c:ptCount val="12"/>
                <c:pt idx="2">
                  <c:v>1</c:v>
                </c:pt>
                <c:pt idx="3">
                  <c:v>1</c:v>
                </c:pt>
                <c:pt idx="4">
                  <c:v>1</c:v>
                </c:pt>
                <c:pt idx="5">
                  <c:v>5</c:v>
                </c:pt>
                <c:pt idx="6">
                  <c:v>12</c:v>
                </c:pt>
                <c:pt idx="7">
                  <c:v>50</c:v>
                </c:pt>
                <c:pt idx="8">
                  <c:v>94</c:v>
                </c:pt>
                <c:pt idx="9">
                  <c:v>32</c:v>
                </c:pt>
                <c:pt idx="10">
                  <c:v>0</c:v>
                </c:pt>
                <c:pt idx="11">
                  <c:v>0</c:v>
                </c:pt>
              </c:numCache>
            </c:numRef>
          </c:val>
          <c:extLst>
            <c:ext xmlns:c16="http://schemas.microsoft.com/office/drawing/2014/chart" uri="{C3380CC4-5D6E-409C-BE32-E72D297353CC}">
              <c16:uniqueId val="{00000000-CD6E-4908-A01C-15FE0F55862D}"/>
            </c:ext>
          </c:extLst>
        </c:ser>
        <c:ser>
          <c:idx val="1"/>
          <c:order val="1"/>
          <c:tx>
            <c:strRef>
              <c:f>'affected specs'!$Z$6</c:f>
              <c:strCache>
                <c:ptCount val="1"/>
                <c:pt idx="0">
                  <c:v>TSG95e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specs'!$T$7:$T$18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specs'!$Z$7:$Z$18</c:f>
              <c:numCache>
                <c:formatCode>General</c:formatCode>
                <c:ptCount val="12"/>
                <c:pt idx="5">
                  <c:v>2</c:v>
                </c:pt>
                <c:pt idx="6">
                  <c:v>4</c:v>
                </c:pt>
                <c:pt idx="7">
                  <c:v>37</c:v>
                </c:pt>
                <c:pt idx="8">
                  <c:v>71</c:v>
                </c:pt>
                <c:pt idx="9">
                  <c:v>91</c:v>
                </c:pt>
                <c:pt idx="10">
                  <c:v>0</c:v>
                </c:pt>
                <c:pt idx="11">
                  <c:v>0</c:v>
                </c:pt>
              </c:numCache>
            </c:numRef>
          </c:val>
          <c:extLst>
            <c:ext xmlns:c16="http://schemas.microsoft.com/office/drawing/2014/chart" uri="{C3380CC4-5D6E-409C-BE32-E72D297353CC}">
              <c16:uniqueId val="{00000001-CD6E-4908-A01C-15FE0F55862D}"/>
            </c:ext>
          </c:extLst>
        </c:ser>
        <c:ser>
          <c:idx val="2"/>
          <c:order val="2"/>
          <c:tx>
            <c:strRef>
              <c:f>'affected specs'!$AA$6</c:f>
              <c:strCache>
                <c:ptCount val="1"/>
                <c:pt idx="0">
                  <c:v>TSG96</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specs'!$T$7:$T$18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specs'!$AA$7:$AA$18</c:f>
              <c:numCache>
                <c:formatCode>General</c:formatCode>
                <c:ptCount val="12"/>
                <c:pt idx="0">
                  <c:v>1</c:v>
                </c:pt>
                <c:pt idx="1">
                  <c:v>1</c:v>
                </c:pt>
                <c:pt idx="2">
                  <c:v>1</c:v>
                </c:pt>
                <c:pt idx="3">
                  <c:v>1</c:v>
                </c:pt>
                <c:pt idx="4">
                  <c:v>1</c:v>
                </c:pt>
                <c:pt idx="5">
                  <c:v>2</c:v>
                </c:pt>
                <c:pt idx="6">
                  <c:v>5</c:v>
                </c:pt>
                <c:pt idx="7">
                  <c:v>30</c:v>
                </c:pt>
                <c:pt idx="8">
                  <c:v>75</c:v>
                </c:pt>
                <c:pt idx="9">
                  <c:v>99</c:v>
                </c:pt>
                <c:pt idx="10">
                  <c:v>1</c:v>
                </c:pt>
                <c:pt idx="11">
                  <c:v>0</c:v>
                </c:pt>
              </c:numCache>
            </c:numRef>
          </c:val>
          <c:extLst>
            <c:ext xmlns:c16="http://schemas.microsoft.com/office/drawing/2014/chart" uri="{C3380CC4-5D6E-409C-BE32-E72D297353CC}">
              <c16:uniqueId val="{00000002-CD6E-4908-A01C-15FE0F55862D}"/>
            </c:ext>
          </c:extLst>
        </c:ser>
        <c:ser>
          <c:idx val="3"/>
          <c:order val="3"/>
          <c:tx>
            <c:strRef>
              <c:f>'affected specs'!$AB$6</c:f>
              <c:strCache>
                <c:ptCount val="1"/>
                <c:pt idx="0">
                  <c:v>TSG97e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specs'!$T$7:$T$18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specs'!$AB$7:$AB$18</c:f>
              <c:numCache>
                <c:formatCode>General</c:formatCode>
                <c:ptCount val="12"/>
                <c:pt idx="2">
                  <c:v>1</c:v>
                </c:pt>
                <c:pt idx="3">
                  <c:v>1</c:v>
                </c:pt>
                <c:pt idx="4">
                  <c:v>1</c:v>
                </c:pt>
                <c:pt idx="5">
                  <c:v>2</c:v>
                </c:pt>
                <c:pt idx="6">
                  <c:v>3</c:v>
                </c:pt>
                <c:pt idx="7">
                  <c:v>25</c:v>
                </c:pt>
                <c:pt idx="8">
                  <c:v>55</c:v>
                </c:pt>
                <c:pt idx="9">
                  <c:v>89</c:v>
                </c:pt>
                <c:pt idx="10">
                  <c:v>2</c:v>
                </c:pt>
                <c:pt idx="11">
                  <c:v>0</c:v>
                </c:pt>
              </c:numCache>
            </c:numRef>
          </c:val>
          <c:extLst>
            <c:ext xmlns:c16="http://schemas.microsoft.com/office/drawing/2014/chart" uri="{C3380CC4-5D6E-409C-BE32-E72D297353CC}">
              <c16:uniqueId val="{00000003-CD6E-4908-A01C-15FE0F55862D}"/>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solidFill>
      <a:schemeClr val="bg1"/>
    </a:soli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specs'!$P$6</c:f>
              <c:strCache>
                <c:ptCount val="1"/>
                <c:pt idx="0">
                  <c:v>TSG94e</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specs'!$K$7:$K$18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specs'!$P$7:$P$18</c:f>
              <c:numCache>
                <c:formatCode>General</c:formatCode>
                <c:ptCount val="12"/>
                <c:pt idx="4">
                  <c:v>4</c:v>
                </c:pt>
                <c:pt idx="5">
                  <c:v>4</c:v>
                </c:pt>
                <c:pt idx="6">
                  <c:v>6</c:v>
                </c:pt>
                <c:pt idx="7">
                  <c:v>12</c:v>
                </c:pt>
                <c:pt idx="8">
                  <c:v>47</c:v>
                </c:pt>
                <c:pt idx="9">
                  <c:v>94</c:v>
                </c:pt>
                <c:pt idx="10">
                  <c:v>23</c:v>
                </c:pt>
                <c:pt idx="11">
                  <c:v>0</c:v>
                </c:pt>
              </c:numCache>
            </c:numRef>
          </c:val>
          <c:extLst>
            <c:ext xmlns:c16="http://schemas.microsoft.com/office/drawing/2014/chart" uri="{C3380CC4-5D6E-409C-BE32-E72D297353CC}">
              <c16:uniqueId val="{00000000-E835-44F0-97C3-2FDC38169E48}"/>
            </c:ext>
          </c:extLst>
        </c:ser>
        <c:ser>
          <c:idx val="1"/>
          <c:order val="1"/>
          <c:tx>
            <c:strRef>
              <c:f>'affected specs'!$Q$6</c:f>
              <c:strCache>
                <c:ptCount val="1"/>
                <c:pt idx="0">
                  <c:v>TSG95e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specs'!$K$7:$K$18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specs'!$Q$7:$Q$18</c:f>
              <c:numCache>
                <c:formatCode>General</c:formatCode>
                <c:ptCount val="12"/>
                <c:pt idx="3">
                  <c:v>1</c:v>
                </c:pt>
                <c:pt idx="7">
                  <c:v>3</c:v>
                </c:pt>
                <c:pt idx="8">
                  <c:v>21</c:v>
                </c:pt>
                <c:pt idx="9">
                  <c:v>69</c:v>
                </c:pt>
                <c:pt idx="10">
                  <c:v>9</c:v>
                </c:pt>
                <c:pt idx="11">
                  <c:v>0</c:v>
                </c:pt>
              </c:numCache>
            </c:numRef>
          </c:val>
          <c:extLst>
            <c:ext xmlns:c16="http://schemas.microsoft.com/office/drawing/2014/chart" uri="{C3380CC4-5D6E-409C-BE32-E72D297353CC}">
              <c16:uniqueId val="{00000001-E835-44F0-97C3-2FDC38169E48}"/>
            </c:ext>
          </c:extLst>
        </c:ser>
        <c:ser>
          <c:idx val="2"/>
          <c:order val="2"/>
          <c:tx>
            <c:strRef>
              <c:f>'affected specs'!$R$6</c:f>
              <c:strCache>
                <c:ptCount val="1"/>
                <c:pt idx="0">
                  <c:v>TSG96</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specs'!$K$7:$K$18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specs'!$R$7:$R$18</c:f>
              <c:numCache>
                <c:formatCode>General</c:formatCode>
                <c:ptCount val="12"/>
                <c:pt idx="7">
                  <c:v>5</c:v>
                </c:pt>
                <c:pt idx="8">
                  <c:v>34</c:v>
                </c:pt>
                <c:pt idx="9">
                  <c:v>84</c:v>
                </c:pt>
                <c:pt idx="10">
                  <c:v>15</c:v>
                </c:pt>
                <c:pt idx="11">
                  <c:v>1</c:v>
                </c:pt>
              </c:numCache>
            </c:numRef>
          </c:val>
          <c:extLst>
            <c:ext xmlns:c16="http://schemas.microsoft.com/office/drawing/2014/chart" uri="{C3380CC4-5D6E-409C-BE32-E72D297353CC}">
              <c16:uniqueId val="{00000002-E835-44F0-97C3-2FDC38169E48}"/>
            </c:ext>
          </c:extLst>
        </c:ser>
        <c:ser>
          <c:idx val="3"/>
          <c:order val="3"/>
          <c:tx>
            <c:strRef>
              <c:f>'affected specs'!$S$6</c:f>
              <c:strCache>
                <c:ptCount val="1"/>
                <c:pt idx="0">
                  <c:v>TSG97e</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specs'!$K$7:$K$18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specs'!$S$7:$S$18</c:f>
              <c:numCache>
                <c:formatCode>General</c:formatCode>
                <c:ptCount val="12"/>
                <c:pt idx="6">
                  <c:v>1</c:v>
                </c:pt>
                <c:pt idx="7">
                  <c:v>5</c:v>
                </c:pt>
                <c:pt idx="8">
                  <c:v>25</c:v>
                </c:pt>
                <c:pt idx="9">
                  <c:v>71</c:v>
                </c:pt>
                <c:pt idx="10">
                  <c:v>28</c:v>
                </c:pt>
                <c:pt idx="11">
                  <c:v>3</c:v>
                </c:pt>
              </c:numCache>
            </c:numRef>
          </c:val>
          <c:extLst>
            <c:ext xmlns:c16="http://schemas.microsoft.com/office/drawing/2014/chart" uri="{C3380CC4-5D6E-409C-BE32-E72D297353CC}">
              <c16:uniqueId val="{00000003-E835-44F0-97C3-2FDC38169E48}"/>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4E25-4767-969A-37AFAF3AFE10}"/>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4E25-4767-969A-37AFAF3AFE10}"/>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4E25-4767-969A-37AFAF3AFE10}"/>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4E25-4767-969A-37AFAF3AFE10}"/>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4E25-4767-969A-37AFAF3AFE10}"/>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4E25-4767-969A-37AFAF3AFE10}"/>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4E25-4767-969A-37AFAF3AFE10}"/>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4E25-4767-969A-37AFAF3AFE10}"/>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4E25-4767-969A-37AFAF3AFE10}"/>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a:solidFill>
                          <a:schemeClr val="accent1">
                            <a:lumMod val="75000"/>
                          </a:schemeClr>
                        </a:solidFill>
                      </a:rPr>
                      <a:t>Region 2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4E25-4767-969A-37AFAF3AFE10}"/>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4E25-4767-969A-37AFAF3AFE10}"/>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4E25-4767-969A-37AFAF3AFE10}"/>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4E25-4767-969A-37AFAF3AFE10}"/>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4E25-4767-969A-37AFAF3AFE10}"/>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4E25-4767-969A-37AFAF3AFE10}"/>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4E25-4767-969A-37AFAF3AFE10}"/>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449</c:v>
                </c:pt>
                <c:pt idx="1">
                  <c:v>66</c:v>
                </c:pt>
                <c:pt idx="2">
                  <c:v>31</c:v>
                </c:pt>
                <c:pt idx="3">
                  <c:v>12</c:v>
                </c:pt>
                <c:pt idx="4">
                  <c:v>166</c:v>
                </c:pt>
                <c:pt idx="5">
                  <c:v>26</c:v>
                </c:pt>
                <c:pt idx="6">
                  <c:v>56</c:v>
                </c:pt>
              </c:numCache>
            </c:numRef>
          </c:val>
          <c:extLst>
            <c:ext xmlns:c16="http://schemas.microsoft.com/office/drawing/2014/chart" uri="{C3380CC4-5D6E-409C-BE32-E72D297353CC}">
              <c16:uniqueId val="{00000010-4E25-4767-969A-37AFAF3AFE10}"/>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Membership!$F$23:$F$37</c:f>
              <c:strCache>
                <c:ptCount val="15"/>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strCache>
            </c:strRef>
          </c:cat>
          <c:val>
            <c:numRef>
              <c:f>Membership!$G$23:$G$37</c:f>
              <c:numCache>
                <c:formatCode>General</c:formatCode>
                <c:ptCount val="15"/>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806</c:v>
                </c:pt>
              </c:numCache>
            </c:numRef>
          </c:val>
          <c:extLst>
            <c:ext xmlns:c16="http://schemas.microsoft.com/office/drawing/2014/chart" uri="{C3380CC4-5D6E-409C-BE32-E72D297353CC}">
              <c16:uniqueId val="{00000000-6B28-4644-A6DB-5EE31334666B}"/>
            </c:ext>
          </c:extLst>
        </c:ser>
        <c:dLbls>
          <c:dLblPos val="inEnd"/>
          <c:showLegendKey val="0"/>
          <c:showVal val="1"/>
          <c:showCatName val="0"/>
          <c:showSerName val="0"/>
          <c:showPercent val="0"/>
          <c:showBubbleSize val="0"/>
        </c:dLbls>
        <c:gapWidth val="65"/>
        <c:axId val="633628216"/>
        <c:axId val="633627888"/>
      </c:barChart>
      <c:catAx>
        <c:axId val="633628216"/>
        <c:scaling>
          <c:orientation val="minMax"/>
        </c:scaling>
        <c:delete val="0"/>
        <c:axPos val="b"/>
        <c:numFmt formatCode="General" sourceLinked="1"/>
        <c:majorTickMark val="out"/>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63362821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err="1"/>
              <a:t>Nbr</a:t>
            </a:r>
            <a:r>
              <a:rPr lang="en-US" dirty="0"/>
              <a:t> of specs (frozen Releases)</a:t>
            </a:r>
          </a:p>
        </c:rich>
      </c:tx>
      <c:overlay val="0"/>
    </c:title>
    <c:autoTitleDeleted val="0"/>
    <c:plotArea>
      <c:layout/>
      <c:lineChart>
        <c:grouping val="standard"/>
        <c:varyColors val="0"/>
        <c:ser>
          <c:idx val="0"/>
          <c:order val="0"/>
          <c:tx>
            <c:strRef>
              <c:f>'general info'!$O$82</c:f>
              <c:strCache>
                <c:ptCount val="1"/>
                <c:pt idx="0">
                  <c:v>Nbr of specs</c:v>
                </c:pt>
              </c:strCache>
            </c:strRef>
          </c:tx>
          <c:cat>
            <c:strRef>
              <c:f>'general info'!$N$83:$N$97</c:f>
              <c:strCache>
                <c:ptCount val="15"/>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strCache>
            </c:strRef>
          </c:cat>
          <c:val>
            <c:numRef>
              <c:f>'general info'!$O$83:$O$97</c:f>
              <c:numCache>
                <c:formatCode>General</c:formatCode>
                <c:ptCount val="15"/>
                <c:pt idx="0">
                  <c:v>446</c:v>
                </c:pt>
                <c:pt idx="1">
                  <c:v>516</c:v>
                </c:pt>
                <c:pt idx="2">
                  <c:v>582</c:v>
                </c:pt>
                <c:pt idx="3">
                  <c:v>760</c:v>
                </c:pt>
                <c:pt idx="4">
                  <c:v>875</c:v>
                </c:pt>
                <c:pt idx="5">
                  <c:v>1057</c:v>
                </c:pt>
                <c:pt idx="6">
                  <c:v>1099</c:v>
                </c:pt>
                <c:pt idx="7">
                  <c:v>1041</c:v>
                </c:pt>
                <c:pt idx="8">
                  <c:v>1147</c:v>
                </c:pt>
                <c:pt idx="9">
                  <c:v>1212</c:v>
                </c:pt>
                <c:pt idx="10">
                  <c:v>1266</c:v>
                </c:pt>
                <c:pt idx="11">
                  <c:v>1313</c:v>
                </c:pt>
                <c:pt idx="12">
                  <c:v>1523</c:v>
                </c:pt>
                <c:pt idx="13">
                  <c:v>1648</c:v>
                </c:pt>
                <c:pt idx="14">
                  <c:v>1749</c:v>
                </c:pt>
              </c:numCache>
            </c:numRef>
          </c:val>
          <c:smooth val="0"/>
          <c:extLst>
            <c:ext xmlns:c16="http://schemas.microsoft.com/office/drawing/2014/chart" uri="{C3380CC4-5D6E-409C-BE32-E72D297353CC}">
              <c16:uniqueId val="{00000000-1A26-4625-A3B3-434D605BB9D1}"/>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 '!$B$86</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 '!$A$87:$A$112</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'!$B$87:$B$112</c:f>
              <c:numCache>
                <c:formatCode>General</c:formatCode>
                <c:ptCount val="26"/>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numCache>
            </c:numRef>
          </c:val>
          <c:smooth val="0"/>
          <c:extLst>
            <c:ext xmlns:c16="http://schemas.microsoft.com/office/drawing/2014/chart" uri="{C3380CC4-5D6E-409C-BE32-E72D297353CC}">
              <c16:uniqueId val="{00000000-CFB7-4544-ABB6-780243043CEA}"/>
            </c:ext>
          </c:extLst>
        </c:ser>
        <c:ser>
          <c:idx val="1"/>
          <c:order val="1"/>
          <c:tx>
            <c:strRef>
              <c:f>'approved CR by WG '!$C$86</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 '!$A$87:$A$112</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'!$C$87:$C$112</c:f>
              <c:numCache>
                <c:formatCode>General</c:formatCode>
                <c:ptCount val="26"/>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numCache>
            </c:numRef>
          </c:val>
          <c:smooth val="0"/>
          <c:extLst>
            <c:ext xmlns:c16="http://schemas.microsoft.com/office/drawing/2014/chart" uri="{C3380CC4-5D6E-409C-BE32-E72D297353CC}">
              <c16:uniqueId val="{00000001-CFB7-4544-ABB6-780243043CEA}"/>
            </c:ext>
          </c:extLst>
        </c:ser>
        <c:ser>
          <c:idx val="2"/>
          <c:order val="2"/>
          <c:tx>
            <c:strRef>
              <c:f>'approved CR by WG '!$D$86</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 '!$A$87:$A$112</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'!$D$87:$D$112</c:f>
              <c:numCache>
                <c:formatCode>General</c:formatCode>
                <c:ptCount val="26"/>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numCache>
            </c:numRef>
          </c:val>
          <c:smooth val="0"/>
          <c:extLst>
            <c:ext xmlns:c16="http://schemas.microsoft.com/office/drawing/2014/chart" uri="{C3380CC4-5D6E-409C-BE32-E72D297353CC}">
              <c16:uniqueId val="{00000002-CFB7-4544-ABB6-780243043CEA}"/>
            </c:ext>
          </c:extLst>
        </c:ser>
        <c:ser>
          <c:idx val="3"/>
          <c:order val="3"/>
          <c:tx>
            <c:strRef>
              <c:f>'approved CR by WG '!$E$86</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 '!$A$87:$A$112</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'!$E$87:$E$112</c:f>
              <c:numCache>
                <c:formatCode>General</c:formatCode>
                <c:ptCount val="26"/>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numCache>
            </c:numRef>
          </c:val>
          <c:smooth val="0"/>
          <c:extLst>
            <c:ext xmlns:c16="http://schemas.microsoft.com/office/drawing/2014/chart" uri="{C3380CC4-5D6E-409C-BE32-E72D297353CC}">
              <c16:uniqueId val="{00000003-CFB7-4544-ABB6-780243043CEA}"/>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'!$B$35</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'!$A$36:$A$61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'!$B$36:$B$61</c:f>
              <c:numCache>
                <c:formatCode>General</c:formatCode>
                <c:ptCount val="26"/>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numCache>
            </c:numRef>
          </c:val>
          <c:smooth val="0"/>
          <c:extLst>
            <c:ext xmlns:c16="http://schemas.microsoft.com/office/drawing/2014/chart" uri="{C3380CC4-5D6E-409C-BE32-E72D297353CC}">
              <c16:uniqueId val="{00000000-7A79-46F9-921E-B0394478B905}"/>
            </c:ext>
          </c:extLst>
        </c:ser>
        <c:ser>
          <c:idx val="1"/>
          <c:order val="1"/>
          <c:tx>
            <c:strRef>
              <c:f>'approved CR by WG '!$C$35</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 '!$A$36:$A$61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'!$C$36:$C$61</c:f>
              <c:numCache>
                <c:formatCode>General</c:formatCode>
                <c:ptCount val="26"/>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numCache>
            </c:numRef>
          </c:val>
          <c:smooth val="0"/>
          <c:extLst>
            <c:ext xmlns:c16="http://schemas.microsoft.com/office/drawing/2014/chart" uri="{C3380CC4-5D6E-409C-BE32-E72D297353CC}">
              <c16:uniqueId val="{00000001-7A79-46F9-921E-B0394478B905}"/>
            </c:ext>
          </c:extLst>
        </c:ser>
        <c:ser>
          <c:idx val="2"/>
          <c:order val="2"/>
          <c:tx>
            <c:strRef>
              <c:f>'approved CR by WG '!$D$35</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 '!$A$36:$A$61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'!$D$36:$D$61</c:f>
              <c:numCache>
                <c:formatCode>General</c:formatCode>
                <c:ptCount val="26"/>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numCache>
            </c:numRef>
          </c:val>
          <c:smooth val="0"/>
          <c:extLst>
            <c:ext xmlns:c16="http://schemas.microsoft.com/office/drawing/2014/chart" uri="{C3380CC4-5D6E-409C-BE32-E72D297353CC}">
              <c16:uniqueId val="{00000002-7A79-46F9-921E-B0394478B905}"/>
            </c:ext>
          </c:extLst>
        </c:ser>
        <c:ser>
          <c:idx val="3"/>
          <c:order val="3"/>
          <c:tx>
            <c:strRef>
              <c:f>'approved CR by WG '!$E$35</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 '!$A$36:$A$61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'!$E$36:$E$61</c:f>
              <c:numCache>
                <c:formatCode>General</c:formatCode>
                <c:ptCount val="26"/>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numCache>
            </c:numRef>
          </c:val>
          <c:smooth val="0"/>
          <c:extLst>
            <c:ext xmlns:c16="http://schemas.microsoft.com/office/drawing/2014/chart" uri="{C3380CC4-5D6E-409C-BE32-E72D297353CC}">
              <c16:uniqueId val="{00000003-7A79-46F9-921E-B0394478B905}"/>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'!$G$35</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'!$F$36:$F$61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'!$G$36:$G$60</c:f>
              <c:numCache>
                <c:formatCode>General</c:formatCode>
                <c:ptCount val="25"/>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numCache>
            </c:numRef>
          </c:val>
          <c:smooth val="0"/>
          <c:extLst>
            <c:ext xmlns:c16="http://schemas.microsoft.com/office/drawing/2014/chart" uri="{C3380CC4-5D6E-409C-BE32-E72D297353CC}">
              <c16:uniqueId val="{00000000-5470-4E1C-963B-6854665293FF}"/>
            </c:ext>
          </c:extLst>
        </c:ser>
        <c:ser>
          <c:idx val="1"/>
          <c:order val="1"/>
          <c:tx>
            <c:strRef>
              <c:f>'approved CR by WG '!$H$35</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 '!$F$36:$F$61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'!$H$36:$H$61</c:f>
              <c:numCache>
                <c:formatCode>General</c:formatCode>
                <c:ptCount val="26"/>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numCache>
            </c:numRef>
          </c:val>
          <c:smooth val="0"/>
          <c:extLst>
            <c:ext xmlns:c16="http://schemas.microsoft.com/office/drawing/2014/chart" uri="{C3380CC4-5D6E-409C-BE32-E72D297353CC}">
              <c16:uniqueId val="{00000001-5470-4E1C-963B-6854665293FF}"/>
            </c:ext>
          </c:extLst>
        </c:ser>
        <c:ser>
          <c:idx val="2"/>
          <c:order val="2"/>
          <c:tx>
            <c:strRef>
              <c:f>'approved CR by WG '!$I$35</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 '!$F$36:$F$61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'!$I$36:$I$61</c:f>
              <c:numCache>
                <c:formatCode>General</c:formatCode>
                <c:ptCount val="26"/>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numCache>
            </c:numRef>
          </c:val>
          <c:smooth val="0"/>
          <c:extLst>
            <c:ext xmlns:c16="http://schemas.microsoft.com/office/drawing/2014/chart" uri="{C3380CC4-5D6E-409C-BE32-E72D297353CC}">
              <c16:uniqueId val="{00000002-5470-4E1C-963B-6854665293FF}"/>
            </c:ext>
          </c:extLst>
        </c:ser>
        <c:ser>
          <c:idx val="3"/>
          <c:order val="3"/>
          <c:tx>
            <c:strRef>
              <c:f>'approved CR by WG '!$J$35</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 '!$F$36:$F$61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'!$J$36:$J$61</c:f>
              <c:numCache>
                <c:formatCode>General</c:formatCode>
                <c:ptCount val="26"/>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numCache>
            </c:numRef>
          </c:val>
          <c:smooth val="0"/>
          <c:extLst>
            <c:ext xmlns:c16="http://schemas.microsoft.com/office/drawing/2014/chart" uri="{C3380CC4-5D6E-409C-BE32-E72D297353CC}">
              <c16:uniqueId val="{00000003-5470-4E1C-963B-6854665293FF}"/>
            </c:ext>
          </c:extLst>
        </c:ser>
        <c:ser>
          <c:idx val="4"/>
          <c:order val="4"/>
          <c:tx>
            <c:strRef>
              <c:f>'approved CR by WG '!$K$35</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 '!$F$36:$F$61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'!$K$36:$K$61</c:f>
              <c:numCache>
                <c:formatCode>General</c:formatCode>
                <c:ptCount val="26"/>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numCache>
            </c:numRef>
          </c:val>
          <c:smooth val="0"/>
          <c:extLst>
            <c:ext xmlns:c16="http://schemas.microsoft.com/office/drawing/2014/chart" uri="{C3380CC4-5D6E-409C-BE32-E72D297353CC}">
              <c16:uniqueId val="{00000004-5470-4E1C-963B-6854665293FF}"/>
            </c:ext>
          </c:extLst>
        </c:ser>
        <c:ser>
          <c:idx val="5"/>
          <c:order val="5"/>
          <c:tx>
            <c:strRef>
              <c:f>'approved CR by WG '!$L$35</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 '!$F$36:$F$61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'!$L$36:$L$53</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5470-4E1C-963B-6854665293FF}"/>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'!$O$35</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'!$N$36:$N$61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'!$O$36:$O$60</c:f>
              <c:numCache>
                <c:formatCode>General</c:formatCode>
                <c:ptCount val="25"/>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numCache>
            </c:numRef>
          </c:val>
          <c:smooth val="0"/>
          <c:extLst>
            <c:ext xmlns:c16="http://schemas.microsoft.com/office/drawing/2014/chart" uri="{C3380CC4-5D6E-409C-BE32-E72D297353CC}">
              <c16:uniqueId val="{00000000-D81C-48ED-A74F-CC99C113B3F1}"/>
            </c:ext>
          </c:extLst>
        </c:ser>
        <c:ser>
          <c:idx val="1"/>
          <c:order val="1"/>
          <c:tx>
            <c:strRef>
              <c:f>'approved CR by WG '!$P$35</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 '!$N$36:$N$61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'!$P$36:$P$61</c:f>
              <c:numCache>
                <c:formatCode>General</c:formatCode>
                <c:ptCount val="26"/>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numCache>
            </c:numRef>
          </c:val>
          <c:smooth val="0"/>
          <c:extLst>
            <c:ext xmlns:c16="http://schemas.microsoft.com/office/drawing/2014/chart" uri="{C3380CC4-5D6E-409C-BE32-E72D297353CC}">
              <c16:uniqueId val="{00000001-D81C-48ED-A74F-CC99C113B3F1}"/>
            </c:ext>
          </c:extLst>
        </c:ser>
        <c:ser>
          <c:idx val="2"/>
          <c:order val="2"/>
          <c:tx>
            <c:strRef>
              <c:f>'approved CR by WG '!$Q$35</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 '!$N$36:$N$61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'!$Q$36:$Q$61</c:f>
              <c:numCache>
                <c:formatCode>General</c:formatCode>
                <c:ptCount val="26"/>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numCache>
            </c:numRef>
          </c:val>
          <c:smooth val="0"/>
          <c:extLst>
            <c:ext xmlns:c16="http://schemas.microsoft.com/office/drawing/2014/chart" uri="{C3380CC4-5D6E-409C-BE32-E72D297353CC}">
              <c16:uniqueId val="{00000002-D81C-48ED-A74F-CC99C113B3F1}"/>
            </c:ext>
          </c:extLst>
        </c:ser>
        <c:ser>
          <c:idx val="3"/>
          <c:order val="3"/>
          <c:tx>
            <c:strRef>
              <c:f>'approved CR by WG '!$R$35</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 '!$N$36:$N$61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'!$R$36:$R$61</c:f>
              <c:numCache>
                <c:formatCode>General</c:formatCode>
                <c:ptCount val="26"/>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numCache>
            </c:numRef>
          </c:val>
          <c:smooth val="0"/>
          <c:extLst>
            <c:ext xmlns:c16="http://schemas.microsoft.com/office/drawing/2014/chart" uri="{C3380CC4-5D6E-409C-BE32-E72D297353CC}">
              <c16:uniqueId val="{00000003-D81C-48ED-A74F-CC99C113B3F1}"/>
            </c:ext>
          </c:extLst>
        </c:ser>
        <c:ser>
          <c:idx val="4"/>
          <c:order val="4"/>
          <c:tx>
            <c:strRef>
              <c:f>'approved CR by WG '!$S$35</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 '!$N$36:$N$61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'!$S$36:$S$61</c:f>
              <c:numCache>
                <c:formatCode>General</c:formatCode>
                <c:ptCount val="26"/>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numCache>
            </c:numRef>
          </c:val>
          <c:smooth val="0"/>
          <c:extLst>
            <c:ext xmlns:c16="http://schemas.microsoft.com/office/drawing/2014/chart" uri="{C3380CC4-5D6E-409C-BE32-E72D297353CC}">
              <c16:uniqueId val="{00000004-D81C-48ED-A74F-CC99C113B3F1}"/>
            </c:ext>
          </c:extLst>
        </c:ser>
        <c:ser>
          <c:idx val="5"/>
          <c:order val="5"/>
          <c:tx>
            <c:strRef>
              <c:f>'approved CR by WG '!$T$35</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 '!$N$36:$N$61</c:f>
              <c:strCache>
                <c:ptCount val="2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strCache>
            </c:strRef>
          </c:cat>
          <c:val>
            <c:numRef>
              <c:f>'approved CR by WG '!$T$36:$T$61</c:f>
              <c:numCache>
                <c:formatCode>General</c:formatCode>
                <c:ptCount val="26"/>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numCache>
            </c:numRef>
          </c:val>
          <c:smooth val="0"/>
          <c:extLst>
            <c:ext xmlns:c16="http://schemas.microsoft.com/office/drawing/2014/chart" uri="{C3380CC4-5D6E-409C-BE32-E72D297353CC}">
              <c16:uniqueId val="{00000005-D81C-48ED-A74F-CC99C113B3F1}"/>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TSG97e - </a:t>
            </a:r>
            <a:r>
              <a:rPr lang="en-GB"/>
              <a:t>Agreed CRs per</a:t>
            </a:r>
            <a:r>
              <a:rPr lang="en-GB" baseline="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938</c:v>
                </c:pt>
              </c:numCache>
            </c:numRef>
          </c:val>
          <c:extLst>
            <c:ext xmlns:c16="http://schemas.microsoft.com/office/drawing/2014/chart" uri="{C3380CC4-5D6E-409C-BE32-E72D297353CC}">
              <c16:uniqueId val="{00000000-07A8-4225-AC37-B1BD925F9BF2}"/>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1767</c:v>
                </c:pt>
              </c:numCache>
            </c:numRef>
          </c:val>
          <c:extLst>
            <c:ext xmlns:c16="http://schemas.microsoft.com/office/drawing/2014/chart" uri="{C3380CC4-5D6E-409C-BE32-E72D297353CC}">
              <c16:uniqueId val="{00000001-07A8-4225-AC37-B1BD925F9BF2}"/>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488</c:v>
                </c:pt>
              </c:numCache>
            </c:numRef>
          </c:val>
          <c:extLst>
            <c:ext xmlns:c16="http://schemas.microsoft.com/office/drawing/2014/chart" uri="{C3380CC4-5D6E-409C-BE32-E72D297353CC}">
              <c16:uniqueId val="{00000002-07A8-4225-AC37-B1BD925F9BF2}"/>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1">
          <a:lumMod val="85000"/>
        </a:schemeClr>
      </a:solid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TSG97e - Agreed</a:t>
            </a:r>
            <a:r>
              <a:rPr lang="en-GB" baseline="0"/>
              <a:t> CRs - CT WG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288</c:v>
                </c:pt>
              </c:numCache>
            </c:numRef>
          </c:val>
          <c:extLst>
            <c:ext xmlns:c16="http://schemas.microsoft.com/office/drawing/2014/chart" uri="{C3380CC4-5D6E-409C-BE32-E72D297353CC}">
              <c16:uniqueId val="{00000000-7291-45C3-9204-341E8C674FB5}"/>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358</c:v>
                </c:pt>
              </c:numCache>
            </c:numRef>
          </c:val>
          <c:extLst>
            <c:ext xmlns:c16="http://schemas.microsoft.com/office/drawing/2014/chart" uri="{C3380CC4-5D6E-409C-BE32-E72D297353CC}">
              <c16:uniqueId val="{00000001-7291-45C3-9204-341E8C674FB5}"/>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257</c:v>
                </c:pt>
              </c:numCache>
            </c:numRef>
          </c:val>
          <c:extLst>
            <c:ext xmlns:c16="http://schemas.microsoft.com/office/drawing/2014/chart" uri="{C3380CC4-5D6E-409C-BE32-E72D297353CC}">
              <c16:uniqueId val="{00000002-7291-45C3-9204-341E8C674FB5}"/>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35</c:v>
                </c:pt>
              </c:numCache>
            </c:numRef>
          </c:val>
          <c:extLst>
            <c:ext xmlns:c16="http://schemas.microsoft.com/office/drawing/2014/chart" uri="{C3380CC4-5D6E-409C-BE32-E72D297353CC}">
              <c16:uniqueId val="{00000003-7291-45C3-9204-341E8C674FB5}"/>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1">
          <a:lumMod val="85000"/>
        </a:schemeClr>
      </a:solid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TSG97e - </a:t>
            </a:r>
            <a:r>
              <a:rPr lang="en-GB"/>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104</c:v>
                </c:pt>
              </c:numCache>
            </c:numRef>
          </c:val>
          <c:extLst>
            <c:ext xmlns:c16="http://schemas.microsoft.com/office/drawing/2014/chart" uri="{C3380CC4-5D6E-409C-BE32-E72D297353CC}">
              <c16:uniqueId val="{00000000-FD0C-43A3-81C3-CC4C23C6F4DE}"/>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189</c:v>
                </c:pt>
              </c:numCache>
            </c:numRef>
          </c:val>
          <c:extLst>
            <c:ext xmlns:c16="http://schemas.microsoft.com/office/drawing/2014/chart" uri="{C3380CC4-5D6E-409C-BE32-E72D297353CC}">
              <c16:uniqueId val="{00000001-FD0C-43A3-81C3-CC4C23C6F4DE}"/>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108</c:v>
                </c:pt>
              </c:numCache>
            </c:numRef>
          </c:val>
          <c:extLst>
            <c:ext xmlns:c16="http://schemas.microsoft.com/office/drawing/2014/chart" uri="{C3380CC4-5D6E-409C-BE32-E72D297353CC}">
              <c16:uniqueId val="{00000002-FD0C-43A3-81C3-CC4C23C6F4DE}"/>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288</c:v>
                </c:pt>
              </c:numCache>
            </c:numRef>
          </c:val>
          <c:extLst>
            <c:ext xmlns:c16="http://schemas.microsoft.com/office/drawing/2014/chart" uri="{C3380CC4-5D6E-409C-BE32-E72D297353CC}">
              <c16:uniqueId val="{00000003-FD0C-43A3-81C3-CC4C23C6F4DE}"/>
            </c:ext>
          </c:extLst>
        </c:ser>
        <c:ser>
          <c:idx val="4"/>
          <c:order val="4"/>
          <c:tx>
            <c:strRef>
              <c:f>agreedCRs!$B$14</c:f>
              <c:strCache>
                <c:ptCount val="1"/>
                <c:pt idx="0">
                  <c:v>RAN5</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1078</c:v>
                </c:pt>
              </c:numCache>
            </c:numRef>
          </c:val>
          <c:extLst>
            <c:ext xmlns:c16="http://schemas.microsoft.com/office/drawing/2014/chart" uri="{C3380CC4-5D6E-409C-BE32-E72D297353CC}">
              <c16:uniqueId val="{00000004-FD0C-43A3-81C3-CC4C23C6F4DE}"/>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solidFill>
        <a:schemeClr val="bg1">
          <a:lumMod val="85000"/>
        </a:schemeClr>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17</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20</a:t>
            </a:fld>
            <a:endParaRPr lang="en-GB" altLang="en-US"/>
          </a:p>
        </p:txBody>
      </p:sp>
    </p:spTree>
    <p:extLst>
      <p:ext uri="{BB962C8B-B14F-4D97-AF65-F5344CB8AC3E}">
        <p14:creationId xmlns:p14="http://schemas.microsoft.com/office/powerpoint/2010/main" val="77601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24</a:t>
            </a:fld>
            <a:endParaRPr lang="en-GB" altLang="en-US"/>
          </a:p>
        </p:txBody>
      </p:sp>
    </p:spTree>
    <p:extLst>
      <p:ext uri="{BB962C8B-B14F-4D97-AF65-F5344CB8AC3E}">
        <p14:creationId xmlns:p14="http://schemas.microsoft.com/office/powerpoint/2010/main" val="63102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25</a:t>
            </a:fld>
            <a:endParaRPr lang="en-GB" altLang="en-US"/>
          </a:p>
        </p:txBody>
      </p:sp>
    </p:spTree>
    <p:extLst>
      <p:ext uri="{BB962C8B-B14F-4D97-AF65-F5344CB8AC3E}">
        <p14:creationId xmlns:p14="http://schemas.microsoft.com/office/powerpoint/2010/main" val="33829305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3465500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35289949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en-GB" sz="1200" b="1" kern="1200" dirty="0">
                <a:solidFill>
                  <a:schemeClr val="tx1"/>
                </a:solidFill>
                <a:latin typeface="Arial" panose="020B0604020202020204" pitchFamily="34" charset="0"/>
                <a:ea typeface="+mn-ea"/>
                <a:cs typeface="Arial" panose="020B0604020202020204" pitchFamily="34" charset="0"/>
              </a:rPr>
              <a:t>CP-222011, RP-221898, SP-220903</a:t>
            </a:r>
            <a:endParaRPr lang="sv-SE" altLang="en-US" sz="1200" b="1" kern="1200" dirty="0">
              <a:solidFill>
                <a:schemeClr val="tx1"/>
              </a:solidFill>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#97-e</a:t>
            </a:r>
          </a:p>
          <a:p>
            <a:pPr eaLnBrk="1" hangingPunct="1">
              <a:defRPr/>
            </a:pPr>
            <a:r>
              <a:rPr lang="en-GB" altLang="en-US" sz="1200" b="1" dirty="0">
                <a:latin typeface="Arial "/>
              </a:rPr>
              <a:t>Electronic meeting, </a:t>
            </a:r>
            <a:r>
              <a:rPr lang="en-GB" sz="1200" b="1" kern="1200" dirty="0">
                <a:solidFill>
                  <a:schemeClr val="tx1"/>
                </a:solidFill>
                <a:latin typeface="Arial "/>
                <a:ea typeface="+mn-ea"/>
                <a:cs typeface="Arial" panose="020B0604020202020204" pitchFamily="34" charset="0"/>
              </a:rPr>
              <a:t>Sept 12 - 19, 2022</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CP-222011, RP-221898, SP-220903</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hyperlink" Target="https://www.3gpp.org/ftp/PCG/PCG_49/Docs/PCG49_08.zip" TargetMode="External"/><Relationship Id="rId4" Type="http://schemas.openxmlformats.org/officeDocument/2006/relationships/hyperlink" Target="https://www.3gpp.org/ftp/PCG/PCG_49/Docs/PCG49_07.zip"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mailto:3gppMembership@etsi.org"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a:latin typeface="Century Gothic" panose="020B0502020202020204" pitchFamily="34" charset="0"/>
              </a:rPr>
              <a:t>MCC Support </a:t>
            </a:r>
            <a:r>
              <a:rPr lang="en-GB" altLang="en-US" sz="5400" dirty="0">
                <a:latin typeface="Century Gothic" panose="020B0502020202020204" pitchFamily="34" charset="0"/>
              </a:rPr>
              <a:t>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Issam Toufik, </a:t>
            </a:r>
          </a:p>
          <a:p>
            <a:pPr marL="0" indent="0">
              <a:spcBef>
                <a:spcPts val="0"/>
              </a:spcBef>
              <a:buFontTx/>
              <a:buNone/>
              <a:defRPr/>
            </a:pPr>
            <a:r>
              <a:rPr lang="en-GB" sz="2000" dirty="0">
                <a:solidFill>
                  <a:schemeClr val="accent2">
                    <a:lumMod val="75000"/>
                  </a:schemeClr>
                </a:solidFill>
                <a:latin typeface="Century Gothic" panose="020B0502020202020204" pitchFamily="34" charset="0"/>
              </a:rPr>
              <a:t>Director, 3GPP Mobile Competence Centre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9/10/2022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graphicFrame>
        <p:nvGraphicFramePr>
          <p:cNvPr id="9" name="Chart 8">
            <a:extLst>
              <a:ext uri="{FF2B5EF4-FFF2-40B4-BE49-F238E27FC236}">
                <a16:creationId xmlns:a16="http://schemas.microsoft.com/office/drawing/2014/main" id="{7F66B777-C21B-42B3-9D2D-824108C7629D}"/>
              </a:ext>
            </a:extLst>
          </p:cNvPr>
          <p:cNvGraphicFramePr>
            <a:graphicFrameLocks/>
          </p:cNvGraphicFramePr>
          <p:nvPr>
            <p:extLst>
              <p:ext uri="{D42A27DB-BD31-4B8C-83A1-F6EECF244321}">
                <p14:modId xmlns:p14="http://schemas.microsoft.com/office/powerpoint/2010/main" val="511176491"/>
              </p:ext>
            </p:extLst>
          </p:nvPr>
        </p:nvGraphicFramePr>
        <p:xfrm>
          <a:off x="2283978" y="2289106"/>
          <a:ext cx="7624042" cy="395260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656644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a:t>
            </a:r>
            <a:endParaRPr lang="en-GB" dirty="0"/>
          </a:p>
        </p:txBody>
      </p:sp>
      <p:graphicFrame>
        <p:nvGraphicFramePr>
          <p:cNvPr id="5" name="Chart 4">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573194352"/>
              </p:ext>
            </p:extLst>
          </p:nvPr>
        </p:nvGraphicFramePr>
        <p:xfrm>
          <a:off x="2663592" y="2116371"/>
          <a:ext cx="6864816" cy="41015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90282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(CT)</a:t>
            </a:r>
            <a:endParaRPr lang="en-GB" dirty="0"/>
          </a:p>
        </p:txBody>
      </p:sp>
      <p:graphicFrame>
        <p:nvGraphicFramePr>
          <p:cNvPr id="4" name="Chart 3">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1645092306"/>
              </p:ext>
            </p:extLst>
          </p:nvPr>
        </p:nvGraphicFramePr>
        <p:xfrm>
          <a:off x="2663592" y="2057399"/>
          <a:ext cx="6864816" cy="416051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1166300"/>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(RAN)</a:t>
            </a:r>
            <a:endParaRPr lang="en-GB" dirty="0"/>
          </a:p>
        </p:txBody>
      </p:sp>
      <p:graphicFrame>
        <p:nvGraphicFramePr>
          <p:cNvPr id="5" name="Chart 4">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3421639278"/>
              </p:ext>
            </p:extLst>
          </p:nvPr>
        </p:nvGraphicFramePr>
        <p:xfrm>
          <a:off x="2663592" y="2116370"/>
          <a:ext cx="6864816" cy="41015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667290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TSG#96 (SA)</a:t>
            </a:r>
            <a:endParaRPr lang="en-GB" dirty="0"/>
          </a:p>
        </p:txBody>
      </p:sp>
      <p:graphicFrame>
        <p:nvGraphicFramePr>
          <p:cNvPr id="4" name="Chart 3">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3066944270"/>
              </p:ext>
            </p:extLst>
          </p:nvPr>
        </p:nvGraphicFramePr>
        <p:xfrm>
          <a:off x="2663592" y="2107226"/>
          <a:ext cx="6864816" cy="41015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98477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graphicFrame>
        <p:nvGraphicFramePr>
          <p:cNvPr id="4" name="Chart 3">
            <a:extLst>
              <a:ext uri="{FF2B5EF4-FFF2-40B4-BE49-F238E27FC236}">
                <a16:creationId xmlns:a16="http://schemas.microsoft.com/office/drawing/2014/main" id="{CE55E412-E775-4278-8F61-9F7632E2C5D3}"/>
              </a:ext>
            </a:extLst>
          </p:cNvPr>
          <p:cNvGraphicFramePr>
            <a:graphicFrameLocks/>
          </p:cNvGraphicFramePr>
          <p:nvPr>
            <p:extLst>
              <p:ext uri="{D42A27DB-BD31-4B8C-83A1-F6EECF244321}">
                <p14:modId xmlns:p14="http://schemas.microsoft.com/office/powerpoint/2010/main" val="554575696"/>
              </p:ext>
            </p:extLst>
          </p:nvPr>
        </p:nvGraphicFramePr>
        <p:xfrm>
          <a:off x="443753" y="1828206"/>
          <a:ext cx="11251423" cy="442799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04302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graphicFrame>
        <p:nvGraphicFramePr>
          <p:cNvPr id="4" name="Chart 3">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1124117331"/>
              </p:ext>
            </p:extLst>
          </p:nvPr>
        </p:nvGraphicFramePr>
        <p:xfrm>
          <a:off x="443751" y="1828206"/>
          <a:ext cx="11251423" cy="442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937463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graphicFrame>
        <p:nvGraphicFramePr>
          <p:cNvPr id="4" name="Chart 3">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2104742448"/>
              </p:ext>
            </p:extLst>
          </p:nvPr>
        </p:nvGraphicFramePr>
        <p:xfrm>
          <a:off x="443752" y="1828205"/>
          <a:ext cx="11251422" cy="442799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511947"/>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189658" y="5471159"/>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806 </a:t>
            </a:r>
            <a:r>
              <a:rPr lang="en-US" sz="2400" i="1" dirty="0">
                <a:solidFill>
                  <a:srgbClr val="969696"/>
                </a:solidFill>
              </a:rPr>
              <a:t>(782)</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189657" y="5873112"/>
            <a:ext cx="41666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13  </a:t>
            </a:r>
            <a:r>
              <a:rPr lang="en-US" sz="2400" i="1" dirty="0">
                <a:solidFill>
                  <a:srgbClr val="969696"/>
                </a:solidFill>
              </a:rPr>
              <a:t>(13)</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2851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3177424"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1375654673"/>
              </p:ext>
            </p:extLst>
          </p:nvPr>
        </p:nvGraphicFramePr>
        <p:xfrm>
          <a:off x="1801092" y="2840643"/>
          <a:ext cx="1984524" cy="1709436"/>
        </p:xfrm>
        <a:graphic>
          <a:graphicData uri="http://schemas.openxmlformats.org/drawingml/2006/table">
            <a:tbl>
              <a:tblPr>
                <a:tableStyleId>{5C22544A-7EE6-4342-B048-85BDC9FD1C3A}</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TSG#97e</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TSG#96</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a:effectLst/>
                        </a:rPr>
                        <a:t>ETSI</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kern="1200" dirty="0">
                          <a:solidFill>
                            <a:srgbClr val="00B050"/>
                          </a:solidFill>
                          <a:effectLst/>
                          <a:latin typeface="Arial" panose="020B0604020202020204" pitchFamily="34" charset="0"/>
                          <a:ea typeface="+mn-ea"/>
                          <a:cs typeface="+mn-cs"/>
                        </a:rPr>
                        <a:t>449</a:t>
                      </a:r>
                    </a:p>
                  </a:txBody>
                  <a:tcPr marL="0" marR="0" marT="0"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441</a:t>
                      </a:r>
                    </a:p>
                  </a:txBody>
                  <a:tcPr marL="0" marR="0" marT="0"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kern="1200" dirty="0">
                          <a:solidFill>
                            <a:srgbClr val="00B050"/>
                          </a:solidFill>
                          <a:effectLst/>
                          <a:latin typeface="Arial" panose="020B0604020202020204" pitchFamily="34" charset="0"/>
                          <a:ea typeface="+mn-ea"/>
                          <a:cs typeface="+mn-cs"/>
                        </a:rPr>
                        <a:t>66</a:t>
                      </a:r>
                    </a:p>
                  </a:txBody>
                  <a:tcPr marL="0" marR="0" marT="0"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64</a:t>
                      </a:r>
                    </a:p>
                  </a:txBody>
                  <a:tcPr marL="0" marR="0" marT="0"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31</a:t>
                      </a:r>
                    </a:p>
                  </a:txBody>
                  <a:tcPr marL="0" marR="0" marT="0"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31</a:t>
                      </a:r>
                    </a:p>
                  </a:txBody>
                  <a:tcPr marL="0" marR="0" marT="0"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12</a:t>
                      </a:r>
                    </a:p>
                  </a:txBody>
                  <a:tcPr marL="0" marR="0" marT="0"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11</a:t>
                      </a:r>
                    </a:p>
                  </a:txBody>
                  <a:tcPr marL="0" marR="0" marT="0"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166</a:t>
                      </a:r>
                    </a:p>
                  </a:txBody>
                  <a:tcPr marL="0" marR="0" marT="0"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154</a:t>
                      </a:r>
                    </a:p>
                  </a:txBody>
                  <a:tcPr marL="0" marR="0" marT="0" marB="0" anchor="b"/>
                </a:tc>
                <a:extLst>
                  <a:ext uri="{0D108BD9-81ED-4DB2-BD59-A6C34878D82A}">
                    <a16:rowId xmlns:a16="http://schemas.microsoft.com/office/drawing/2014/main" val="4159952401"/>
                  </a:ext>
                </a:extLst>
              </a:tr>
              <a:tr h="190500">
                <a:tc>
                  <a:txBody>
                    <a:bodyPr/>
                    <a:lstStyle/>
                    <a:p>
                      <a:pPr algn="l" fontAlgn="b"/>
                      <a:r>
                        <a:rPr lang="en-GB" sz="1100" u="none" strike="noStrike">
                          <a:effectLst/>
                        </a:rPr>
                        <a:t>TTA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chemeClr val="tx2"/>
                          </a:solidFill>
                          <a:effectLst/>
                          <a:latin typeface="Arial" panose="020B0604020202020204" pitchFamily="34" charset="0"/>
                        </a:rPr>
                        <a:t>26</a:t>
                      </a:r>
                    </a:p>
                  </a:txBody>
                  <a:tcPr marL="0" marR="0" marT="0"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26</a:t>
                      </a:r>
                    </a:p>
                  </a:txBody>
                  <a:tcPr marL="0" marR="0" marT="0" marB="0" anchor="b"/>
                </a:tc>
                <a:extLst>
                  <a:ext uri="{0D108BD9-81ED-4DB2-BD59-A6C34878D82A}">
                    <a16:rowId xmlns:a16="http://schemas.microsoft.com/office/drawing/2014/main" val="3026674822"/>
                  </a:ext>
                </a:extLst>
              </a:tr>
              <a:tr h="190500">
                <a:tc>
                  <a:txBody>
                    <a:bodyPr/>
                    <a:lstStyle/>
                    <a:p>
                      <a:pPr algn="l" fontAlgn="b"/>
                      <a:r>
                        <a:rPr lang="en-GB" sz="1000" u="none" strike="noStrike">
                          <a:effectLst/>
                        </a:rPr>
                        <a:t>TSDSI</a:t>
                      </a:r>
                      <a:endParaRPr lang="en-GB" sz="1000" b="0" i="0" u="none" strike="noStrike">
                        <a:solidFill>
                          <a:srgbClr val="000000"/>
                        </a:solidFill>
                        <a:effectLst/>
                        <a:latin typeface="Arial" panose="020B0604020202020204" pitchFamily="34" charset="0"/>
                      </a:endParaRPr>
                    </a:p>
                  </a:txBody>
                  <a:tcPr marL="9525" marR="9525" marT="9525" marB="0" anchor="b"/>
                </a:tc>
                <a:tc>
                  <a:txBody>
                    <a:bodyPr/>
                    <a:lstStyle/>
                    <a:p>
                      <a:pPr marL="0" algn="r" defTabSz="914400" rtl="0" eaLnBrk="1" fontAlgn="b" latinLnBrk="0" hangingPunct="1"/>
                      <a:r>
                        <a:rPr lang="en-GB" sz="1000" b="0" i="0" u="none" strike="noStrike" kern="1200" dirty="0">
                          <a:solidFill>
                            <a:srgbClr val="00B050"/>
                          </a:solidFill>
                          <a:effectLst/>
                          <a:latin typeface="Arial" panose="020B0604020202020204" pitchFamily="34" charset="0"/>
                          <a:ea typeface="+mn-ea"/>
                          <a:cs typeface="+mn-cs"/>
                        </a:rPr>
                        <a:t>56</a:t>
                      </a:r>
                    </a:p>
                  </a:txBody>
                  <a:tcPr marL="0" marR="0" marT="0" marB="0" anchor="b"/>
                </a:tc>
                <a:tc>
                  <a:txBody>
                    <a:bodyPr/>
                    <a:lstStyle/>
                    <a:p>
                      <a:pPr marL="0" algn="r" defTabSz="914400" rtl="0" eaLnBrk="1" fontAlgn="b" latinLnBrk="0" hangingPunct="1"/>
                      <a:r>
                        <a:rPr lang="en-GB" sz="1000" b="0" i="0" u="none" strike="noStrike" kern="1200" dirty="0">
                          <a:solidFill>
                            <a:schemeClr val="tx2"/>
                          </a:solidFill>
                          <a:effectLst/>
                          <a:latin typeface="Arial" panose="020B0604020202020204" pitchFamily="34" charset="0"/>
                          <a:ea typeface="+mn-ea"/>
                          <a:cs typeface="+mn-cs"/>
                        </a:rPr>
                        <a:t>55</a:t>
                      </a:r>
                    </a:p>
                  </a:txBody>
                  <a:tcPr marL="0" marR="0" marT="0"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00B050"/>
                          </a:solidFill>
                          <a:effectLst/>
                          <a:latin typeface="Arial" panose="020B0604020202020204" pitchFamily="34" charset="0"/>
                        </a:rPr>
                        <a:t>806</a:t>
                      </a:r>
                    </a:p>
                  </a:txBody>
                  <a:tcPr marL="9525" marR="9525" marT="9525" marB="0" anchor="b"/>
                </a:tc>
                <a:tc>
                  <a:txBody>
                    <a:bodyPr/>
                    <a:lstStyle/>
                    <a:p>
                      <a:pPr algn="r" fontAlgn="b"/>
                      <a:r>
                        <a:rPr lang="en-GB" sz="1000" b="1" i="0" u="none" strike="noStrike" dirty="0">
                          <a:solidFill>
                            <a:schemeClr val="tx1"/>
                          </a:solidFill>
                          <a:effectLst/>
                          <a:latin typeface="Arial" panose="020B0604020202020204" pitchFamily="34" charset="0"/>
                        </a:rPr>
                        <a:t>782</a:t>
                      </a:r>
                    </a:p>
                  </a:txBody>
                  <a:tcPr marL="9525" marR="9525" marT="9525"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09/09/2022</a:t>
            </a:r>
          </a:p>
        </p:txBody>
      </p:sp>
      <p:graphicFrame>
        <p:nvGraphicFramePr>
          <p:cNvPr id="18" name="Chart 17">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606555245"/>
              </p:ext>
            </p:extLst>
          </p:nvPr>
        </p:nvGraphicFramePr>
        <p:xfrm>
          <a:off x="4842113" y="1862393"/>
          <a:ext cx="6006353" cy="355450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547386" y="3569404"/>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more than 800</a:t>
            </a:r>
            <a:endParaRPr lang="en-GB" altLang="en-US" sz="1500" dirty="0">
              <a:solidFill>
                <a:srgbClr val="FF0000"/>
              </a:solidFill>
              <a:latin typeface="Arial" panose="020B0604020202020204" pitchFamily="34" charset="0"/>
            </a:endParaRPr>
          </a:p>
        </p:txBody>
      </p:sp>
      <p:sp>
        <p:nvSpPr>
          <p:cNvPr id="2" name="Title 1">
            <a:extLst>
              <a:ext uri="{FF2B5EF4-FFF2-40B4-BE49-F238E27FC236}">
                <a16:creationId xmlns:a16="http://schemas.microsoft.com/office/drawing/2014/main" id="{09A44471-C3AE-4ED3-970D-763374514734}"/>
              </a:ext>
            </a:extLst>
          </p:cNvPr>
          <p:cNvSpPr>
            <a:spLocks noGrp="1"/>
          </p:cNvSpPr>
          <p:nvPr>
            <p:ph type="title"/>
          </p:nvPr>
        </p:nvSpPr>
        <p:spPr/>
        <p:txBody>
          <a:bodyPr/>
          <a:lstStyle/>
          <a:p>
            <a:r>
              <a:rPr lang="en-US" altLang="en-US" dirty="0"/>
              <a:t>3GPP Membership</a:t>
            </a:r>
            <a:endParaRPr lang="en-GB" dirty="0"/>
          </a:p>
        </p:txBody>
      </p:sp>
      <p:graphicFrame>
        <p:nvGraphicFramePr>
          <p:cNvPr id="5" name="Chart 4">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2792405308"/>
              </p:ext>
            </p:extLst>
          </p:nvPr>
        </p:nvGraphicFramePr>
        <p:xfrm>
          <a:off x="2578608" y="1984248"/>
          <a:ext cx="9134856" cy="4251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Changes of personnel</a:t>
            </a:r>
          </a:p>
        </p:txBody>
      </p:sp>
      <p:sp>
        <p:nvSpPr>
          <p:cNvPr id="5" name="TextBox 4">
            <a:extLst>
              <a:ext uri="{FF2B5EF4-FFF2-40B4-BE49-F238E27FC236}">
                <a16:creationId xmlns:a16="http://schemas.microsoft.com/office/drawing/2014/main" id="{E60950DF-B61F-591B-2D2A-5BAAD9538AB2}"/>
              </a:ext>
            </a:extLst>
          </p:cNvPr>
          <p:cNvSpPr txBox="1"/>
          <p:nvPr/>
        </p:nvSpPr>
        <p:spPr>
          <a:xfrm>
            <a:off x="1279524" y="3121101"/>
            <a:ext cx="7400386" cy="1446550"/>
          </a:xfrm>
          <a:prstGeom prst="rect">
            <a:avLst/>
          </a:prstGeom>
          <a:noFill/>
        </p:spPr>
        <p:txBody>
          <a:bodyPr wrap="square" rtlCol="0">
            <a:spAutoFit/>
          </a:bodyPr>
          <a:lstStyle/>
          <a:p>
            <a:pPr>
              <a:spcBef>
                <a:spcPct val="50000"/>
              </a:spcBef>
            </a:pPr>
            <a:r>
              <a:rPr lang="en-GB" sz="1600" dirty="0"/>
              <a:t>After more than 2,5 years in MCC supporting SA4, Jayeeta Saha has decided to pursue her career elsewhere. Jayeeta was on secondment from Organizational Partner </a:t>
            </a:r>
            <a:r>
              <a:rPr lang="en-GB" sz="1600"/>
              <a:t>TSDSI.</a:t>
            </a:r>
            <a:endParaRPr lang="en-GB" sz="1600" dirty="0"/>
          </a:p>
          <a:p>
            <a:pPr>
              <a:spcBef>
                <a:spcPct val="50000"/>
              </a:spcBef>
            </a:pPr>
            <a:r>
              <a:rPr lang="en-GB" sz="1600" dirty="0"/>
              <a:t>We thank Jayeeta Saha for her excellent work supporting 3GPP SA4 and wish her a very bright future.</a:t>
            </a:r>
          </a:p>
        </p:txBody>
      </p:sp>
      <p:pic>
        <p:nvPicPr>
          <p:cNvPr id="6" name="Picture 2">
            <a:extLst>
              <a:ext uri="{FF2B5EF4-FFF2-40B4-BE49-F238E27FC236}">
                <a16:creationId xmlns:a16="http://schemas.microsoft.com/office/drawing/2014/main" id="{253A2B1F-402F-7D10-B412-3C346D38E6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95200" y="2745848"/>
            <a:ext cx="1680321" cy="2197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786215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6179128"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590036597"/>
              </p:ext>
            </p:extLst>
          </p:nvPr>
        </p:nvGraphicFramePr>
        <p:xfrm>
          <a:off x="4261712"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1050" b="1" kern="1200" dirty="0">
                          <a:solidFill>
                            <a:srgbClr val="000000"/>
                          </a:solidFill>
                          <a:latin typeface="+mn-lt"/>
                          <a:ea typeface="+mn-ea"/>
                          <a:cs typeface="Times New Roman" panose="02020603050405020304" pitchFamily="18" charset="0"/>
                        </a:rPr>
                        <a:t>ROMANIA</a:t>
                      </a:r>
                      <a:endParaRPr lang="en-GB" sz="1050" b="1" kern="1200" dirty="0">
                        <a:solidFill>
                          <a:srgbClr val="FF0000"/>
                        </a:solidFill>
                        <a:latin typeface="+mn-lt"/>
                        <a:ea typeface="+mn-ea"/>
                        <a:cs typeface="Times New Roman" panose="02020603050405020304" pitchFamily="18" charset="0"/>
                      </a:endParaRP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INDONESIA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IRELAND</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ISRAEL</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SINGAPORE</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ITALY</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JAPAN</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KOREA (REPUBLIC OF)</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SOUTH AFRICA</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B050"/>
                          </a:solidFill>
                          <a:latin typeface="+mj-lt"/>
                          <a:cs typeface="Times New Roman" panose="02020603050405020304" pitchFamily="18" charset="0"/>
                        </a:rPr>
                        <a:t>LITHUANIA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a:solidFill>
                            <a:srgbClr val="000000"/>
                          </a:solidFill>
                          <a:latin typeface="+mj-lt"/>
                          <a:cs typeface="Times New Roman" panose="02020603050405020304" pitchFamily="18" charset="0"/>
                        </a:rPr>
                        <a:t>FINLAND</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a:solidFill>
                            <a:srgbClr val="000000"/>
                          </a:solidFill>
                          <a:latin typeface="+mj-lt"/>
                          <a:cs typeface="Times New Roman" panose="02020603050405020304" pitchFamily="18" charset="0"/>
                        </a:rPr>
                        <a:t>FRANCE</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a:solidFill>
                            <a:srgbClr val="000000"/>
                          </a:solidFill>
                          <a:latin typeface="+mj-lt"/>
                          <a:cs typeface="Times New Roman" panose="02020603050405020304" pitchFamily="18" charset="0"/>
                        </a:rPr>
                        <a:t>GERMANY</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TURKEY</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a:solidFill>
                            <a:srgbClr val="000000"/>
                          </a:solidFill>
                          <a:latin typeface="+mj-lt"/>
                          <a:ea typeface="+mn-ea"/>
                          <a:cs typeface="Times New Roman" panose="02020603050405020304" pitchFamily="18" charset="0"/>
                        </a:rPr>
                        <a:t>GREECE</a:t>
                      </a:r>
                      <a:endParaRPr lang="en-GB" sz="1050" b="1" kern="1200" dirty="0">
                        <a:solidFill>
                          <a:srgbClr val="000000"/>
                        </a:solidFill>
                        <a:latin typeface="+mj-lt"/>
                        <a:ea typeface="+mn-ea"/>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1928583" y="3565004"/>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from 45 territories worldwide</a:t>
            </a:r>
          </a:p>
        </p:txBody>
      </p:sp>
      <p:sp>
        <p:nvSpPr>
          <p:cNvPr id="4" name="Title 3">
            <a:extLst>
              <a:ext uri="{FF2B5EF4-FFF2-40B4-BE49-F238E27FC236}">
                <a16:creationId xmlns:a16="http://schemas.microsoft.com/office/drawing/2014/main" id="{4D34F350-784E-4776-8813-214083F6E005}"/>
              </a:ext>
            </a:extLst>
          </p:cNvPr>
          <p:cNvSpPr>
            <a:spLocks noGrp="1"/>
          </p:cNvSpPr>
          <p:nvPr>
            <p:ph type="title"/>
          </p:nvPr>
        </p:nvSpPr>
        <p:spPr/>
        <p:txBody>
          <a:bodyPr/>
          <a:lstStyle/>
          <a:p>
            <a:r>
              <a:rPr lang="en-US" altLang="en-US" dirty="0"/>
              <a:t>3GPP Membership</a:t>
            </a:r>
            <a:endParaRPr lang="en-GB" dirty="0"/>
          </a:p>
        </p:txBody>
      </p:sp>
    </p:spTree>
    <p:extLst>
      <p:ext uri="{BB962C8B-B14F-4D97-AF65-F5344CB8AC3E}">
        <p14:creationId xmlns:p14="http://schemas.microsoft.com/office/powerpoint/2010/main" val="1547729043"/>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71CFD17-246E-3AA0-7BD8-BEB7A802FB79}"/>
              </a:ext>
            </a:extLst>
          </p:cNvPr>
          <p:cNvPicPr>
            <a:picLocks noChangeAspect="1"/>
          </p:cNvPicPr>
          <p:nvPr/>
        </p:nvPicPr>
        <p:blipFill>
          <a:blip r:embed="rId2"/>
          <a:stretch>
            <a:fillRect/>
          </a:stretch>
        </p:blipFill>
        <p:spPr>
          <a:xfrm>
            <a:off x="8078788" y="1579563"/>
            <a:ext cx="3965575" cy="1995487"/>
          </a:xfrm>
          <a:prstGeom prst="rect">
            <a:avLst/>
          </a:prstGeom>
          <a:ln>
            <a:noFill/>
          </a:ln>
          <a:effectLst>
            <a:outerShdw blurRad="190500" algn="tl" rotWithShape="0">
              <a:srgbClr val="000000">
                <a:alpha val="70000"/>
              </a:srgbClr>
            </a:outerShdw>
          </a:effectLst>
        </p:spPr>
      </p:pic>
      <p:pic>
        <p:nvPicPr>
          <p:cNvPr id="6" name="Picture 5">
            <a:extLst>
              <a:ext uri="{FF2B5EF4-FFF2-40B4-BE49-F238E27FC236}">
                <a16:creationId xmlns:a16="http://schemas.microsoft.com/office/drawing/2014/main" id="{2FE4A3F9-812E-52D6-1FF6-FBAD0D31B05F}"/>
              </a:ext>
            </a:extLst>
          </p:cNvPr>
          <p:cNvPicPr>
            <a:picLocks noChangeAspect="1"/>
          </p:cNvPicPr>
          <p:nvPr/>
        </p:nvPicPr>
        <p:blipFill>
          <a:blip r:embed="rId3"/>
          <a:stretch>
            <a:fillRect/>
          </a:stretch>
        </p:blipFill>
        <p:spPr>
          <a:xfrm>
            <a:off x="6781800" y="3463925"/>
            <a:ext cx="2663825" cy="2727325"/>
          </a:xfrm>
          <a:prstGeom prst="rect">
            <a:avLst/>
          </a:prstGeom>
          <a:ln>
            <a:noFill/>
          </a:ln>
          <a:effectLst>
            <a:outerShdw blurRad="190500" algn="tl" rotWithShape="0">
              <a:srgbClr val="000000">
                <a:alpha val="70000"/>
              </a:srgbClr>
            </a:outerShdw>
          </a:effectLst>
        </p:spPr>
      </p:pic>
      <p:sp>
        <p:nvSpPr>
          <p:cNvPr id="4100" name="Title 1">
            <a:extLst>
              <a:ext uri="{FF2B5EF4-FFF2-40B4-BE49-F238E27FC236}">
                <a16:creationId xmlns:a16="http://schemas.microsoft.com/office/drawing/2014/main" id="{442869EF-D077-39B5-A445-D452FA9244CA}"/>
              </a:ext>
            </a:extLst>
          </p:cNvPr>
          <p:cNvSpPr>
            <a:spLocks noGrp="1"/>
          </p:cNvSpPr>
          <p:nvPr>
            <p:ph type="title"/>
          </p:nvPr>
        </p:nvSpPr>
        <p:spPr/>
        <p:txBody>
          <a:bodyPr/>
          <a:lstStyle/>
          <a:p>
            <a:r>
              <a:rPr lang="en-GB" altLang="en-US"/>
              <a:t>Marketing matters</a:t>
            </a:r>
          </a:p>
        </p:txBody>
      </p:sp>
      <p:sp>
        <p:nvSpPr>
          <p:cNvPr id="4101" name="Content Placeholder 2">
            <a:extLst>
              <a:ext uri="{FF2B5EF4-FFF2-40B4-BE49-F238E27FC236}">
                <a16:creationId xmlns:a16="http://schemas.microsoft.com/office/drawing/2014/main" id="{74EBE8E6-9139-6671-506D-7FF7A4BDDCAA}"/>
              </a:ext>
            </a:extLst>
          </p:cNvPr>
          <p:cNvSpPr>
            <a:spLocks noGrp="1"/>
          </p:cNvSpPr>
          <p:nvPr>
            <p:ph idx="1"/>
          </p:nvPr>
        </p:nvSpPr>
        <p:spPr>
          <a:xfrm>
            <a:off x="465138" y="1839913"/>
            <a:ext cx="6165850" cy="4351337"/>
          </a:xfrm>
        </p:spPr>
        <p:txBody>
          <a:bodyPr/>
          <a:lstStyle/>
          <a:p>
            <a:r>
              <a:rPr lang="en-GB" altLang="en-US" sz="1800"/>
              <a:t> Issue 5 of 3GPP Highlights due soon</a:t>
            </a:r>
          </a:p>
          <a:p>
            <a:pPr lvl="1"/>
            <a:r>
              <a:rPr lang="en-GB" altLang="en-US" sz="1400"/>
              <a:t>Publication October 14.</a:t>
            </a:r>
          </a:p>
          <a:p>
            <a:pPr lvl="1"/>
            <a:r>
              <a:rPr lang="en-GB" altLang="en-US" sz="1400"/>
              <a:t>Articles drawn from group experts and elected officials.</a:t>
            </a:r>
          </a:p>
          <a:p>
            <a:r>
              <a:rPr lang="en-GB" altLang="en-US" sz="1800"/>
              <a:t> Website (www.3gpp.org)</a:t>
            </a:r>
          </a:p>
          <a:p>
            <a:pPr lvl="1"/>
            <a:r>
              <a:rPr lang="en-GB" altLang="en-US" sz="1400"/>
              <a:t>The new 3GPP website still being finalised, on the ETSI server – [almost] ready to publish. </a:t>
            </a:r>
          </a:p>
          <a:p>
            <a:pPr lvl="1"/>
            <a:r>
              <a:rPr lang="en-GB" altLang="en-US" sz="1400"/>
              <a:t>Some delays as we finish transferring content (Elections pages, CT1 List of URNs maintained by CT WG1, fixes needed for ‘Browse our tech’ section)…Project still going well, but taking time… We will have news soon.</a:t>
            </a:r>
          </a:p>
          <a:p>
            <a:r>
              <a:rPr lang="en-GB" altLang="en-US" sz="1800"/>
              <a:t> 3GPP Video recording started </a:t>
            </a:r>
          </a:p>
          <a:p>
            <a:pPr lvl="1">
              <a:lnSpc>
                <a:spcPct val="100000"/>
              </a:lnSpc>
              <a:spcBef>
                <a:spcPct val="20000"/>
              </a:spcBef>
            </a:pPr>
            <a:r>
              <a:rPr lang="en-GB" altLang="en-US" sz="1400"/>
              <a:t>Recorded content during RAN1#110 meeting and surrounding events.</a:t>
            </a:r>
          </a:p>
          <a:p>
            <a:pPr lvl="1">
              <a:lnSpc>
                <a:spcPct val="100000"/>
              </a:lnSpc>
              <a:spcBef>
                <a:spcPct val="20000"/>
              </a:spcBef>
            </a:pPr>
            <a:r>
              <a:rPr lang="en-GB" altLang="en-US" sz="1400"/>
              <a:t>Marcom targeting completion of a 3GPP promotional video by e/o 2022.</a:t>
            </a:r>
          </a:p>
          <a:p>
            <a:pPr>
              <a:lnSpc>
                <a:spcPct val="100000"/>
              </a:lnSpc>
              <a:spcBef>
                <a:spcPct val="20000"/>
              </a:spcBef>
            </a:pPr>
            <a:r>
              <a:rPr lang="en-GB" altLang="en-US" sz="1800"/>
              <a:t> Tradeshow planning: NetworkX - 5G World </a:t>
            </a:r>
          </a:p>
          <a:p>
            <a:pPr lvl="1">
              <a:lnSpc>
                <a:spcPct val="100000"/>
              </a:lnSpc>
              <a:spcBef>
                <a:spcPct val="20000"/>
              </a:spcBef>
            </a:pPr>
            <a:r>
              <a:rPr lang="en-GB" altLang="en-US" sz="1400"/>
              <a:t>Amsterdam (18-20 October 2022)</a:t>
            </a:r>
          </a:p>
          <a:p>
            <a:pPr lvl="1">
              <a:lnSpc>
                <a:spcPct val="100000"/>
              </a:lnSpc>
              <a:spcBef>
                <a:spcPct val="20000"/>
              </a:spcBef>
            </a:pPr>
            <a:r>
              <a:rPr lang="en-GB" altLang="en-US" sz="1400"/>
              <a:t>ETSI/3GPP booth.</a:t>
            </a:r>
          </a:p>
          <a:p>
            <a:pPr lvl="1">
              <a:lnSpc>
                <a:spcPct val="100000"/>
              </a:lnSpc>
              <a:spcBef>
                <a:spcPct val="20000"/>
              </a:spcBef>
            </a:pPr>
            <a:r>
              <a:rPr lang="en-GB" altLang="en-US" sz="1400"/>
              <a:t>3GPP speaker: 	Jose Luis Almodovar Chico, SA1 Chair. </a:t>
            </a:r>
          </a:p>
        </p:txBody>
      </p:sp>
      <p:pic>
        <p:nvPicPr>
          <p:cNvPr id="8" name="Picture 7">
            <a:extLst>
              <a:ext uri="{FF2B5EF4-FFF2-40B4-BE49-F238E27FC236}">
                <a16:creationId xmlns:a16="http://schemas.microsoft.com/office/drawing/2014/main" id="{FFBF5250-0DB7-1F50-8F2E-0283E9E4ADB3}"/>
              </a:ext>
            </a:extLst>
          </p:cNvPr>
          <p:cNvPicPr>
            <a:picLocks noChangeAspect="1"/>
          </p:cNvPicPr>
          <p:nvPr/>
        </p:nvPicPr>
        <p:blipFill>
          <a:blip r:embed="rId4"/>
          <a:stretch>
            <a:fillRect/>
          </a:stretch>
        </p:blipFill>
        <p:spPr>
          <a:xfrm>
            <a:off x="9696450" y="3919538"/>
            <a:ext cx="2282825" cy="2719387"/>
          </a:xfrm>
          <a:prstGeom prst="rect">
            <a:avLst/>
          </a:prstGeom>
          <a:ln>
            <a:noFill/>
          </a:ln>
          <a:effectLst>
            <a:outerShdw blurRad="190500" algn="tl" rotWithShape="0">
              <a:srgbClr val="000000">
                <a:alpha val="70000"/>
              </a:srgbClr>
            </a:outerShdw>
          </a:effectLst>
        </p:spPr>
      </p:pic>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a:r>
              <a:rPr lang="en-US" dirty="0"/>
              <a:t>Other</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365192" y="2730930"/>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err="1"/>
              <a:t>Working</a:t>
            </a:r>
            <a:r>
              <a:rPr lang="fr-FR" altLang="en-US" sz="3800" dirty="0"/>
              <a:t> </a:t>
            </a:r>
            <a:r>
              <a:rPr lang="fr-FR" altLang="en-US" sz="3800" dirty="0" err="1"/>
              <a:t>procedures</a:t>
            </a:r>
            <a:r>
              <a:rPr lang="fr-FR" altLang="en-US" sz="3800" dirty="0"/>
              <a:t>: registration deadline</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586392" y="2394376"/>
            <a:ext cx="10618625" cy="3176254"/>
          </a:xfrm>
          <a:prstGeom prst="rect">
            <a:avLst/>
          </a:prstGeom>
          <a:noFill/>
        </p:spPr>
        <p:txBody>
          <a:bodyPr wrap="square">
            <a:spAutoFit/>
          </a:bodyPr>
          <a:lstStyle/>
          <a:p>
            <a:pPr marL="630238" indent="-630238">
              <a:lnSpc>
                <a:spcPct val="90000"/>
              </a:lnSpc>
              <a:spcBef>
                <a:spcPts val="1200"/>
              </a:spcBef>
              <a:spcAft>
                <a:spcPts val="1200"/>
              </a:spcAft>
              <a:buBlip>
                <a:blip r:embed="rId3"/>
              </a:buBlip>
            </a:pPr>
            <a:r>
              <a:rPr lang="en-GB" sz="3200" dirty="0">
                <a:latin typeface="Calibri (Body)"/>
                <a:cs typeface="+mn-cs"/>
              </a:rPr>
              <a:t>PCG approved documents </a:t>
            </a:r>
            <a:r>
              <a:rPr lang="en-GB" sz="3200" dirty="0">
                <a:latin typeface="Calibri (Body)"/>
                <a:cs typeface="+mn-cs"/>
                <a:hlinkClick r:id="rId4"/>
              </a:rPr>
              <a:t>PCG49_07</a:t>
            </a:r>
            <a:r>
              <a:rPr lang="en-GB" sz="3200" dirty="0">
                <a:latin typeface="Calibri (Body)"/>
                <a:cs typeface="+mn-cs"/>
              </a:rPr>
              <a:t> and </a:t>
            </a:r>
            <a:r>
              <a:rPr lang="en-GB" sz="3200" dirty="0">
                <a:latin typeface="Calibri (Body)"/>
                <a:cs typeface="+mn-cs"/>
                <a:hlinkClick r:id="rId5"/>
              </a:rPr>
              <a:t>PCG49_08</a:t>
            </a:r>
            <a:r>
              <a:rPr lang="en-GB" sz="3200" dirty="0">
                <a:latin typeface="Calibri (Body)"/>
                <a:cs typeface="+mn-cs"/>
              </a:rPr>
              <a:t>.</a:t>
            </a:r>
          </a:p>
          <a:p>
            <a:pPr marL="630238" indent="-630238">
              <a:lnSpc>
                <a:spcPct val="90000"/>
              </a:lnSpc>
              <a:spcBef>
                <a:spcPts val="1200"/>
              </a:spcBef>
              <a:spcAft>
                <a:spcPts val="1200"/>
              </a:spcAft>
              <a:buBlip>
                <a:blip r:embed="rId3"/>
              </a:buBlip>
            </a:pPr>
            <a:r>
              <a:rPr lang="en-GB" sz="3200" dirty="0">
                <a:latin typeface="Calibri (Body)"/>
                <a:cs typeface="+mn-cs"/>
              </a:rPr>
              <a:t>One-week early deadline for registration (all groups, all meetings: e-meetings, face-to-face):</a:t>
            </a:r>
          </a:p>
          <a:p>
            <a:pPr marL="1079500" lvl="1" indent="-352425" eaLnBrk="1" hangingPunct="1">
              <a:lnSpc>
                <a:spcPct val="90000"/>
              </a:lnSpc>
              <a:spcBef>
                <a:spcPts val="1200"/>
              </a:spcBef>
              <a:spcAft>
                <a:spcPts val="1200"/>
              </a:spcAft>
              <a:buClr>
                <a:srgbClr val="C00000"/>
              </a:buClr>
              <a:buFont typeface="Arial" panose="020B0604020202020204" pitchFamily="34" charset="0"/>
              <a:buChar char="•"/>
              <a:defRPr/>
            </a:pPr>
            <a:r>
              <a:rPr lang="en-GB" sz="2000" dirty="0">
                <a:latin typeface="Century Gothic" panose="020B0502020202020204" pitchFamily="34" charset="0"/>
                <a:cs typeface="+mn-cs"/>
              </a:rPr>
              <a:t>Registrations after the deadline will still be accepted, but timely receipt of meeting info is not guaranteed.</a:t>
            </a:r>
          </a:p>
          <a:p>
            <a:pPr marL="1079500" lvl="1" indent="-352425" eaLnBrk="1" hangingPunct="1">
              <a:lnSpc>
                <a:spcPct val="90000"/>
              </a:lnSpc>
              <a:spcBef>
                <a:spcPts val="1200"/>
              </a:spcBef>
              <a:spcAft>
                <a:spcPts val="1200"/>
              </a:spcAft>
              <a:buClr>
                <a:srgbClr val="C00000"/>
              </a:buClr>
              <a:buFont typeface="Arial" panose="020B0604020202020204" pitchFamily="34" charset="0"/>
              <a:buChar char="•"/>
              <a:defRPr/>
            </a:pPr>
            <a:endParaRPr lang="en-GB" sz="2000" dirty="0">
              <a:latin typeface="Century Gothic" panose="020B0502020202020204" pitchFamily="34" charset="0"/>
              <a:cs typeface="+mn-cs"/>
            </a:endParaRPr>
          </a:p>
        </p:txBody>
      </p:sp>
    </p:spTree>
    <p:extLst>
      <p:ext uri="{BB962C8B-B14F-4D97-AF65-F5344CB8AC3E}">
        <p14:creationId xmlns:p14="http://schemas.microsoft.com/office/powerpoint/2010/main" val="363516058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pPr algn="l"/>
            <a:r>
              <a:rPr lang="en-US" altLang="en-US" sz="3800" dirty="0"/>
              <a:t>DM#05: November 2022 WG meetings</a:t>
            </a:r>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4" name="TextBox 3">
            <a:extLst>
              <a:ext uri="{FF2B5EF4-FFF2-40B4-BE49-F238E27FC236}">
                <a16:creationId xmlns:a16="http://schemas.microsoft.com/office/drawing/2014/main" id="{01C35609-F20A-44C2-821C-59570A0BBC4E}"/>
              </a:ext>
            </a:extLst>
          </p:cNvPr>
          <p:cNvSpPr txBox="1"/>
          <p:nvPr/>
        </p:nvSpPr>
        <p:spPr>
          <a:xfrm>
            <a:off x="513240" y="2252560"/>
            <a:ext cx="10618625" cy="3432350"/>
          </a:xfrm>
          <a:prstGeom prst="rect">
            <a:avLst/>
          </a:prstGeom>
          <a:noFill/>
        </p:spPr>
        <p:txBody>
          <a:bodyPr wrap="square">
            <a:spAutoFit/>
          </a:bodyPr>
          <a:lstStyle/>
          <a:p>
            <a:pPr marL="355600" indent="-355600">
              <a:lnSpc>
                <a:spcPct val="125000"/>
              </a:lnSpc>
              <a:spcBef>
                <a:spcPts val="600"/>
              </a:spcBef>
              <a:spcAft>
                <a:spcPts val="600"/>
              </a:spcAft>
              <a:buBlip>
                <a:blip r:embed="rId3"/>
              </a:buBlip>
            </a:pPr>
            <a:r>
              <a:rPr lang="en-GB" sz="3200" dirty="0">
                <a:latin typeface="Calibri (Body)"/>
                <a:cs typeface="+mn-cs"/>
              </a:rPr>
              <a:t>November 2022 WG meetings will take place </a:t>
            </a:r>
            <a:r>
              <a:rPr lang="en-GB" sz="3200" b="1" dirty="0">
                <a:latin typeface="Calibri (Body)"/>
                <a:cs typeface="+mn-cs"/>
              </a:rPr>
              <a:t>F2F in Toulouse-France</a:t>
            </a:r>
            <a:r>
              <a:rPr lang="en-GB" sz="3200" dirty="0">
                <a:latin typeface="Calibri (Body)"/>
                <a:cs typeface="+mn-cs"/>
              </a:rPr>
              <a:t>, co-hosted by the European Friends of 3GPP (EF3) and the North American Friends of 3GPP (NAF3).</a:t>
            </a:r>
          </a:p>
          <a:p>
            <a:pPr>
              <a:lnSpc>
                <a:spcPct val="125000"/>
              </a:lnSpc>
              <a:spcBef>
                <a:spcPts val="600"/>
              </a:spcBef>
              <a:spcAft>
                <a:spcPts val="600"/>
              </a:spcAft>
            </a:pPr>
            <a:endParaRPr lang="en-GB" sz="3200" dirty="0">
              <a:latin typeface="Calibri (Body)"/>
              <a:cs typeface="+mn-cs"/>
            </a:endParaRPr>
          </a:p>
          <a:p>
            <a:pPr marL="355600" indent="-355600">
              <a:lnSpc>
                <a:spcPct val="125000"/>
              </a:lnSpc>
              <a:spcBef>
                <a:spcPts val="600"/>
              </a:spcBef>
              <a:spcAft>
                <a:spcPts val="600"/>
              </a:spcAft>
              <a:buBlip>
                <a:blip r:embed="rId3"/>
              </a:buBlip>
            </a:pPr>
            <a:r>
              <a:rPr lang="en-GB" sz="3200" dirty="0">
                <a:solidFill>
                  <a:srgbClr val="FF0000"/>
                </a:solidFill>
                <a:latin typeface="Calibri (Body)"/>
                <a:cs typeface="+mn-cs"/>
              </a:rPr>
              <a:t>Please register well ahead of the meeting</a:t>
            </a:r>
            <a:r>
              <a:rPr lang="en-GB" sz="3200" dirty="0">
                <a:latin typeface="Calibri (Body)"/>
                <a:cs typeface="+mn-cs"/>
              </a:rPr>
              <a:t>.</a:t>
            </a:r>
          </a:p>
        </p:txBody>
      </p:sp>
    </p:spTree>
    <p:extLst>
      <p:ext uri="{BB962C8B-B14F-4D97-AF65-F5344CB8AC3E}">
        <p14:creationId xmlns:p14="http://schemas.microsoft.com/office/powerpoint/2010/main" val="4183504760"/>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8658245" cy="1325563"/>
          </a:xfrm>
        </p:spPr>
        <p:txBody>
          <a:bodyPr/>
          <a:lstStyle/>
          <a:p>
            <a:r>
              <a:rPr lang="fr-FR" altLang="en-US" dirty="0"/>
              <a:t>3GU: </a:t>
            </a:r>
            <a:r>
              <a:rPr lang="en-GB" altLang="en-US" sz="4400" dirty="0">
                <a:latin typeface="Century Gothic" panose="020B0502020202020204" pitchFamily="34" charset="0"/>
              </a:rPr>
              <a:t>Possibility to filter CRs</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Content Placeholder 2">
            <a:extLst>
              <a:ext uri="{FF2B5EF4-FFF2-40B4-BE49-F238E27FC236}">
                <a16:creationId xmlns:a16="http://schemas.microsoft.com/office/drawing/2014/main" id="{4BEC5FFE-9EE3-4547-AC04-1005AF2E23C2}"/>
              </a:ext>
            </a:extLst>
          </p:cNvPr>
          <p:cNvSpPr txBox="1">
            <a:spLocks/>
          </p:cNvSpPr>
          <p:nvPr/>
        </p:nvSpPr>
        <p:spPr bwMode="auto">
          <a:xfrm>
            <a:off x="2676146" y="2072537"/>
            <a:ext cx="8963046" cy="4234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5600" eaLnBrk="1" hangingPunct="1">
              <a:defRPr/>
            </a:pPr>
            <a:r>
              <a:rPr lang="en-GB" altLang="en-US" sz="2400" dirty="0">
                <a:latin typeface="Century Gothic" panose="020B0502020202020204" pitchFamily="34" charset="0"/>
              </a:rPr>
              <a:t>SP-210521 (Endorsed): Possibility to filter 3GPP CRs</a:t>
            </a:r>
          </a:p>
          <a:p>
            <a:pPr marL="1588" indent="0" eaLnBrk="1" hangingPunct="1">
              <a:buFontTx/>
              <a:buNone/>
              <a:defRPr/>
            </a:pPr>
            <a:endParaRPr lang="en-GB" altLang="en-US" sz="400" dirty="0">
              <a:latin typeface="Century Gothic" panose="020B0502020202020204" pitchFamily="34" charset="0"/>
            </a:endParaRPr>
          </a:p>
          <a:p>
            <a:pPr marL="712788" lvl="1" indent="-352425" eaLnBrk="1" hangingPunct="1">
              <a:defRPr/>
            </a:pPr>
            <a:r>
              <a:rPr lang="en-GB" altLang="en-US" dirty="0">
                <a:latin typeface="Century Gothic" panose="020B0502020202020204" pitchFamily="34" charset="0"/>
              </a:rPr>
              <a:t>Request:</a:t>
            </a:r>
          </a:p>
          <a:p>
            <a:pPr marL="1079500" lvl="2" indent="-355600" eaLnBrk="1" hangingPunct="1">
              <a:defRPr/>
            </a:pPr>
            <a:r>
              <a:rPr lang="en-GB" altLang="en-US" sz="1800" dirty="0">
                <a:latin typeface="Century Gothic" panose="020B0502020202020204" pitchFamily="34" charset="0"/>
              </a:rPr>
              <a:t>“change affects” tic box information, when agreed, is captured in the CR database. </a:t>
            </a:r>
          </a:p>
          <a:p>
            <a:pPr marL="1079500" lvl="2" indent="-355600" eaLnBrk="1" hangingPunct="1">
              <a:defRPr/>
            </a:pPr>
            <a:r>
              <a:rPr lang="en-GB" altLang="en-US" sz="1800" dirty="0">
                <a:latin typeface="Century Gothic" panose="020B0502020202020204" pitchFamily="34" charset="0"/>
              </a:rPr>
              <a:t>filtering capability based on “change affects” criteria is provided to 3GPP portal users</a:t>
            </a:r>
            <a:endParaRPr lang="en-GB" altLang="en-US" sz="400" dirty="0">
              <a:latin typeface="Century Gothic" panose="020B0502020202020204" pitchFamily="34" charset="0"/>
            </a:endParaRPr>
          </a:p>
          <a:p>
            <a:pPr marL="712788" lvl="1" indent="-352425" eaLnBrk="1" hangingPunct="1">
              <a:defRPr/>
            </a:pPr>
            <a:endParaRPr lang="en-GB" altLang="en-US" dirty="0">
              <a:latin typeface="Century Gothic" panose="020B0502020202020204" pitchFamily="34" charset="0"/>
            </a:endParaRPr>
          </a:p>
          <a:p>
            <a:pPr marL="712788" lvl="1" indent="-352425" eaLnBrk="1" hangingPunct="1">
              <a:defRPr/>
            </a:pPr>
            <a:r>
              <a:rPr lang="en-GB" altLang="en-US" dirty="0">
                <a:latin typeface="Century Gothic" panose="020B0502020202020204" pitchFamily="34" charset="0"/>
              </a:rPr>
              <a:t>Status:</a:t>
            </a:r>
          </a:p>
          <a:p>
            <a:pPr marL="1079500" lvl="2" indent="-355600" eaLnBrk="1" hangingPunct="1">
              <a:defRPr/>
            </a:pPr>
            <a:r>
              <a:rPr lang="en-GB" altLang="en-US" sz="1800" dirty="0">
                <a:latin typeface="Century Gothic" panose="020B0502020202020204" pitchFamily="34" charset="0"/>
              </a:rPr>
              <a:t>Beta version tested by MCC</a:t>
            </a:r>
          </a:p>
          <a:p>
            <a:pPr marL="1079500" lvl="2" indent="-355600" eaLnBrk="1" hangingPunct="1">
              <a:defRPr/>
            </a:pPr>
            <a:r>
              <a:rPr lang="en-GB" altLang="en-US" sz="1800" dirty="0">
                <a:latin typeface="Century Gothic" panose="020B0502020202020204" pitchFamily="34" charset="0"/>
              </a:rPr>
              <a:t>A few improvements requested by MCC</a:t>
            </a:r>
          </a:p>
          <a:p>
            <a:pPr marL="1079500" lvl="2" indent="-355600" eaLnBrk="1" hangingPunct="1">
              <a:defRPr/>
            </a:pPr>
            <a:r>
              <a:rPr lang="en-GB" altLang="en-US" sz="1800" dirty="0">
                <a:latin typeface="Century Gothic" panose="020B0502020202020204" pitchFamily="34" charset="0"/>
              </a:rPr>
              <a:t>To be available in production in a couple of weeks.</a:t>
            </a:r>
          </a:p>
        </p:txBody>
      </p:sp>
      <p:pic>
        <p:nvPicPr>
          <p:cNvPr id="1032" name="Picture 8" descr="Download Free png Coming Soon Png - Coming Soon Icon Png Free PNG Images &amp;  Clipart ... - DLPNG.com">
            <a:extLst>
              <a:ext uri="{FF2B5EF4-FFF2-40B4-BE49-F238E27FC236}">
                <a16:creationId xmlns:a16="http://schemas.microsoft.com/office/drawing/2014/main" id="{5CB5A0F1-85C7-782E-0E45-D7F660ED1BE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3330" t="5714" r="5987" b="12245"/>
          <a:stretch/>
        </p:blipFill>
        <p:spPr bwMode="auto">
          <a:xfrm>
            <a:off x="251923" y="1782149"/>
            <a:ext cx="2276669" cy="2473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60019791"/>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9444630" cy="1325563"/>
          </a:xfrm>
        </p:spPr>
        <p:txBody>
          <a:bodyPr/>
          <a:lstStyle/>
          <a:p>
            <a:r>
              <a:rPr lang="fr-FR" altLang="en-US" dirty="0"/>
              <a:t>Anti-trust </a:t>
            </a:r>
            <a:r>
              <a:rPr lang="fr-FR" altLang="en-US" dirty="0" err="1"/>
              <a:t>law</a:t>
            </a:r>
            <a:r>
              <a:rPr lang="fr-FR" altLang="en-US" dirty="0"/>
              <a:t> webinars (</a:t>
            </a:r>
            <a:r>
              <a:rPr lang="fr-FR" altLang="en-US" dirty="0" err="1"/>
              <a:t>Reminder</a:t>
            </a:r>
            <a:r>
              <a:rPr lang="fr-FR" altLang="en-US" dirty="0"/>
              <a:t>)</a:t>
            </a:r>
            <a:endParaRPr lang="en-GB" altLang="en-US"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9" name="Content Placeholder 2">
            <a:extLst>
              <a:ext uri="{FF2B5EF4-FFF2-40B4-BE49-F238E27FC236}">
                <a16:creationId xmlns:a16="http://schemas.microsoft.com/office/drawing/2014/main" id="{4BEC5FFE-9EE3-4547-AC04-1005AF2E23C2}"/>
              </a:ext>
            </a:extLst>
          </p:cNvPr>
          <p:cNvSpPr txBox="1">
            <a:spLocks/>
          </p:cNvSpPr>
          <p:nvPr/>
        </p:nvSpPr>
        <p:spPr bwMode="auto">
          <a:xfrm>
            <a:off x="446130" y="2082988"/>
            <a:ext cx="11313054" cy="4281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57188" indent="-355600" eaLnBrk="1" hangingPunct="1">
              <a:defRPr/>
            </a:pPr>
            <a:r>
              <a:rPr lang="en-GB" altLang="en-US" sz="1800" dirty="0">
                <a:latin typeface="Century Gothic" panose="020B0502020202020204" pitchFamily="34" charset="0"/>
              </a:rPr>
              <a:t>Three webinars have been scheduled to take place in the last quarter of 2021, each timed to be convenient for those in one of the three regions (Europe, Americas, Asia):</a:t>
            </a:r>
          </a:p>
          <a:p>
            <a:pPr marL="712788" lvl="1" indent="-352425" eaLnBrk="1" hangingPunct="1">
              <a:spcBef>
                <a:spcPts val="600"/>
              </a:spcBef>
              <a:spcAft>
                <a:spcPts val="600"/>
              </a:spcAft>
              <a:defRPr/>
            </a:pPr>
            <a:r>
              <a:rPr lang="en-GB" altLang="en-US" sz="1800" dirty="0">
                <a:latin typeface="Century Gothic" panose="020B0502020202020204" pitchFamily="34" charset="0"/>
              </a:rPr>
              <a:t>Tuesday, 27th of sept 2022: 10:00-12:00 CEST / 01:00-03:00 PDT / 17:00-19:00 JST</a:t>
            </a:r>
          </a:p>
          <a:p>
            <a:pPr marL="712788" lvl="1" indent="-352425" eaLnBrk="1" hangingPunct="1">
              <a:spcBef>
                <a:spcPts val="600"/>
              </a:spcBef>
              <a:spcAft>
                <a:spcPts val="600"/>
              </a:spcAft>
              <a:defRPr/>
            </a:pPr>
            <a:r>
              <a:rPr lang="en-GB" altLang="en-US" sz="1800" dirty="0">
                <a:latin typeface="Century Gothic" panose="020B0502020202020204" pitchFamily="34" charset="0"/>
              </a:rPr>
              <a:t>Tuesday, 25th of Oct 2022: 18:00-20:00 CEST / 09:00-11:00 PDT / 01:00-03:00 JST</a:t>
            </a:r>
          </a:p>
          <a:p>
            <a:pPr marL="712788" lvl="1" indent="-352425" eaLnBrk="1" hangingPunct="1">
              <a:spcBef>
                <a:spcPts val="600"/>
              </a:spcBef>
              <a:spcAft>
                <a:spcPts val="600"/>
              </a:spcAft>
              <a:defRPr/>
            </a:pPr>
            <a:r>
              <a:rPr lang="en-GB" altLang="en-US" sz="1800" dirty="0">
                <a:latin typeface="Century Gothic" panose="020B0502020202020204" pitchFamily="34" charset="0"/>
              </a:rPr>
              <a:t>Tuesday, 06th of Dec 2022: 08:00-10:00 CET  / 23:00-01:00 PST / 16:00-18:00 JST</a:t>
            </a:r>
          </a:p>
          <a:p>
            <a:pPr marL="357188" indent="-355600" eaLnBrk="1" hangingPunct="1">
              <a:defRPr/>
            </a:pPr>
            <a:r>
              <a:rPr lang="en-GB" altLang="en-US" sz="1800" dirty="0">
                <a:latin typeface="Century Gothic" panose="020B0502020202020204" pitchFamily="34" charset="0"/>
              </a:rPr>
              <a:t>These webinars are open for participation by any delegate. For logistical reasons, we may have to limit the number of participants in any one webinar, and elected officials and candidates for election will take precedence.</a:t>
            </a:r>
          </a:p>
          <a:p>
            <a:pPr marL="357188" indent="-355600" eaLnBrk="1" hangingPunct="1">
              <a:defRPr/>
            </a:pPr>
            <a:endParaRPr lang="en-GB" altLang="en-US" sz="1800" dirty="0">
              <a:latin typeface="Century Gothic" panose="020B0502020202020204" pitchFamily="34" charset="0"/>
            </a:endParaRPr>
          </a:p>
          <a:p>
            <a:pPr marL="357188" indent="-355600" eaLnBrk="1" hangingPunct="1">
              <a:defRPr/>
            </a:pPr>
            <a:r>
              <a:rPr lang="en-GB" altLang="en-US" sz="1800" dirty="0">
                <a:latin typeface="Century Gothic" panose="020B0502020202020204" pitchFamily="34" charset="0"/>
              </a:rPr>
              <a:t>Companies are reminded that all personnel they offer for the chairmanship or vice-chairmanship of 3GPP committees must undergo formal training in anti-trust matters, and the letter of support for candidates for election must clearly state this. (</a:t>
            </a:r>
            <a:r>
              <a:rPr lang="en-GB" altLang="en-US" sz="1800" dirty="0">
                <a:solidFill>
                  <a:srgbClr val="00B050"/>
                </a:solidFill>
                <a:latin typeface="Century Gothic" panose="020B0502020202020204" pitchFamily="34" charset="0"/>
              </a:rPr>
              <a:t>Article 22.1 of the 3GPP working procedures</a:t>
            </a:r>
            <a:r>
              <a:rPr lang="en-GB" altLang="en-US" sz="1800" dirty="0">
                <a:latin typeface="Century Gothic" panose="020B0502020202020204" pitchFamily="34" charset="0"/>
              </a:rPr>
              <a:t>)</a:t>
            </a:r>
          </a:p>
        </p:txBody>
      </p:sp>
    </p:spTree>
    <p:extLst>
      <p:ext uri="{BB962C8B-B14F-4D97-AF65-F5344CB8AC3E}">
        <p14:creationId xmlns:p14="http://schemas.microsoft.com/office/powerpoint/2010/main" val="694460648"/>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02F8E-AB0F-4695-863F-AFD33B6DDDCE}"/>
              </a:ext>
            </a:extLst>
          </p:cNvPr>
          <p:cNvSpPr>
            <a:spLocks noGrp="1"/>
          </p:cNvSpPr>
          <p:nvPr>
            <p:ph type="title"/>
          </p:nvPr>
        </p:nvSpPr>
        <p:spPr/>
        <p:txBody>
          <a:bodyPr>
            <a:normAutofit/>
          </a:bodyPr>
          <a:lstStyle/>
          <a:p>
            <a:r>
              <a:rPr lang="en-GB" dirty="0"/>
              <a:t>Official/Voting contacts</a:t>
            </a:r>
          </a:p>
        </p:txBody>
      </p:sp>
      <p:sp>
        <p:nvSpPr>
          <p:cNvPr id="3" name="Content Placeholder 2">
            <a:extLst>
              <a:ext uri="{FF2B5EF4-FFF2-40B4-BE49-F238E27FC236}">
                <a16:creationId xmlns:a16="http://schemas.microsoft.com/office/drawing/2014/main" id="{83067CFE-A15D-40D4-8FCB-0296AA764F27}"/>
              </a:ext>
            </a:extLst>
          </p:cNvPr>
          <p:cNvSpPr>
            <a:spLocks noGrp="1"/>
          </p:cNvSpPr>
          <p:nvPr>
            <p:ph idx="1"/>
          </p:nvPr>
        </p:nvSpPr>
        <p:spPr>
          <a:xfrm>
            <a:off x="628650" y="1825625"/>
            <a:ext cx="10725150" cy="4351338"/>
          </a:xfrm>
        </p:spPr>
        <p:txBody>
          <a:bodyPr>
            <a:normAutofit/>
          </a:bodyPr>
          <a:lstStyle/>
          <a:p>
            <a:pPr marL="355600" indent="-355600">
              <a:spcBef>
                <a:spcPct val="50000"/>
              </a:spcBef>
            </a:pPr>
            <a:r>
              <a:rPr lang="en-GB" sz="2000" dirty="0">
                <a:latin typeface="Calibri (Body)"/>
              </a:rPr>
              <a:t>In order for MCC (or PCG, OPs, …) to make official communications with 3GPP members, </a:t>
            </a:r>
            <a:r>
              <a:rPr lang="en-GB" sz="2000" b="1" dirty="0">
                <a:latin typeface="Calibri (Body)"/>
              </a:rPr>
              <a:t>it is essential that all organizations identify at least one person to act as the designated contact point for all matters relating to 3GPP business</a:t>
            </a:r>
            <a:r>
              <a:rPr lang="en-GB" sz="2000" dirty="0">
                <a:latin typeface="Calibri (Body)"/>
              </a:rPr>
              <a:t>, and that this be regularly reviewed by members and kept up to date in case of personnel moves and departures.</a:t>
            </a:r>
          </a:p>
          <a:p>
            <a:pPr marL="355600" indent="-355600">
              <a:spcBef>
                <a:spcPct val="50000"/>
              </a:spcBef>
            </a:pPr>
            <a:r>
              <a:rPr lang="en-GB" sz="2000" dirty="0">
                <a:latin typeface="Calibri (Body)"/>
              </a:rPr>
              <a:t>Also, once the voting resumes, the </a:t>
            </a:r>
            <a:r>
              <a:rPr lang="en-GB" sz="2000" b="1" dirty="0">
                <a:latin typeface="Calibri (Body)"/>
              </a:rPr>
              <a:t>issuing of proxy votes</a:t>
            </a:r>
            <a:r>
              <a:rPr lang="en-GB" sz="2000" dirty="0">
                <a:latin typeface="Calibri (Body)"/>
              </a:rPr>
              <a:t> (When proxied are applicable) will be the privilege of companies’ "official contact" or "voting contact" </a:t>
            </a:r>
            <a:r>
              <a:rPr lang="en-GB" sz="2000" b="1" dirty="0">
                <a:latin typeface="Calibri (Body)"/>
              </a:rPr>
              <a:t>as recorded in our database</a:t>
            </a:r>
            <a:r>
              <a:rPr lang="en-GB" sz="2000" dirty="0">
                <a:latin typeface="Calibri (Body)"/>
              </a:rPr>
              <a:t>.</a:t>
            </a:r>
          </a:p>
          <a:p>
            <a:pPr marL="355600" indent="-355600">
              <a:spcBef>
                <a:spcPct val="50000"/>
              </a:spcBef>
            </a:pPr>
            <a:r>
              <a:rPr lang="en-GB" sz="2000" dirty="0">
                <a:latin typeface="Calibri (Body)"/>
              </a:rPr>
              <a:t>Unfortunately, Europe’s General Data Protection Regulations prevent us from publishing on the 3GPP web site or in a </a:t>
            </a:r>
            <a:r>
              <a:rPr lang="en-GB" sz="2000" dirty="0" err="1">
                <a:latin typeface="Calibri (Body)"/>
              </a:rPr>
              <a:t>TDoc</a:t>
            </a:r>
            <a:r>
              <a:rPr lang="en-GB" sz="2000" dirty="0">
                <a:latin typeface="Calibri (Body)"/>
              </a:rPr>
              <a:t> the identity of those people. If you are not sure who are </a:t>
            </a:r>
            <a:r>
              <a:rPr lang="en-GB" sz="2000" u="sng" dirty="0">
                <a:latin typeface="Calibri (Body)"/>
              </a:rPr>
              <a:t>your</a:t>
            </a:r>
            <a:r>
              <a:rPr lang="en-GB" sz="2000" dirty="0">
                <a:latin typeface="Calibri (Body)"/>
              </a:rPr>
              <a:t> company’s contact people, please ask! We will be happy to tell you. And if our records are out of date, we will be happy to add or remove such people. There is no limit to how many contact people a company may have, and all have equal rights.</a:t>
            </a:r>
          </a:p>
          <a:p>
            <a:pPr marL="355600" indent="-355600">
              <a:spcBef>
                <a:spcPct val="50000"/>
              </a:spcBef>
            </a:pPr>
            <a:r>
              <a:rPr lang="en-GB" sz="2000" dirty="0">
                <a:latin typeface="Calibri (Body)"/>
              </a:rPr>
              <a:t>To request or update this information, contact:</a:t>
            </a:r>
            <a:br>
              <a:rPr lang="en-GB" sz="2000" dirty="0">
                <a:latin typeface="Calibri (Body)"/>
              </a:rPr>
            </a:br>
            <a:r>
              <a:rPr lang="en-GB" sz="2000" dirty="0">
                <a:latin typeface="Calibri (Body)"/>
                <a:hlinkClick r:id="rId2"/>
              </a:rPr>
              <a:t>3gppMembership@etsi.org</a:t>
            </a:r>
            <a:r>
              <a:rPr lang="en-GB" sz="2000" dirty="0">
                <a:latin typeface="Calibri (Body)"/>
              </a:rPr>
              <a:t> </a:t>
            </a:r>
          </a:p>
        </p:txBody>
      </p:sp>
      <p:sp>
        <p:nvSpPr>
          <p:cNvPr id="4" name="Date Placeholder 3">
            <a:extLst>
              <a:ext uri="{FF2B5EF4-FFF2-40B4-BE49-F238E27FC236}">
                <a16:creationId xmlns:a16="http://schemas.microsoft.com/office/drawing/2014/main" id="{4AB9F046-764D-47CE-AC33-07229BB26841}"/>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9/10/2022</a:t>
            </a:fld>
            <a:endParaRPr lang="en-US" dirty="0"/>
          </a:p>
        </p:txBody>
      </p:sp>
      <p:sp>
        <p:nvSpPr>
          <p:cNvPr id="5" name="Slide Number Placeholder 4">
            <a:extLst>
              <a:ext uri="{FF2B5EF4-FFF2-40B4-BE49-F238E27FC236}">
                <a16:creationId xmlns:a16="http://schemas.microsoft.com/office/drawing/2014/main" id="{AB00CAB8-8F7C-4FBC-BB8D-CD98621DB167}"/>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28</a:t>
            </a:fld>
            <a:endParaRPr lang="en-US" dirty="0"/>
          </a:p>
        </p:txBody>
      </p:sp>
    </p:spTree>
    <p:extLst>
      <p:ext uri="{BB962C8B-B14F-4D97-AF65-F5344CB8AC3E}">
        <p14:creationId xmlns:p14="http://schemas.microsoft.com/office/powerpoint/2010/main" val="382170620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b="1"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highlight>
                  <a:srgbClr val="FFFF00"/>
                </a:highlight>
              </a:rPr>
              <a:t>Vacant</a:t>
            </a: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Young Ik Jo</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Tree>
    <p:extLst>
      <p:ext uri="{BB962C8B-B14F-4D97-AF65-F5344CB8AC3E}">
        <p14:creationId xmlns:p14="http://schemas.microsoft.com/office/powerpoint/2010/main" val="123536431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sp>
        <p:nvSpPr>
          <p:cNvPr id="5" name="Rectangle 4">
            <a:extLst>
              <a:ext uri="{FF2B5EF4-FFF2-40B4-BE49-F238E27FC236}">
                <a16:creationId xmlns:a16="http://schemas.microsoft.com/office/drawing/2014/main" id="{4E02AC59-09AA-423D-816B-0545E32716CF}"/>
              </a:ext>
            </a:extLst>
          </p:cNvPr>
          <p:cNvSpPr>
            <a:spLocks noChangeArrowheads="1"/>
          </p:cNvSpPr>
          <p:nvPr/>
        </p:nvSpPr>
        <p:spPr bwMode="auto">
          <a:xfrm>
            <a:off x="8729543" y="6173568"/>
            <a:ext cx="2211186"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defPPr>
              <a:defRPr lang="en-GB"/>
            </a:defPPr>
            <a:lvl1pPr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a:lstStyle>
          <a:p>
            <a:pPr algn="r"/>
            <a:r>
              <a:rPr lang="en-GB" sz="800" dirty="0"/>
              <a:t>* Current year extrapolated estimate</a:t>
            </a:r>
          </a:p>
        </p:txBody>
      </p:sp>
      <p:graphicFrame>
        <p:nvGraphicFramePr>
          <p:cNvPr id="6" name="Chart 5">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1865450673"/>
              </p:ext>
            </p:extLst>
          </p:nvPr>
        </p:nvGraphicFramePr>
        <p:xfrm>
          <a:off x="2406967" y="2018577"/>
          <a:ext cx="7378065" cy="40862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9515304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graphicFrame>
        <p:nvGraphicFramePr>
          <p:cNvPr id="6" name="Chart 5">
            <a:extLst>
              <a:ext uri="{FF2B5EF4-FFF2-40B4-BE49-F238E27FC236}">
                <a16:creationId xmlns:a16="http://schemas.microsoft.com/office/drawing/2014/main" id="{00000000-0008-0000-0000-000006000000}"/>
              </a:ext>
            </a:extLst>
          </p:cNvPr>
          <p:cNvGraphicFramePr>
            <a:graphicFrameLocks/>
          </p:cNvGraphicFramePr>
          <p:nvPr>
            <p:extLst>
              <p:ext uri="{D42A27DB-BD31-4B8C-83A1-F6EECF244321}">
                <p14:modId xmlns:p14="http://schemas.microsoft.com/office/powerpoint/2010/main" val="3151641019"/>
              </p:ext>
            </p:extLst>
          </p:nvPr>
        </p:nvGraphicFramePr>
        <p:xfrm>
          <a:off x="2406967" y="1934146"/>
          <a:ext cx="7378065" cy="415575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3579371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graphicFrame>
        <p:nvGraphicFramePr>
          <p:cNvPr id="6" name="Chart 5">
            <a:extLst>
              <a:ext uri="{FF2B5EF4-FFF2-40B4-BE49-F238E27FC236}">
                <a16:creationId xmlns:a16="http://schemas.microsoft.com/office/drawing/2014/main" id="{E49F2562-71B8-40E7-B4D8-C4DEBE4F0A50}"/>
              </a:ext>
            </a:extLst>
          </p:cNvPr>
          <p:cNvGraphicFramePr>
            <a:graphicFrameLocks/>
          </p:cNvGraphicFramePr>
          <p:nvPr>
            <p:extLst>
              <p:ext uri="{D42A27DB-BD31-4B8C-83A1-F6EECF244321}">
                <p14:modId xmlns:p14="http://schemas.microsoft.com/office/powerpoint/2010/main" val="2406457377"/>
              </p:ext>
            </p:extLst>
          </p:nvPr>
        </p:nvGraphicFramePr>
        <p:xfrm>
          <a:off x="2283976" y="2194560"/>
          <a:ext cx="7624043" cy="40782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191327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9/10/2022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8</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graphicFrame>
        <p:nvGraphicFramePr>
          <p:cNvPr id="8" name="Chart 7">
            <a:extLst>
              <a:ext uri="{FF2B5EF4-FFF2-40B4-BE49-F238E27FC236}">
                <a16:creationId xmlns:a16="http://schemas.microsoft.com/office/drawing/2014/main" id="{800F9579-37B0-4A83-BC55-5C23AD57116E}"/>
              </a:ext>
            </a:extLst>
          </p:cNvPr>
          <p:cNvGraphicFramePr>
            <a:graphicFrameLocks/>
          </p:cNvGraphicFramePr>
          <p:nvPr>
            <p:extLst>
              <p:ext uri="{D42A27DB-BD31-4B8C-83A1-F6EECF244321}">
                <p14:modId xmlns:p14="http://schemas.microsoft.com/office/powerpoint/2010/main" val="3813935953"/>
              </p:ext>
            </p:extLst>
          </p:nvPr>
        </p:nvGraphicFramePr>
        <p:xfrm>
          <a:off x="2283976" y="2281351"/>
          <a:ext cx="7624045" cy="396036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687388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9/10/2022</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graphicFrame>
        <p:nvGraphicFramePr>
          <p:cNvPr id="8" name="Chart 7">
            <a:extLst>
              <a:ext uri="{FF2B5EF4-FFF2-40B4-BE49-F238E27FC236}">
                <a16:creationId xmlns:a16="http://schemas.microsoft.com/office/drawing/2014/main" id="{F942CD68-0B13-4D77-A686-D3A57697E35D}"/>
              </a:ext>
            </a:extLst>
          </p:cNvPr>
          <p:cNvGraphicFramePr>
            <a:graphicFrameLocks/>
          </p:cNvGraphicFramePr>
          <p:nvPr>
            <p:extLst>
              <p:ext uri="{D42A27DB-BD31-4B8C-83A1-F6EECF244321}">
                <p14:modId xmlns:p14="http://schemas.microsoft.com/office/powerpoint/2010/main" val="1149591175"/>
              </p:ext>
            </p:extLst>
          </p:nvPr>
        </p:nvGraphicFramePr>
        <p:xfrm>
          <a:off x="2283974" y="2274530"/>
          <a:ext cx="7624045"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3.xml><?xml version="1.0" encoding="utf-8"?>
<ds:datastoreItem xmlns:ds="http://schemas.openxmlformats.org/officeDocument/2006/customXml" ds:itemID="{8340F517-45A4-486D-BDBB-01E4DE03B032}">
  <ds:schemaRefs>
    <ds:schemaRef ds:uri="679a257e-872f-4c98-9e8a-0a9c104f72cd"/>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280d8efa-eff2-4910-88d2-79ca146720c4"/>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13594</TotalTime>
  <Words>1289</Words>
  <Application>Microsoft Office PowerPoint</Application>
  <PresentationFormat>Widescreen</PresentationFormat>
  <Paragraphs>255</Paragraphs>
  <Slides>28</Slides>
  <Notes>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28</vt:i4>
      </vt:variant>
    </vt:vector>
  </HeadingPairs>
  <TitlesOfParts>
    <vt:vector size="36" baseType="lpstr">
      <vt:lpstr>Arial</vt:lpstr>
      <vt:lpstr>Arial </vt:lpstr>
      <vt:lpstr>Calibri</vt:lpstr>
      <vt:lpstr>Calibri (Body)</vt:lpstr>
      <vt:lpstr>Calibri Light</vt:lpstr>
      <vt:lpstr>Century Gothic</vt:lpstr>
      <vt:lpstr>Times New Roman</vt:lpstr>
      <vt:lpstr>Office Theme</vt:lpstr>
      <vt:lpstr>MCC Support Team Report</vt:lpstr>
      <vt:lpstr>Changes of personnel</vt:lpstr>
      <vt:lpstr>3GPP Support Team</vt:lpstr>
      <vt:lpstr>Statistics</vt:lpstr>
      <vt:lpstr>Approved CRs per year</vt:lpstr>
      <vt:lpstr>Number of specification per release</vt:lpstr>
      <vt:lpstr>Approved CRs per TSG</vt:lpstr>
      <vt:lpstr>Approved CRs per TSG (CT)</vt:lpstr>
      <vt:lpstr>Approved CRs per TSG (RAN)</vt:lpstr>
      <vt:lpstr>Approved CRs per TSG (SA)</vt:lpstr>
      <vt:lpstr>Agreed CRs for TSG#96</vt:lpstr>
      <vt:lpstr>Agreed CRs for TSG#96 (CT)</vt:lpstr>
      <vt:lpstr>Agreed CRs for TSG#96 (RAN)</vt:lpstr>
      <vt:lpstr>Agreed CRs for TSG#96 (SA)</vt:lpstr>
      <vt:lpstr>Affected specs per release (CT)</vt:lpstr>
      <vt:lpstr>Affected specs per release (RAN)</vt:lpstr>
      <vt:lpstr>Affected specs per release (SA)</vt:lpstr>
      <vt:lpstr>3GPP Membership</vt:lpstr>
      <vt:lpstr>3GPP Membership</vt:lpstr>
      <vt:lpstr>3GPP Membership</vt:lpstr>
      <vt:lpstr>Marketing and communications</vt:lpstr>
      <vt:lpstr>Marketing matters</vt:lpstr>
      <vt:lpstr>Other</vt:lpstr>
      <vt:lpstr>Working procedures: registration deadline</vt:lpstr>
      <vt:lpstr>DM#05: November 2022 WG meetings</vt:lpstr>
      <vt:lpstr>3GU: Possibility to filter CRs</vt:lpstr>
      <vt:lpstr>Anti-trust law webinars (Reminder)</vt:lpstr>
      <vt:lpstr>Official/Voting contacts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 Toufik2</cp:lastModifiedBy>
  <cp:revision>1022</cp:revision>
  <cp:lastPrinted>2022-06-28T09:25:59Z</cp:lastPrinted>
  <dcterms:created xsi:type="dcterms:W3CDTF">2010-02-05T13:52:04Z</dcterms:created>
  <dcterms:modified xsi:type="dcterms:W3CDTF">2022-09-10T19:48:50Z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