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96" autoAdjust="0"/>
    <p:restoredTop sz="94660"/>
  </p:normalViewPr>
  <p:slideViewPr>
    <p:cSldViewPr snapToGrid="0">
      <p:cViewPr varScale="1">
        <p:scale>
          <a:sx n="90" d="100"/>
          <a:sy n="90" d="100"/>
        </p:scale>
        <p:origin x="5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tohru/" TargetMode="External"/><Relationship Id="rId13" Type="http://schemas.openxmlformats.org/officeDocument/2006/relationships/hyperlink" Target="https://www.3gpp.org/ftp/tsg_sa/TSG_SA/TSGs_93E_Electronic_2021_06/INBOX/Revisions" TargetMode="External"/><Relationship Id="rId3" Type="http://schemas.openxmlformats.org/officeDocument/2006/relationships/hyperlink" Target="https://global.gotomeeting.com/join/934866557" TargetMode="External"/><Relationship Id="rId7" Type="http://schemas.openxmlformats.org/officeDocument/2006/relationships/hyperlink" Target="https://global.gotomeeting.com/join/935198421" TargetMode="External"/><Relationship Id="rId12" Type="http://schemas.openxmlformats.org/officeDocument/2006/relationships/hyperlink" Target="https://www.3gpp.org/ftp/tsg_sa/TSG_SA/TSGs_93E_Electronic_2021_06/INBOX" TargetMode="External"/><Relationship Id="rId2" Type="http://schemas.openxmlformats.org/officeDocument/2006/relationships/hyperlink" Target="https://global.gotomeeting.com/join/93500065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935008437" TargetMode="External"/><Relationship Id="rId11" Type="http://schemas.openxmlformats.org/officeDocument/2006/relationships/hyperlink" Target="https://www.3gpp.org/ftp/tsg_sa/TSG_SA/TSGs_93E_Electronic_2021_06/Docs" TargetMode="External"/><Relationship Id="rId5" Type="http://schemas.openxmlformats.org/officeDocument/2006/relationships/hyperlink" Target="https://attendee.gotowebinar.com/register/2396467373828423948" TargetMode="External"/><Relationship Id="rId15" Type="http://schemas.openxmlformats.org/officeDocument/2006/relationships/hyperlink" Target="https://portal.3gpp.org/#/registration?MtgId=60072" TargetMode="External"/><Relationship Id="rId10" Type="http://schemas.openxmlformats.org/officeDocument/2006/relationships/hyperlink" Target="https://www.3gpp.org/ftp/tsg_sa/TSG_SA/TSGs_93E_Electronic_2021_06/Agenda" TargetMode="External"/><Relationship Id="rId4" Type="http://schemas.openxmlformats.org/officeDocument/2006/relationships/hyperlink" Target="https://global.gotomeeting.com/join/647052269" TargetMode="External"/><Relationship Id="rId9" Type="http://schemas.openxmlformats.org/officeDocument/2006/relationships/hyperlink" Target="https://www.3gpp.org/ftp/tsg_sa/TSG_SA/TSGs_93E_Electronic_2021_06/TdocsByAgenda.htm" TargetMode="External"/><Relationship Id="rId14" Type="http://schemas.openxmlformats.org/officeDocument/2006/relationships/hyperlink" Target="https://www.3gpp.org/ftp/tsg_sa/TSG_SA/TSGs_93E_Electronic_2021_06/INBOX/Chairs_Notes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tohru.raisingthefloor.org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tohru.raisingthefloor.org/" TargetMode="External"/><Relationship Id="rId2" Type="http://schemas.openxmlformats.org/officeDocument/2006/relationships/hyperlink" Target="https://global.gotomeeting.com/join/647052269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SA#93-e </a:t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93-e </a:t>
            </a:r>
            <a:r>
              <a:rPr lang="en-GB" b="1" dirty="0"/>
              <a:t>(e-meeting)	</a:t>
            </a:r>
            <a:r>
              <a:rPr lang="en-GB" b="1" dirty="0" smtClean="0"/>
              <a:t>							SP-210831</a:t>
            </a:r>
            <a:endParaRPr lang="en-US" b="1" dirty="0"/>
          </a:p>
          <a:p>
            <a:r>
              <a:rPr lang="en-GB" b="1" dirty="0" smtClean="0"/>
              <a:t>15-21 September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SA#93-e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1500" dirty="0"/>
              <a:t>Tuesday September 14: </a:t>
            </a:r>
            <a:r>
              <a:rPr lang="en-GB" sz="1500" u="sng" dirty="0">
                <a:hlinkClick r:id="rId2"/>
              </a:rPr>
              <a:t>https://global.gotomeeting.com/join/935000653</a:t>
            </a:r>
            <a:endParaRPr lang="en-US" sz="1500" dirty="0"/>
          </a:p>
          <a:p>
            <a:pPr lvl="0"/>
            <a:r>
              <a:rPr lang="en-US" sz="1500" dirty="0"/>
              <a:t>Wednesday September 15: </a:t>
            </a:r>
            <a:r>
              <a:rPr lang="en-GB" sz="1500" u="sng" dirty="0">
                <a:hlinkClick r:id="rId3"/>
              </a:rPr>
              <a:t>https://global.gotomeeting.com/join/934866557</a:t>
            </a:r>
            <a:endParaRPr lang="en-US" sz="1500" dirty="0"/>
          </a:p>
          <a:p>
            <a:pPr lvl="0"/>
            <a:r>
              <a:rPr lang="en-US" sz="1500" dirty="0"/>
              <a:t>Thursday September 16: </a:t>
            </a:r>
          </a:p>
          <a:p>
            <a:pPr lvl="1"/>
            <a:r>
              <a:rPr lang="en-GB" sz="1500" dirty="0"/>
              <a:t>SA plenary meeting (1</a:t>
            </a:r>
            <a:r>
              <a:rPr lang="en-GB" sz="1500" baseline="30000" dirty="0"/>
              <a:t> </a:t>
            </a:r>
            <a:r>
              <a:rPr lang="en-GB" sz="1500" dirty="0"/>
              <a:t>hour) via GoToMeeting: </a:t>
            </a:r>
            <a:r>
              <a:rPr lang="en-GB" sz="1500" u="sng" dirty="0">
                <a:hlinkClick r:id="rId4"/>
              </a:rPr>
              <a:t>https://global.gotomeeting.com/join/647052269</a:t>
            </a:r>
            <a:endParaRPr lang="en-US" sz="1500" dirty="0"/>
          </a:p>
          <a:p>
            <a:pPr lvl="1"/>
            <a:r>
              <a:rPr lang="en-GB" sz="1500" dirty="0"/>
              <a:t>Joint Session with RAN and CT, register for </a:t>
            </a:r>
            <a:r>
              <a:rPr lang="en-GB" sz="1500" dirty="0" err="1"/>
              <a:t>GoToWebinar</a:t>
            </a:r>
            <a:r>
              <a:rPr lang="en-GB" sz="1500" dirty="0"/>
              <a:t>: </a:t>
            </a:r>
            <a:r>
              <a:rPr lang="en-GB" sz="1500" dirty="0" smtClean="0"/>
              <a:t/>
            </a:r>
            <a:br>
              <a:rPr lang="en-GB" sz="1500" dirty="0" smtClean="0"/>
            </a:br>
            <a:r>
              <a:rPr lang="en-GB" sz="1500" u="sng" dirty="0" smtClean="0">
                <a:hlinkClick r:id="rId5"/>
              </a:rPr>
              <a:t>https</a:t>
            </a:r>
            <a:r>
              <a:rPr lang="en-GB" sz="1500" u="sng" dirty="0">
                <a:hlinkClick r:id="rId5"/>
              </a:rPr>
              <a:t>://attendee.gotowebinar.com/register/2396467373828423948</a:t>
            </a:r>
            <a:endParaRPr lang="en-US" sz="1500" dirty="0"/>
          </a:p>
          <a:p>
            <a:pPr lvl="0"/>
            <a:r>
              <a:rPr lang="en-US" sz="1500" dirty="0"/>
              <a:t>Friday September 17: </a:t>
            </a:r>
            <a:r>
              <a:rPr lang="en-GB" sz="1500" u="sng" dirty="0">
                <a:hlinkClick r:id="rId6"/>
              </a:rPr>
              <a:t>https://global.gotomeeting.com/join/935008437</a:t>
            </a:r>
            <a:endParaRPr lang="en-US" sz="1500" dirty="0"/>
          </a:p>
          <a:p>
            <a:pPr lvl="0"/>
            <a:r>
              <a:rPr lang="en-US" sz="1500" dirty="0"/>
              <a:t>Monday September 20: </a:t>
            </a:r>
            <a:r>
              <a:rPr lang="en-GB" sz="1500" u="sng" dirty="0">
                <a:hlinkClick r:id="rId7"/>
              </a:rPr>
              <a:t>https://global.gotomeeting.com/join/935198421</a:t>
            </a:r>
            <a:endParaRPr lang="en-US" sz="1500" dirty="0"/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8"/>
              </a:rPr>
              <a:t>https</a:t>
            </a:r>
            <a:r>
              <a:rPr lang="en-US" sz="1500" u="sng" dirty="0">
                <a:hlinkClick r:id="rId8"/>
              </a:rPr>
              <a:t>://www.3gpp.org/tohru</a:t>
            </a:r>
            <a:r>
              <a:rPr lang="en-US" sz="1500" u="sng" dirty="0" smtClean="0">
                <a:hlinkClick r:id="rId8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SA93e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5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9"/>
              </a:rPr>
              <a:t>https://</a:t>
            </a:r>
            <a:r>
              <a:rPr lang="en-US" sz="1500" dirty="0" smtClean="0">
                <a:hlinkClick r:id="rId9"/>
              </a:rPr>
              <a:t>www.3gpp.org/ftp/tsg_sa/TSG_SA/TSGs_93E_Electronic_2021_06/TdocsByAgenda.htm</a:t>
            </a:r>
            <a:r>
              <a:rPr lang="en-US" sz="1500" dirty="0" smtClean="0"/>
              <a:t>  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Meeting Folders and Links</a:t>
            </a:r>
            <a:endParaRPr lang="en-US" sz="15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10"/>
              </a:rPr>
              <a:t>https://</a:t>
            </a:r>
            <a:r>
              <a:rPr lang="de-DE" sz="1300" dirty="0" smtClean="0">
                <a:hlinkClick r:id="rId10"/>
              </a:rPr>
              <a:t>www.3gpp.org/ftp/tsg_sa/TSG_SA/TSGs_93E_Electronic_2021_06/Agenda</a:t>
            </a:r>
            <a:r>
              <a:rPr lang="de-DE" sz="1300" dirty="0"/>
              <a:t> </a:t>
            </a:r>
            <a:r>
              <a:rPr lang="de-DE" sz="1300" dirty="0" smtClean="0"/>
              <a:t>-- </a:t>
            </a:r>
            <a:r>
              <a:rPr lang="de-DE" sz="1300" dirty="0"/>
              <a:t>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1"/>
              </a:rPr>
              <a:t>https://</a:t>
            </a:r>
            <a:r>
              <a:rPr lang="en-US" sz="1300" dirty="0" smtClean="0">
                <a:hlinkClick r:id="rId11"/>
              </a:rPr>
              <a:t>www.3gpp.org/ftp/tsg_sa/TSG_SA/TSGs_93E_Electronic_2021_06/Docs</a:t>
            </a:r>
            <a:r>
              <a:rPr lang="en-US" sz="1300" dirty="0"/>
              <a:t> </a:t>
            </a:r>
            <a:r>
              <a:rPr lang="en-US" sz="1300" dirty="0" smtClean="0"/>
              <a:t>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2"/>
              </a:rPr>
              <a:t>https</a:t>
            </a:r>
            <a:r>
              <a:rPr lang="en-US" sz="1300" dirty="0">
                <a:hlinkClick r:id="rId12"/>
              </a:rPr>
              <a:t>://</a:t>
            </a:r>
            <a:r>
              <a:rPr lang="en-US" sz="1300" dirty="0" smtClean="0">
                <a:hlinkClick r:id="rId12"/>
              </a:rPr>
              <a:t>www.3gpp.org/ftp/tsg_sa/TSG_SA/TSGs_93E_Electronic_2021_06/INBOX</a:t>
            </a:r>
            <a:r>
              <a:rPr lang="en-US" sz="1300" dirty="0"/>
              <a:t> </a:t>
            </a:r>
            <a:r>
              <a:rPr lang="en-US" sz="1300" dirty="0" smtClean="0"/>
              <a:t>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3"/>
              </a:rPr>
              <a:t>https://</a:t>
            </a:r>
            <a:r>
              <a:rPr lang="en-US" sz="1300" dirty="0" smtClean="0">
                <a:hlinkClick r:id="rId13"/>
              </a:rPr>
              <a:t>www.3gpp.org/ftp/tsg_sa/TSG_SA/TSGs_93E_Electronic_2021_06/INBOX/Revisions</a:t>
            </a:r>
            <a:r>
              <a:rPr lang="en-US" sz="1300" dirty="0"/>
              <a:t> </a:t>
            </a:r>
            <a:r>
              <a:rPr lang="en-US" sz="1300" dirty="0" smtClean="0"/>
              <a:t>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4"/>
              </a:rPr>
              <a:t>https://</a:t>
            </a:r>
            <a:r>
              <a:rPr lang="en-US" sz="1300" dirty="0" smtClean="0">
                <a:hlinkClick r:id="rId14"/>
              </a:rPr>
              <a:t>www.3gpp.org/ftp/tsg_sa/TSG_SA/TSGs_93E_Electronic_2021_06/INBOX/Chairs_Notes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400" u="sng" dirty="0" smtClean="0">
                <a:hlinkClick r:id="rId15"/>
              </a:rPr>
              <a:t>https://portal.3gpp.org/#/registration?MtgId=60072</a:t>
            </a:r>
            <a:r>
              <a:rPr lang="en-US" sz="1400" dirty="0" smtClean="0"/>
              <a:t> 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967719"/>
              </p:ext>
            </p:extLst>
          </p:nvPr>
        </p:nvGraphicFramePr>
        <p:xfrm>
          <a:off x="9283323" y="561304"/>
          <a:ext cx="2545617" cy="139530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160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05:30 - 08:30     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08:30 - 11:30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12:30 - 15:30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14:30 - 17:30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18:00 - 21:00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20:30 - 23:30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22:30 - 01:30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 September 14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615879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06:00 - 08:00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13:00 - 15:00      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7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15:00 - 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CEST  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21:00 - 23:00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23:00 - 01:00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September 15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20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351254"/>
            <a:ext cx="5181600" cy="532101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Tuesday September 14 (3 hours)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Welcome speech, approval of agenda, general issues (10min)</a:t>
            </a:r>
          </a:p>
          <a:p>
            <a:pPr lvl="1"/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LSin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for action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Release planning: Rel-18 Timeline (discussion part 1)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Documents indicated for early consideration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Block Note/Approval of BA-Group 1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Reporting from SA WG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Chairs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Wednesday September 15 (2 hours)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Issues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arising from new/revised Work/Study Items 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Documents indicated for early consideration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Release Planning: Rel-18 Timeline (discussion part 2, conclusion)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Rel-18 Study/Work Items &amp; Prioritization 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Block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Note/Approval of BA-Group 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2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  <a:p>
            <a:pPr lvl="0"/>
            <a:r>
              <a:rPr lang="en-US" dirty="0"/>
              <a:t>Thursday September 16 (1 hour + 1 hour joint session)</a:t>
            </a:r>
          </a:p>
          <a:p>
            <a:pPr lvl="1"/>
            <a:r>
              <a:rPr lang="en-US" dirty="0" smtClean="0"/>
              <a:t>Still open items that have not been treated</a:t>
            </a:r>
          </a:p>
          <a:p>
            <a:pPr lvl="1"/>
            <a:r>
              <a:rPr lang="en-US" dirty="0" smtClean="0"/>
              <a:t>Already </a:t>
            </a:r>
            <a:r>
              <a:rPr lang="en-US" dirty="0"/>
              <a:t>available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/>
              <a:t>Block Note/Approval of BA-Group </a:t>
            </a:r>
            <a:r>
              <a:rPr lang="en-US" dirty="0" smtClean="0"/>
              <a:t>3, 4 and 5 </a:t>
            </a:r>
            <a:endParaRPr lang="en-US" dirty="0"/>
          </a:p>
          <a:p>
            <a:pPr lvl="1"/>
            <a:r>
              <a:rPr lang="en-US" dirty="0"/>
              <a:t>Joint Session with RAN &amp; CT (separate invitation)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578186" cy="532637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pPr lvl="0"/>
            <a:r>
              <a:rPr lang="en-US" dirty="0"/>
              <a:t>Friday September 17 (2 hours)</a:t>
            </a:r>
          </a:p>
          <a:p>
            <a:pPr lvl="1"/>
            <a:r>
              <a:rPr lang="en-US" dirty="0"/>
              <a:t>Last chance for looking at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technical meeting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Monday September 20 (2 hours)</a:t>
            </a:r>
          </a:p>
          <a:p>
            <a:pPr lvl="1"/>
            <a:r>
              <a:rPr lang="en-US" dirty="0"/>
              <a:t>Reporting from MCC, RAN chair, CT chair, IETF Liaison …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Meeting</a:t>
            </a:r>
          </a:p>
          <a:p>
            <a:endParaRPr lang="en-US" sz="1800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8823656" y="811034"/>
            <a:ext cx="3347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https://tohru.raisingthefloor.org</a:t>
            </a:r>
            <a:r>
              <a:rPr lang="en-US" u="sng" dirty="0" smtClean="0">
                <a:hlinkClick r:id="rId2"/>
              </a:rPr>
              <a:t>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SA93e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SA#93-e GTM </a:t>
            </a:r>
            <a:r>
              <a:rPr lang="en-US" dirty="0" smtClean="0"/>
              <a:t>Thu 16 </a:t>
            </a:r>
            <a:r>
              <a:rPr lang="en-US" dirty="0" smtClean="0"/>
              <a:t>Sept 2021</a:t>
            </a:r>
            <a:br>
              <a:rPr lang="en-US" dirty="0" smtClean="0"/>
            </a:br>
            <a:r>
              <a:rPr lang="en-GB" sz="1600" u="sng" dirty="0">
                <a:hlinkClick r:id="rId2"/>
              </a:rPr>
              <a:t>https://</a:t>
            </a:r>
            <a:r>
              <a:rPr lang="en-GB" sz="1600" u="sng" dirty="0" smtClean="0">
                <a:hlinkClick r:id="rId2"/>
              </a:rPr>
              <a:t>global.gotomeeting.com/join/647052269</a:t>
            </a:r>
            <a:r>
              <a:rPr lang="en-US" sz="1600" dirty="0" smtClean="0"/>
              <a:t> </a:t>
            </a:r>
            <a:r>
              <a:rPr lang="en-US" sz="1600" dirty="0" smtClean="0"/>
              <a:t>13:00-14:00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228726"/>
            <a:ext cx="5949377" cy="549933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400" b="1" dirty="0" smtClean="0"/>
              <a:t>~Time	Item				Agenda</a:t>
            </a:r>
          </a:p>
          <a:p>
            <a:pPr marL="0" indent="0">
              <a:buNone/>
            </a:pPr>
            <a:r>
              <a:rPr lang="en-US" sz="1400" dirty="0" smtClean="0"/>
              <a:t>25m </a:t>
            </a:r>
            <a:r>
              <a:rPr lang="en-US" sz="1400" dirty="0"/>
              <a:t>	</a:t>
            </a:r>
            <a:r>
              <a:rPr lang="en-US" sz="1400" dirty="0" smtClean="0"/>
              <a:t>Open Items</a:t>
            </a:r>
          </a:p>
          <a:p>
            <a:pPr marL="0" indent="0">
              <a:buNone/>
            </a:pPr>
            <a:r>
              <a:rPr lang="en-US" sz="1400" dirty="0"/>
              <a:t>	R18 SA5 SIs -- 1010 AI/ML		6.4</a:t>
            </a:r>
          </a:p>
          <a:p>
            <a:pPr marL="0" indent="0">
              <a:buNone/>
            </a:pPr>
            <a:r>
              <a:rPr lang="en-US" sz="1400" dirty="0"/>
              <a:t>	R18 SA6 S/WIs – </a:t>
            </a:r>
            <a:r>
              <a:rPr lang="en-US" sz="1400" i="1" dirty="0"/>
              <a:t>all proposed approved</a:t>
            </a:r>
            <a:r>
              <a:rPr lang="en-US" sz="1400" dirty="0"/>
              <a:t>	6.4/6.5</a:t>
            </a:r>
            <a:br>
              <a:rPr lang="en-US" sz="1400" dirty="0"/>
            </a:br>
            <a:r>
              <a:rPr lang="en-US" sz="1400" dirty="0"/>
              <a:t>	954, 955, 956, 957</a:t>
            </a:r>
          </a:p>
          <a:p>
            <a:pPr marL="0" indent="0">
              <a:buNone/>
            </a:pPr>
            <a:r>
              <a:rPr lang="en-US" sz="1400" dirty="0"/>
              <a:t>	R18 Disc papers – </a:t>
            </a:r>
            <a:r>
              <a:rPr lang="en-US" sz="1400" i="1" dirty="0"/>
              <a:t>all proposed noted</a:t>
            </a:r>
            <a:r>
              <a:rPr lang="en-US" sz="1400" dirty="0"/>
              <a:t>		6.4/6.5</a:t>
            </a:r>
            <a:br>
              <a:rPr lang="en-US" sz="1400" dirty="0"/>
            </a:br>
            <a:r>
              <a:rPr lang="en-US" sz="1400" dirty="0"/>
              <a:t>	988, 991, 998, 1051, 1077, 1085, </a:t>
            </a:r>
            <a:r>
              <a:rPr lang="en-US" sz="1400" dirty="0" smtClean="0"/>
              <a:t>1087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25m</a:t>
            </a:r>
            <a:r>
              <a:rPr lang="en-US" sz="1400" dirty="0"/>
              <a:t>	834 – List of R18 SA2 S/WIs		7.4/6.4/6.5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/>
              <a:t>!!	Block Approval Block 3, 4, 5		!!!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If time permits:</a:t>
            </a:r>
          </a:p>
          <a:p>
            <a:pPr marL="0" indent="0">
              <a:buNone/>
            </a:pPr>
            <a:r>
              <a:rPr lang="en-US" sz="1400" dirty="0"/>
              <a:t>	LS out				2.2</a:t>
            </a:r>
            <a:br>
              <a:rPr lang="en-US" sz="1400" dirty="0"/>
            </a:br>
            <a:r>
              <a:rPr lang="en-US" sz="1400" dirty="0"/>
              <a:t>	1019 – 5GACIA, </a:t>
            </a:r>
            <a:br>
              <a:rPr lang="en-US" sz="1400" dirty="0"/>
            </a:br>
            <a:r>
              <a:rPr lang="en-US" sz="1400" dirty="0"/>
              <a:t>	1103 &amp; 1105 – </a:t>
            </a:r>
            <a:r>
              <a:rPr lang="en-US" sz="1400" dirty="0" err="1"/>
              <a:t>InclusiveLang</a:t>
            </a:r>
            <a:r>
              <a:rPr lang="en-US" sz="1400" dirty="0"/>
              <a:t>/RAN</a:t>
            </a:r>
            <a:br>
              <a:rPr lang="en-US" sz="1400" dirty="0"/>
            </a:br>
            <a:r>
              <a:rPr lang="en-US" sz="1400" dirty="0"/>
              <a:t>	1106 – Energy Efficiency</a:t>
            </a:r>
          </a:p>
          <a:p>
            <a:pPr marL="0" indent="0">
              <a:buNone/>
            </a:pPr>
            <a:r>
              <a:rPr lang="en-US" sz="1400" dirty="0"/>
              <a:t>	0942 – SA2 TS Edge Computing		6.8</a:t>
            </a:r>
            <a:br>
              <a:rPr lang="en-US" sz="1400" dirty="0"/>
            </a:br>
            <a:r>
              <a:rPr lang="en-US" sz="1400" dirty="0"/>
              <a:t>	(related to 1101 and 1092)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1091 – future TSG SA / SA WG meetings	20.8</a:t>
            </a: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228726"/>
            <a:ext cx="5666072" cy="54993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/>
              <a:t>~Time	Item				Agenda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	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	</a:t>
            </a:r>
            <a:r>
              <a:rPr lang="en-US" sz="1400" b="1" dirty="0" smtClean="0"/>
              <a:t>Please Join the SA/RAN/CT Joint Session </a:t>
            </a:r>
            <a:br>
              <a:rPr lang="en-US" sz="1400" b="1" dirty="0" smtClean="0"/>
            </a:br>
            <a:r>
              <a:rPr lang="en-US" sz="1400" b="1" smtClean="0"/>
              <a:t>	14:00 – 15:00 </a:t>
            </a:r>
            <a:r>
              <a:rPr lang="en-US" sz="1400" b="1" dirty="0" smtClean="0"/>
              <a:t>UTC</a:t>
            </a:r>
            <a:endParaRPr lang="en-US" sz="1400" b="1" dirty="0" smtClean="0"/>
          </a:p>
        </p:txBody>
      </p:sp>
      <p:sp>
        <p:nvSpPr>
          <p:cNvPr id="6" name="Rectangle 5"/>
          <p:cNvSpPr/>
          <p:nvPr/>
        </p:nvSpPr>
        <p:spPr>
          <a:xfrm rot="734144">
            <a:off x="8144926" y="490522"/>
            <a:ext cx="3347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https://tohru.raisingthefloor.org</a:t>
            </a:r>
            <a:r>
              <a:rPr lang="en-US" u="sng" dirty="0" smtClean="0">
                <a:hlinkClick r:id="rId3"/>
              </a:rPr>
              <a:t>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SA93e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29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16475</TotalTime>
  <Words>392</Words>
  <Application>Microsoft Office PowerPoint</Application>
  <PresentationFormat>Widescreen</PresentationFormat>
  <Paragraphs>138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TSG SA#93-e  GoToMeeting Sessions  Agenda &amp; Details</vt:lpstr>
      <vt:lpstr>SA#93-e GTM Cheat Sheet</vt:lpstr>
      <vt:lpstr>GTM Sessions Agenda Overview</vt:lpstr>
      <vt:lpstr>SA#93-e GTM Thu 16 Sept 2021 https://global.gotomeeting.com/join/647052269 13:00-14:00 UTC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241</cp:revision>
  <dcterms:created xsi:type="dcterms:W3CDTF">2020-11-24T12:35:48Z</dcterms:created>
  <dcterms:modified xsi:type="dcterms:W3CDTF">2021-09-16T11:54:01Z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1631181329</vt:lpwstr>
  </property>
</Properties>
</file>