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380" r:id="rId5"/>
    <p:sldId id="411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14" r:id="rId19"/>
    <p:sldId id="409" r:id="rId20"/>
    <p:sldId id="415" r:id="rId21"/>
    <p:sldId id="413" r:id="rId22"/>
    <p:sldId id="410" r:id="rId23"/>
    <p:sldId id="416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4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SP-200627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CT/SA#88e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June 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CT/SA#88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r>
              <a:rPr lang="fr-FR" dirty="0"/>
              <a:t> 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draft-ietf-mmusic-sctp-sdp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	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Channels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</a:t>
            </a:r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SDP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draft-ietf-tcpm-converters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0-RTT </a:t>
            </a:r>
            <a:r>
              <a:rPr lang="fr-FR" dirty="0"/>
              <a:t>TCP </a:t>
            </a:r>
            <a:r>
              <a:rPr lang="fr-FR" dirty="0" err="1"/>
              <a:t>Convert</a:t>
            </a:r>
            <a:r>
              <a:rPr lang="fr-FR" dirty="0"/>
              <a:t> </a:t>
            </a:r>
            <a:r>
              <a:rPr lang="fr-FR" dirty="0" smtClean="0"/>
              <a:t>Protocol</a:t>
            </a:r>
          </a:p>
          <a:p>
            <a:pPr lvl="1"/>
            <a:endParaRPr lang="fr-FR" dirty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 </a:t>
            </a: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  <a:endParaRPr lang="en-US" dirty="0"/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pPr lvl="1"/>
            <a:r>
              <a:rPr lang="fr-FR" dirty="0" smtClean="0"/>
              <a:t>WG </a:t>
            </a:r>
            <a:r>
              <a:rPr lang="fr-FR" dirty="0" err="1"/>
              <a:t>milestone</a:t>
            </a:r>
            <a:r>
              <a:rPr lang="fr-FR" dirty="0"/>
              <a:t>: </a:t>
            </a:r>
            <a:r>
              <a:rPr lang="fr-FR" dirty="0" err="1"/>
              <a:t>Jul</a:t>
            </a:r>
            <a:r>
              <a:rPr lang="fr-FR" dirty="0"/>
              <a:t> </a:t>
            </a:r>
            <a:r>
              <a:rPr lang="fr-FR" dirty="0" smtClean="0"/>
              <a:t>2020</a:t>
            </a:r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WG Last Call. To </a:t>
            </a:r>
            <a:r>
              <a:rPr lang="fr-FR" dirty="0" err="1" smtClean="0"/>
              <a:t>be</a:t>
            </a:r>
            <a:r>
              <a:rPr lang="fr-FR" dirty="0" smtClean="0"/>
              <a:t> sent for IESG </a:t>
            </a:r>
            <a:r>
              <a:rPr lang="fr-FR" dirty="0" err="1" smtClean="0"/>
              <a:t>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947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1 </a:t>
            </a:r>
            <a:r>
              <a:rPr lang="en-US" dirty="0"/>
              <a:t>ongoing request for IANA port number assignment</a:t>
            </a:r>
          </a:p>
          <a:p>
            <a:r>
              <a:rPr lang="en-US" dirty="0" smtClean="0"/>
              <a:t> 15 drafts have </a:t>
            </a:r>
            <a:r>
              <a:rPr lang="en-US" dirty="0"/>
              <a:t>become RFC </a:t>
            </a:r>
            <a:r>
              <a:rPr lang="en-US" dirty="0" smtClean="0"/>
              <a:t>already, including 3 new ones</a:t>
            </a:r>
          </a:p>
          <a:p>
            <a:pPr lvl="1"/>
            <a:r>
              <a:rPr lang="en-US" dirty="0" smtClean="0"/>
              <a:t>final </a:t>
            </a:r>
            <a:r>
              <a:rPr lang="en-US" dirty="0"/>
              <a:t>CR in 3GPP still needed</a:t>
            </a:r>
            <a:r>
              <a:rPr lang="en-US" dirty="0" smtClean="0"/>
              <a:t>, for some of them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21 drafts are </a:t>
            </a:r>
            <a:r>
              <a:rPr lang="en-US" dirty="0"/>
              <a:t>in the RFC Editors </a:t>
            </a:r>
            <a:r>
              <a:rPr lang="en-US" dirty="0" smtClean="0"/>
              <a:t>Queue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2 drafts still under IESG review</a:t>
            </a:r>
            <a:endParaRPr lang="en-US" dirty="0"/>
          </a:p>
          <a:p>
            <a:r>
              <a:rPr lang="en-US" dirty="0"/>
              <a:t>   </a:t>
            </a:r>
            <a:r>
              <a:rPr lang="en-US" dirty="0" smtClean="0"/>
              <a:t>no </a:t>
            </a:r>
            <a:r>
              <a:rPr lang="en-US" dirty="0"/>
              <a:t>individual </a:t>
            </a:r>
            <a:r>
              <a:rPr lang="en-US" dirty="0" smtClean="0"/>
              <a:t>draft</a:t>
            </a:r>
            <a:endParaRPr lang="en-US" dirty="0"/>
          </a:p>
          <a:p>
            <a:r>
              <a:rPr lang="en-US"/>
              <a:t>   </a:t>
            </a:r>
            <a:r>
              <a:rPr lang="en-US" smtClean="0"/>
              <a:t>7 </a:t>
            </a:r>
            <a:r>
              <a:rPr lang="en-US" dirty="0" smtClean="0"/>
              <a:t>drafts that </a:t>
            </a:r>
            <a:r>
              <a:rPr lang="en-US"/>
              <a:t>have </a:t>
            </a:r>
            <a:r>
              <a:rPr lang="en-US" smtClean="0"/>
              <a:t>expired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4458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</a:t>
            </a:r>
            <a:r>
              <a:rPr lang="en-US" dirty="0" smtClean="0"/>
              <a:t>Drafts: </a:t>
            </a:r>
            <a:r>
              <a:rPr lang="en-US" dirty="0" err="1" smtClean="0"/>
              <a:t>Json</a:t>
            </a:r>
            <a:r>
              <a:rPr lang="en-US" dirty="0" smtClean="0"/>
              <a:t>-schema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 err="1" smtClean="0"/>
              <a:t>Json</a:t>
            </a:r>
            <a:r>
              <a:rPr lang="en-US" dirty="0" smtClean="0"/>
              <a:t>-schema managed </a:t>
            </a:r>
            <a:r>
              <a:rPr lang="en-US" dirty="0"/>
              <a:t>by https://json-schema.org/</a:t>
            </a:r>
          </a:p>
          <a:p>
            <a:pPr lvl="1"/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[REST_SS]</a:t>
            </a:r>
          </a:p>
          <a:p>
            <a:pPr lvl="1"/>
            <a:r>
              <a:rPr lang="fr-FR" dirty="0" err="1" smtClean="0"/>
              <a:t>draft-handrews-json-schema-hyperschema</a:t>
            </a:r>
            <a:r>
              <a:rPr lang="fr-FR" dirty="0" smtClean="0"/>
              <a:t>	[REST_SS]</a:t>
            </a:r>
          </a:p>
          <a:p>
            <a:r>
              <a:rPr lang="fr-FR" dirty="0" err="1" smtClean="0"/>
              <a:t>Referenced</a:t>
            </a:r>
            <a:r>
              <a:rPr lang="fr-FR" dirty="0" smtClean="0"/>
              <a:t> in</a:t>
            </a:r>
          </a:p>
          <a:p>
            <a:pPr lvl="1"/>
            <a:r>
              <a:rPr lang="fr-FR" dirty="0" smtClean="0"/>
              <a:t>CT3/CT4 TR 29.890/891 and SA5 guideline </a:t>
            </a:r>
            <a:r>
              <a:rPr lang="fr-FR" dirty="0" err="1" smtClean="0"/>
              <a:t>TSs</a:t>
            </a:r>
            <a:r>
              <a:rPr lang="fr-FR" dirty="0" smtClean="0"/>
              <a:t> 32.158/160</a:t>
            </a:r>
          </a:p>
          <a:p>
            <a:r>
              <a:rPr lang="en-US" dirty="0" smtClean="0"/>
              <a:t>Status:</a:t>
            </a:r>
          </a:p>
          <a:p>
            <a:pPr lvl="1"/>
            <a:r>
              <a:rPr lang="en-US" dirty="0" smtClean="0"/>
              <a:t>controversial </a:t>
            </a:r>
            <a:r>
              <a:rPr lang="en-US" dirty="0"/>
              <a:t>topic in IETF. Not sure one of them get </a:t>
            </a:r>
            <a:r>
              <a:rPr lang="en-US" dirty="0" err="1" smtClean="0"/>
              <a:t>RFCized</a:t>
            </a:r>
            <a:endParaRPr lang="en-US" dirty="0" smtClean="0"/>
          </a:p>
          <a:p>
            <a:pPr lvl="1"/>
            <a:r>
              <a:rPr lang="en-US" dirty="0" smtClean="0"/>
              <a:t>Might not be required to maintain the dependency</a:t>
            </a:r>
          </a:p>
          <a:p>
            <a:pPr lvl="2"/>
            <a:r>
              <a:rPr lang="en-US" dirty="0" smtClean="0"/>
              <a:t>The main normative reference is the </a:t>
            </a:r>
            <a:r>
              <a:rPr lang="en-US" dirty="0" err="1" smtClean="0"/>
              <a:t>OpenAPI</a:t>
            </a:r>
            <a:r>
              <a:rPr lang="en-US" dirty="0" smtClean="0"/>
              <a:t> specification (which use the </a:t>
            </a:r>
            <a:r>
              <a:rPr lang="en-US" dirty="0" err="1" smtClean="0"/>
              <a:t>Json</a:t>
            </a:r>
            <a:r>
              <a:rPr lang="en-US" dirty="0" smtClean="0"/>
              <a:t> Schema)</a:t>
            </a:r>
          </a:p>
          <a:p>
            <a:pPr lvl="1"/>
            <a:r>
              <a:rPr lang="en-US" dirty="0" smtClean="0"/>
              <a:t>To investigate: remove these references in SA5 specs (not needed </a:t>
            </a:r>
            <a:r>
              <a:rPr lang="en-US" dirty="0" err="1" smtClean="0"/>
              <a:t>ni</a:t>
            </a:r>
            <a:r>
              <a:rPr lang="en-US" dirty="0" smtClean="0"/>
              <a:t> CT TRs)</a:t>
            </a:r>
            <a:endParaRPr lang="en-US" dirty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59915381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 </a:t>
            </a:r>
            <a:r>
              <a:rPr lang="en-US" dirty="0" smtClean="0">
                <a:solidFill>
                  <a:srgbClr val="FF0000"/>
                </a:solidFill>
              </a:rPr>
              <a:t>(AP: Lionel/CT)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 CR is needed to remove the dependency (AP: </a:t>
            </a:r>
            <a:r>
              <a:rPr lang="en-US" dirty="0" err="1" smtClean="0">
                <a:solidFill>
                  <a:srgbClr val="FF0000"/>
                </a:solidFill>
              </a:rPr>
              <a:t>Mickael</a:t>
            </a:r>
            <a:r>
              <a:rPr lang="en-US" dirty="0" smtClean="0">
                <a:solidFill>
                  <a:srgbClr val="FF0000"/>
                </a:solidFill>
              </a:rPr>
              <a:t>/CT1)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Seems not required anymore as we could refer to RFC 7800 (AP: Noamen/SA3)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</a:rPr>
              <a:t>AP: </a:t>
            </a:r>
            <a:r>
              <a:rPr lang="en-US" dirty="0" err="1">
                <a:solidFill>
                  <a:srgbClr val="FF0000"/>
                </a:solidFill>
              </a:rPr>
              <a:t>Mickael</a:t>
            </a:r>
            <a:r>
              <a:rPr lang="en-US" dirty="0">
                <a:solidFill>
                  <a:srgbClr val="FF0000"/>
                </a:solidFill>
              </a:rPr>
              <a:t>/CT1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8749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Number</a:t>
            </a:r>
            <a:r>
              <a:rPr lang="fr-FR" dirty="0" smtClean="0"/>
              <a:t>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Updated request: </a:t>
            </a:r>
            <a:r>
              <a:rPr lang="fr-FR" dirty="0"/>
              <a:t>IANA #1149711</a:t>
            </a:r>
            <a:endParaRPr lang="en-US" dirty="0" smtClean="0"/>
          </a:p>
          <a:p>
            <a:pPr lvl="1"/>
            <a:r>
              <a:rPr lang="en-US" dirty="0" smtClean="0"/>
              <a:t>Transport Protocols:	SCTP</a:t>
            </a:r>
          </a:p>
          <a:p>
            <a:pPr lvl="1"/>
            <a:r>
              <a:rPr lang="en-US" dirty="0" smtClean="0"/>
              <a:t>Service </a:t>
            </a:r>
            <a:r>
              <a:rPr lang="en-US" dirty="0"/>
              <a:t>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3GPP coordination in place (CT chair as IETF liaison person)</a:t>
            </a:r>
          </a:p>
          <a:p>
            <a:pPr lvl="1"/>
            <a:r>
              <a:rPr lang="en-US" dirty="0" smtClean="0"/>
              <a:t>Discussions in RAN3 and CT4 and addressed at TSG#88 (CT/SA/RAN)</a:t>
            </a:r>
          </a:p>
          <a:p>
            <a:pPr lvl="1"/>
            <a:r>
              <a:rPr lang="en-US" dirty="0" smtClean="0"/>
              <a:t>Specific request to IESG for IANA port assignment (LS sent by CT4 and CT)</a:t>
            </a:r>
          </a:p>
          <a:p>
            <a:pPr lvl="1"/>
            <a:r>
              <a:rPr lang="en-US" dirty="0" smtClean="0"/>
              <a:t>CT#89: Submit a Work Item for Rel-17 to specify alternative mechanisms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RFC 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</a:t>
            </a:r>
            <a:r>
              <a:rPr lang="en-US" dirty="0" smtClean="0"/>
              <a:t>draft-ietf-mptcp-rfc6824bis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RFC </a:t>
            </a:r>
            <a:r>
              <a:rPr lang="en-US" dirty="0"/>
              <a:t>8693</a:t>
            </a:r>
            <a:endParaRPr lang="fr-FR" dirty="0"/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Token </a:t>
            </a:r>
            <a:r>
              <a:rPr lang="en-US" dirty="0" smtClean="0"/>
              <a:t>Exchange</a:t>
            </a:r>
          </a:p>
          <a:p>
            <a:pPr lvl="1"/>
            <a:r>
              <a:rPr lang="en-US" dirty="0"/>
              <a:t>Was: 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smtClean="0"/>
              <a:t>-token-exchange</a:t>
            </a:r>
          </a:p>
          <a:p>
            <a:pPr lvl="1"/>
            <a:endParaRPr lang="en-US" dirty="0"/>
          </a:p>
          <a:p>
            <a:r>
              <a:rPr lang="fr-FR" dirty="0" smtClean="0"/>
              <a:t>RFC </a:t>
            </a:r>
            <a:r>
              <a:rPr lang="fr-FR" dirty="0" smtClean="0"/>
              <a:t>8787 </a:t>
            </a:r>
            <a:r>
              <a:rPr lang="fr-FR" dirty="0"/>
              <a:t>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Location Source Parameter for the SIP Geolocation Header Field</a:t>
            </a:r>
          </a:p>
          <a:p>
            <a:pPr lvl="1"/>
            <a:r>
              <a:rPr lang="en-US" dirty="0"/>
              <a:t>Was: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  <a:endParaRPr lang="fr-FR" dirty="0" smtClean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16207</TotalTime>
  <Words>506</Words>
  <Application>Microsoft Office PowerPoint</Application>
  <PresentationFormat>Grand écran</PresentationFormat>
  <Paragraphs>131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IETF Status Report  to TSG CT/SA#88</vt:lpstr>
      <vt:lpstr>Summary</vt:lpstr>
      <vt:lpstr>IANA Number Assignment</vt:lpstr>
      <vt:lpstr>IANA number Assignment</vt:lpstr>
      <vt:lpstr>New Published RFCs</vt:lpstr>
      <vt:lpstr>New published RFCs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Drafts: Json-schema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700</cp:revision>
  <dcterms:created xsi:type="dcterms:W3CDTF">2010-02-05T13:52:04Z</dcterms:created>
  <dcterms:modified xsi:type="dcterms:W3CDTF">2020-07-03T13:28:49Z</dcterms:modified>
  <cp:contentStatus>Template 2017</cp:contentStatus>
</cp:coreProperties>
</file>