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 id="2147483774" r:id="rId2"/>
    <p:sldMasterId id="2147483791" r:id="rId3"/>
    <p:sldMasterId id="2147483834" r:id="rId4"/>
    <p:sldMasterId id="2147483844" r:id="rId5"/>
    <p:sldMasterId id="2147483856" r:id="rId6"/>
  </p:sldMasterIdLst>
  <p:notesMasterIdLst>
    <p:notesMasterId r:id="rId20"/>
  </p:notesMasterIdLst>
  <p:handoutMasterIdLst>
    <p:handoutMasterId r:id="rId21"/>
  </p:handoutMasterIdLst>
  <p:sldIdLst>
    <p:sldId id="830" r:id="rId7"/>
    <p:sldId id="818" r:id="rId8"/>
    <p:sldId id="819" r:id="rId9"/>
    <p:sldId id="821" r:id="rId10"/>
    <p:sldId id="820" r:id="rId11"/>
    <p:sldId id="822" r:id="rId12"/>
    <p:sldId id="823" r:id="rId13"/>
    <p:sldId id="824" r:id="rId14"/>
    <p:sldId id="825" r:id="rId15"/>
    <p:sldId id="826" r:id="rId16"/>
    <p:sldId id="827" r:id="rId17"/>
    <p:sldId id="829" r:id="rId18"/>
    <p:sldId id="828" r:id="rId19"/>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F554304-499A-4694-8CC2-41149B06D337}">
          <p14:sldIdLst>
            <p14:sldId id="830"/>
            <p14:sldId id="818"/>
            <p14:sldId id="819"/>
            <p14:sldId id="821"/>
            <p14:sldId id="820"/>
            <p14:sldId id="822"/>
            <p14:sldId id="823"/>
            <p14:sldId id="824"/>
            <p14:sldId id="825"/>
            <p14:sldId id="826"/>
            <p14:sldId id="827"/>
            <p14:sldId id="829"/>
            <p14:sldId id="828"/>
          </p14:sldIdLst>
        </p14:section>
      </p14:sectionLst>
    </p:ex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288">
          <p15:clr>
            <a:srgbClr val="A4A3A4"/>
          </p15:clr>
        </p15:guide>
        <p15:guide id="5" orient="horz" pos="2945">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8">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147">
          <p15:clr>
            <a:srgbClr val="A4A3A4"/>
          </p15:clr>
        </p15:guide>
        <p15:guide id="17" pos="757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ACBD"/>
    <a:srgbClr val="008D95"/>
    <a:srgbClr val="005392"/>
    <a:srgbClr val="7F7F7F"/>
    <a:srgbClr val="BC141A"/>
    <a:srgbClr val="8F297D"/>
    <a:srgbClr val="8F297C"/>
    <a:srgbClr val="003B66"/>
    <a:srgbClr val="FDF0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6" autoAdjust="0"/>
    <p:restoredTop sz="98953" autoAdjust="0"/>
  </p:normalViewPr>
  <p:slideViewPr>
    <p:cSldViewPr snapToGrid="0" snapToObjects="1">
      <p:cViewPr varScale="1">
        <p:scale>
          <a:sx n="114" d="100"/>
          <a:sy n="114" d="100"/>
        </p:scale>
        <p:origin x="588" y="114"/>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notesTextViewPr>
    <p:cViewPr>
      <p:scale>
        <a:sx n="1" d="1"/>
        <a:sy n="1" d="1"/>
      </p:scale>
      <p:origin x="0" y="0"/>
    </p:cViewPr>
  </p:notesTextViewPr>
  <p:sorterViewPr>
    <p:cViewPr>
      <p:scale>
        <a:sx n="106" d="100"/>
        <a:sy n="106" d="100"/>
      </p:scale>
      <p:origin x="0" y="13344"/>
    </p:cViewPr>
  </p:sorterViewPr>
  <p:notesViewPr>
    <p:cSldViewPr snapToGrid="0" snapToObjects="1" showGuides="1">
      <p:cViewPr varScale="1">
        <p:scale>
          <a:sx n="95" d="100"/>
          <a:sy n="95" d="100"/>
        </p:scale>
        <p:origin x="-36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6/13/2018</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7"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4.xml"/><Relationship Id="rId4" Type="http://schemas.openxmlformats.org/officeDocument/2006/relationships/image" Target="../media/image4.emf"/></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s://www.facebook.com/qualcomm" TargetMode="External"/><Relationship Id="rId2" Type="http://schemas.openxmlformats.org/officeDocument/2006/relationships/hyperlink" Target="https://twitter.com/Qualcomm" TargetMode="External"/><Relationship Id="rId1" Type="http://schemas.openxmlformats.org/officeDocument/2006/relationships/slideMaster" Target="../slideMasters/slideMaster4.xml"/><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facebook.com/qualcomm" TargetMode="External"/><Relationship Id="rId2" Type="http://schemas.openxmlformats.org/officeDocument/2006/relationships/hyperlink" Target="https://twitter.com/Qualcomm" TargetMode="External"/><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1881634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800"/>
                                        <p:tgtEl>
                                          <p:spTgt spid="304"/>
                                        </p:tgtEl>
                                      </p:cBhvr>
                                    </p:animEffect>
                                  </p:childTnLst>
                                </p:cTn>
                              </p:par>
                            </p:childTnLst>
                          </p:cTn>
                        </p:par>
                        <p:par>
                          <p:cTn id="147" fill="hold">
                            <p:stCondLst>
                              <p:cond delay="78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64" presetClass="path" presetSubtype="0" accel="50000" decel="50000" fill="hold" nodeType="withEffect">
                                  <p:stCondLst>
                                    <p:cond delay="0"/>
                                  </p:stCondLst>
                                  <p:childTnLst>
                                    <p:animMotion origin="layout" path="M -4.66458E-6 4.44444E-6 L 0.5368 -0.64862 " pathEditMode="relative" rAng="0" ptsTypes="AA">
                                      <p:cBhvr>
                                        <p:cTn id="174" dur="2000" fill="hold"/>
                                        <p:tgtEl>
                                          <p:spTgt spid="455"/>
                                        </p:tgtEl>
                                        <p:attrNameLst>
                                          <p:attrName>ppt_x</p:attrName>
                                          <p:attrName>ppt_y</p:attrName>
                                        </p:attrNameLst>
                                      </p:cBhvr>
                                      <p:rCtr x="26833" y="-32431"/>
                                    </p:animMotion>
                                  </p:childTnLst>
                                </p:cTn>
                              </p:par>
                              <p:par>
                                <p:cTn id="175" presetID="35" presetClass="entr" presetSubtype="0" fill="hold" nodeType="withEffect">
                                  <p:stCondLst>
                                    <p:cond delay="500"/>
                                  </p:stCondLst>
                                  <p:childTnLst>
                                    <p:set>
                                      <p:cBhvr>
                                        <p:cTn id="176" dur="1" fill="hold">
                                          <p:stCondLst>
                                            <p:cond delay="0"/>
                                          </p:stCondLst>
                                        </p:cTn>
                                        <p:tgtEl>
                                          <p:spTgt spid="266"/>
                                        </p:tgtEl>
                                        <p:attrNameLst>
                                          <p:attrName>style.visibility</p:attrName>
                                        </p:attrNameLst>
                                      </p:cBhvr>
                                      <p:to>
                                        <p:strVal val="visible"/>
                                      </p:to>
                                    </p:set>
                                    <p:animEffect transition="in" filter="fade">
                                      <p:cBhvr>
                                        <p:cTn id="177" dur="2000"/>
                                        <p:tgtEl>
                                          <p:spTgt spid="266"/>
                                        </p:tgtEl>
                                      </p:cBhvr>
                                    </p:animEffect>
                                    <p:anim calcmode="lin" valueType="num">
                                      <p:cBhvr>
                                        <p:cTn id="178" dur="2000" fill="hold"/>
                                        <p:tgtEl>
                                          <p:spTgt spid="266"/>
                                        </p:tgtEl>
                                        <p:attrNameLst>
                                          <p:attrName>style.rotation</p:attrName>
                                        </p:attrNameLst>
                                      </p:cBhvr>
                                      <p:tavLst>
                                        <p:tav tm="0">
                                          <p:val>
                                            <p:fltVal val="720"/>
                                          </p:val>
                                        </p:tav>
                                        <p:tav tm="100000">
                                          <p:val>
                                            <p:fltVal val="0"/>
                                          </p:val>
                                        </p:tav>
                                      </p:tavLst>
                                    </p:anim>
                                    <p:anim calcmode="lin" valueType="num">
                                      <p:cBhvr>
                                        <p:cTn id="179" dur="2000" fill="hold"/>
                                        <p:tgtEl>
                                          <p:spTgt spid="266"/>
                                        </p:tgtEl>
                                        <p:attrNameLst>
                                          <p:attrName>ppt_h</p:attrName>
                                        </p:attrNameLst>
                                      </p:cBhvr>
                                      <p:tavLst>
                                        <p:tav tm="0">
                                          <p:val>
                                            <p:fltVal val="0"/>
                                          </p:val>
                                        </p:tav>
                                        <p:tav tm="100000">
                                          <p:val>
                                            <p:strVal val="#ppt_h"/>
                                          </p:val>
                                        </p:tav>
                                      </p:tavLst>
                                    </p:anim>
                                    <p:anim calcmode="lin" valueType="num">
                                      <p:cBhvr>
                                        <p:cTn id="180" dur="2000" fill="hold"/>
                                        <p:tgtEl>
                                          <p:spTgt spid="266"/>
                                        </p:tgtEl>
                                        <p:attrNameLst>
                                          <p:attrName>ppt_w</p:attrName>
                                        </p:attrNameLst>
                                      </p:cBhvr>
                                      <p:tavLst>
                                        <p:tav tm="0">
                                          <p:val>
                                            <p:fltVal val="0"/>
                                          </p:val>
                                        </p:tav>
                                        <p:tav tm="100000">
                                          <p:val>
                                            <p:strVal val="#ppt_w"/>
                                          </p:val>
                                        </p:tav>
                                      </p:tavLst>
                                    </p:anim>
                                  </p:childTnLst>
                                </p:cTn>
                              </p:par>
                              <p:par>
                                <p:cTn id="181" presetID="15" presetClass="entr" presetSubtype="0" fill="hold" nodeType="withEffect">
                                  <p:stCondLst>
                                    <p:cond delay="0"/>
                                  </p:stCondLst>
                                  <p:childTnLst>
                                    <p:set>
                                      <p:cBhvr>
                                        <p:cTn id="182" dur="1" fill="hold">
                                          <p:stCondLst>
                                            <p:cond delay="0"/>
                                          </p:stCondLst>
                                        </p:cTn>
                                        <p:tgtEl>
                                          <p:spTgt spid="283"/>
                                        </p:tgtEl>
                                        <p:attrNameLst>
                                          <p:attrName>style.visibility</p:attrName>
                                        </p:attrNameLst>
                                      </p:cBhvr>
                                      <p:to>
                                        <p:strVal val="visible"/>
                                      </p:to>
                                    </p:set>
                                    <p:anim calcmode="lin" valueType="num">
                                      <p:cBhvr>
                                        <p:cTn id="183" dur="1000" fill="hold"/>
                                        <p:tgtEl>
                                          <p:spTgt spid="283"/>
                                        </p:tgtEl>
                                        <p:attrNameLst>
                                          <p:attrName>ppt_w</p:attrName>
                                        </p:attrNameLst>
                                      </p:cBhvr>
                                      <p:tavLst>
                                        <p:tav tm="0">
                                          <p:val>
                                            <p:fltVal val="0"/>
                                          </p:val>
                                        </p:tav>
                                        <p:tav tm="100000">
                                          <p:val>
                                            <p:strVal val="#ppt_w"/>
                                          </p:val>
                                        </p:tav>
                                      </p:tavLst>
                                    </p:anim>
                                    <p:anim calcmode="lin" valueType="num">
                                      <p:cBhvr>
                                        <p:cTn id="184" dur="1000" fill="hold"/>
                                        <p:tgtEl>
                                          <p:spTgt spid="283"/>
                                        </p:tgtEl>
                                        <p:attrNameLst>
                                          <p:attrName>ppt_h</p:attrName>
                                        </p:attrNameLst>
                                      </p:cBhvr>
                                      <p:tavLst>
                                        <p:tav tm="0">
                                          <p:val>
                                            <p:fltVal val="0"/>
                                          </p:val>
                                        </p:tav>
                                        <p:tav tm="100000">
                                          <p:val>
                                            <p:strVal val="#ppt_h"/>
                                          </p:val>
                                        </p:tav>
                                      </p:tavLst>
                                    </p:anim>
                                    <p:anim calcmode="lin" valueType="num">
                                      <p:cBhvr>
                                        <p:cTn id="185"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83"/>
                                        </p:tgtEl>
                                        <p:attrNameLst>
                                          <p:attrName>ppt_y</p:attrName>
                                        </p:attrNameLst>
                                      </p:cBhvr>
                                      <p:tavLst>
                                        <p:tav tm="0" fmla="#ppt_y+(sin(-2*pi*(1-$))*-#ppt_x+cos(-2*pi*(1-$))*(1-#ppt_y))*(1-$)">
                                          <p:val>
                                            <p:fltVal val="0"/>
                                          </p:val>
                                        </p:tav>
                                        <p:tav tm="100000">
                                          <p:val>
                                            <p:fltVal val="1"/>
                                          </p:val>
                                        </p:tav>
                                      </p:tavLst>
                                    </p:anim>
                                  </p:childTnLst>
                                </p:cTn>
                              </p:par>
                              <p:par>
                                <p:cTn id="187" presetID="8" presetClass="emph" presetSubtype="0" fill="hold" nodeType="withEffect">
                                  <p:stCondLst>
                                    <p:cond delay="500"/>
                                  </p:stCondLst>
                                  <p:childTnLst>
                                    <p:animRot by="21600000">
                                      <p:cBhvr>
                                        <p:cTn id="188" dur="2000" fill="hold"/>
                                        <p:tgtEl>
                                          <p:spTgt spid="283"/>
                                        </p:tgtEl>
                                        <p:attrNameLst>
                                          <p:attrName>r</p:attrName>
                                        </p:attrNameLst>
                                      </p:cBhvr>
                                    </p:animRot>
                                  </p:childTnLst>
                                </p:cTn>
                              </p:par>
                            </p:childTnLst>
                          </p:cTn>
                        </p:par>
                        <p:par>
                          <p:cTn id="189" fill="hold">
                            <p:stCondLst>
                              <p:cond delay="10300"/>
                            </p:stCondLst>
                            <p:childTnLst>
                              <p:par>
                                <p:cTn id="190" presetID="26" presetClass="emph" presetSubtype="0" repeatCount="2000" fill="hold" nodeType="afterEffect">
                                  <p:stCondLst>
                                    <p:cond delay="1500"/>
                                  </p:stCondLst>
                                  <p:childTnLst>
                                    <p:animEffect transition="out" filter="fade">
                                      <p:cBhvr>
                                        <p:cTn id="191" dur="500" tmFilter="0, 0; .2, .5; .8, .5; 1, 0"/>
                                        <p:tgtEl>
                                          <p:spTgt spid="334"/>
                                        </p:tgtEl>
                                      </p:cBhvr>
                                    </p:animEffect>
                                    <p:animScale>
                                      <p:cBhvr>
                                        <p:cTn id="192" dur="250" autoRev="1" fill="hold"/>
                                        <p:tgtEl>
                                          <p:spTgt spid="334"/>
                                        </p:tgtEl>
                                      </p:cBhvr>
                                      <p:by x="105000" y="105000"/>
                                    </p:animScale>
                                  </p:childTnLst>
                                </p:cTn>
                              </p:par>
                              <p:par>
                                <p:cTn id="193" presetID="10" presetClass="entr" presetSubtype="0" fill="hold" nodeType="withEffect">
                                  <p:stCondLst>
                                    <p:cond delay="0"/>
                                  </p:stCondLst>
                                  <p:childTnLst>
                                    <p:set>
                                      <p:cBhvr>
                                        <p:cTn id="194" dur="1" fill="hold">
                                          <p:stCondLst>
                                            <p:cond delay="0"/>
                                          </p:stCondLst>
                                        </p:cTn>
                                        <p:tgtEl>
                                          <p:spTgt spid="3194"/>
                                        </p:tgtEl>
                                        <p:attrNameLst>
                                          <p:attrName>style.visibility</p:attrName>
                                        </p:attrNameLst>
                                      </p:cBhvr>
                                      <p:to>
                                        <p:strVal val="visible"/>
                                      </p:to>
                                    </p:set>
                                    <p:animEffect transition="in" filter="fade">
                                      <p:cBhvr>
                                        <p:cTn id="195" dur="1450"/>
                                        <p:tgtEl>
                                          <p:spTgt spid="3194"/>
                                        </p:tgtEl>
                                      </p:cBhvr>
                                    </p:animEffect>
                                  </p:childTnLst>
                                </p:cTn>
                              </p:par>
                              <p:par>
                                <p:cTn id="196" presetID="42" presetClass="path" presetSubtype="0" accel="50000" decel="50000" fill="hold" nodeType="withEffect">
                                  <p:stCondLst>
                                    <p:cond delay="0"/>
                                  </p:stCondLst>
                                  <p:childTnLst>
                                    <p:animMotion origin="layout" path="M -2.53712E-6 1.48148E-6 L -2.53712E-6 0.69074 " pathEditMode="relative" rAng="0" ptsTypes="AA">
                                      <p:cBhvr>
                                        <p:cTn id="197" dur="2000" fill="hold"/>
                                        <p:tgtEl>
                                          <p:spTgt spid="3194"/>
                                        </p:tgtEl>
                                        <p:attrNameLst>
                                          <p:attrName>ppt_x</p:attrName>
                                          <p:attrName>ppt_y</p:attrName>
                                        </p:attrNameLst>
                                      </p:cBhvr>
                                      <p:rCtr x="0" y="34537"/>
                                    </p:animMotion>
                                  </p:childTnLst>
                                </p:cTn>
                              </p:par>
                              <p:par>
                                <p:cTn id="198" presetID="42" presetClass="entr" presetSubtype="0" fill="hold" nodeType="withEffect">
                                  <p:stCondLst>
                                    <p:cond delay="0"/>
                                  </p:stCondLst>
                                  <p:childTnLst>
                                    <p:set>
                                      <p:cBhvr>
                                        <p:cTn id="199" dur="1" fill="hold">
                                          <p:stCondLst>
                                            <p:cond delay="0"/>
                                          </p:stCondLst>
                                        </p:cTn>
                                        <p:tgtEl>
                                          <p:spTgt spid="352"/>
                                        </p:tgtEl>
                                        <p:attrNameLst>
                                          <p:attrName>style.visibility</p:attrName>
                                        </p:attrNameLst>
                                      </p:cBhvr>
                                      <p:to>
                                        <p:strVal val="visible"/>
                                      </p:to>
                                    </p:set>
                                    <p:animEffect transition="in" filter="fade">
                                      <p:cBhvr>
                                        <p:cTn id="200" dur="500"/>
                                        <p:tgtEl>
                                          <p:spTgt spid="352"/>
                                        </p:tgtEl>
                                      </p:cBhvr>
                                    </p:animEffect>
                                    <p:anim calcmode="lin" valueType="num">
                                      <p:cBhvr>
                                        <p:cTn id="201" dur="500" fill="hold"/>
                                        <p:tgtEl>
                                          <p:spTgt spid="352"/>
                                        </p:tgtEl>
                                        <p:attrNameLst>
                                          <p:attrName>ppt_x</p:attrName>
                                        </p:attrNameLst>
                                      </p:cBhvr>
                                      <p:tavLst>
                                        <p:tav tm="0">
                                          <p:val>
                                            <p:strVal val="#ppt_x"/>
                                          </p:val>
                                        </p:tav>
                                        <p:tav tm="100000">
                                          <p:val>
                                            <p:strVal val="#ppt_x"/>
                                          </p:val>
                                        </p:tav>
                                      </p:tavLst>
                                    </p:anim>
                                    <p:anim calcmode="lin" valueType="num">
                                      <p:cBhvr>
                                        <p:cTn id="202" dur="500" fill="hold"/>
                                        <p:tgtEl>
                                          <p:spTgt spid="352"/>
                                        </p:tgtEl>
                                        <p:attrNameLst>
                                          <p:attrName>ppt_y</p:attrName>
                                        </p:attrNameLst>
                                      </p:cBhvr>
                                      <p:tavLst>
                                        <p:tav tm="0">
                                          <p:val>
                                            <p:strVal val="#ppt_y+.1"/>
                                          </p:val>
                                        </p:tav>
                                        <p:tav tm="100000">
                                          <p:val>
                                            <p:strVal val="#ppt_y"/>
                                          </p:val>
                                        </p:tav>
                                      </p:tavLst>
                                    </p:anim>
                                  </p:childTnLst>
                                </p:cTn>
                              </p:par>
                              <p:par>
                                <p:cTn id="203" presetID="26" presetClass="emph" presetSubtype="0" repeatCount="3000" fill="hold" nodeType="withEffect">
                                  <p:stCondLst>
                                    <p:cond delay="3500"/>
                                  </p:stCondLst>
                                  <p:childTnLst>
                                    <p:animEffect transition="out" filter="fade">
                                      <p:cBhvr>
                                        <p:cTn id="204" dur="500" tmFilter="0, 0; .2, .5; .8, .5; 1, 0"/>
                                        <p:tgtEl>
                                          <p:spTgt spid="352"/>
                                        </p:tgtEl>
                                      </p:cBhvr>
                                    </p:animEffect>
                                    <p:animScale>
                                      <p:cBhvr>
                                        <p:cTn id="205" dur="250" autoRev="1" fill="hold"/>
                                        <p:tgtEl>
                                          <p:spTgt spid="352"/>
                                        </p:tgtEl>
                                      </p:cBhvr>
                                      <p:by x="105000" y="105000"/>
                                    </p:animScale>
                                  </p:childTnLst>
                                </p:cTn>
                              </p:par>
                              <p:par>
                                <p:cTn id="206" presetID="8" presetClass="emph" presetSubtype="0" repeatCount="indefinite" fill="hold" nodeType="withEffect">
                                  <p:stCondLst>
                                    <p:cond delay="3500"/>
                                  </p:stCondLst>
                                  <p:childTnLst>
                                    <p:animRot by="21600000">
                                      <p:cBhvr>
                                        <p:cTn id="207" dur="2000" fill="hold"/>
                                        <p:tgtEl>
                                          <p:spTgt spid="282"/>
                                        </p:tgtEl>
                                        <p:attrNameLst>
                                          <p:attrName>r</p:attrName>
                                        </p:attrNameLst>
                                      </p:cBhvr>
                                    </p:animRot>
                                  </p:childTnLst>
                                </p:cTn>
                              </p:par>
                              <p:par>
                                <p:cTn id="208" presetID="42" presetClass="path" presetSubtype="0" accel="50000" decel="50000" fill="hold" nodeType="withEffect">
                                  <p:stCondLst>
                                    <p:cond delay="3500"/>
                                  </p:stCondLst>
                                  <p:childTnLst>
                                    <p:animMotion origin="layout" path="M 0 0 L 0 0.25 E" pathEditMode="relative" ptsTypes="">
                                      <p:cBhvr>
                                        <p:cTn id="209" dur="2000" fill="hold"/>
                                        <p:tgtEl>
                                          <p:spTgt spid="282"/>
                                        </p:tgtEl>
                                        <p:attrNameLst>
                                          <p:attrName>ppt_x</p:attrName>
                                          <p:attrName>ppt_y</p:attrName>
                                        </p:attrNameLst>
                                      </p:cBhvr>
                                    </p:animMotion>
                                  </p:childTnLst>
                                </p:cTn>
                              </p:par>
                              <p:par>
                                <p:cTn id="210" presetID="42" presetClass="path" presetSubtype="0" accel="50000" decel="50000" fill="hold" grpId="0" nodeType="withEffect">
                                  <p:stCondLst>
                                    <p:cond delay="3500"/>
                                  </p:stCondLst>
                                  <p:childTnLst>
                                    <p:animMotion origin="layout" path="M 0 0 L 0 0.25 E" pathEditMode="relative" ptsTypes="">
                                      <p:cBhvr>
                                        <p:cTn id="211" dur="2000" fill="hold"/>
                                        <p:tgtEl>
                                          <p:spTgt spid="269"/>
                                        </p:tgtEl>
                                        <p:attrNameLst>
                                          <p:attrName>ppt_x</p:attrName>
                                          <p:attrName>ppt_y</p:attrName>
                                        </p:attrNameLst>
                                      </p:cBhvr>
                                    </p:animMotion>
                                  </p:childTnLst>
                                </p:cTn>
                              </p:par>
                              <p:par>
                                <p:cTn id="212" presetID="42" presetClass="path" presetSubtype="0" accel="50000" decel="50000" fill="hold" grpId="0" nodeType="withEffect">
                                  <p:stCondLst>
                                    <p:cond delay="3500"/>
                                  </p:stCondLst>
                                  <p:childTnLst>
                                    <p:animMotion origin="layout" path="M 0 0 L 0 0.25 E" pathEditMode="relative" ptsTypes="">
                                      <p:cBhvr>
                                        <p:cTn id="213" dur="2000" fill="hold"/>
                                        <p:tgtEl>
                                          <p:spTgt spid="270"/>
                                        </p:tgtEl>
                                        <p:attrNameLst>
                                          <p:attrName>ppt_x</p:attrName>
                                          <p:attrName>ppt_y</p:attrName>
                                        </p:attrNameLst>
                                      </p:cBhvr>
                                    </p:animMotion>
                                  </p:childTnLst>
                                </p:cTn>
                              </p:par>
                              <p:par>
                                <p:cTn id="214" presetID="42" presetClass="path" presetSubtype="0" accel="50000" decel="50000" fill="hold" grpId="0" nodeType="withEffect">
                                  <p:stCondLst>
                                    <p:cond delay="3500"/>
                                  </p:stCondLst>
                                  <p:childTnLst>
                                    <p:animMotion origin="layout" path="M 0 0 L 0 0.25 E" pathEditMode="relative" ptsTypes="">
                                      <p:cBhvr>
                                        <p:cTn id="215" dur="2000" fill="hold"/>
                                        <p:tgtEl>
                                          <p:spTgt spid="271"/>
                                        </p:tgtEl>
                                        <p:attrNameLst>
                                          <p:attrName>ppt_x</p:attrName>
                                          <p:attrName>ppt_y</p:attrName>
                                        </p:attrNameLst>
                                      </p:cBhvr>
                                    </p:animMotion>
                                  </p:childTnLst>
                                </p:cTn>
                              </p:par>
                              <p:par>
                                <p:cTn id="216" presetID="42" presetClass="path" presetSubtype="0" accel="50000" decel="50000" fill="hold" grpId="0" nodeType="withEffect">
                                  <p:stCondLst>
                                    <p:cond delay="3500"/>
                                  </p:stCondLst>
                                  <p:childTnLst>
                                    <p:animMotion origin="layout" path="M 0 0 L 0 0.25 E" pathEditMode="relative" ptsTypes="">
                                      <p:cBhvr>
                                        <p:cTn id="217" dur="2000" fill="hold"/>
                                        <p:tgtEl>
                                          <p:spTgt spid="272"/>
                                        </p:tgtEl>
                                        <p:attrNameLst>
                                          <p:attrName>ppt_x</p:attrName>
                                          <p:attrName>ppt_y</p:attrName>
                                        </p:attrNameLst>
                                      </p:cBhvr>
                                    </p:animMotion>
                                  </p:childTnLst>
                                </p:cTn>
                              </p:par>
                              <p:par>
                                <p:cTn id="218" presetID="42" presetClass="path" presetSubtype="0" accel="50000" decel="50000" fill="hold" grpId="0" nodeType="withEffect">
                                  <p:stCondLst>
                                    <p:cond delay="3500"/>
                                  </p:stCondLst>
                                  <p:childTnLst>
                                    <p:animMotion origin="layout" path="M 0 0 L 0 0.25 E" pathEditMode="relative" ptsTypes="">
                                      <p:cBhvr>
                                        <p:cTn id="219" dur="2000" fill="hold"/>
                                        <p:tgtEl>
                                          <p:spTgt spid="273"/>
                                        </p:tgtEl>
                                        <p:attrNameLst>
                                          <p:attrName>ppt_x</p:attrName>
                                          <p:attrName>ppt_y</p:attrName>
                                        </p:attrNameLst>
                                      </p:cBhvr>
                                    </p:animMotion>
                                  </p:childTnLst>
                                </p:cTn>
                              </p:par>
                              <p:par>
                                <p:cTn id="220" presetID="42" presetClass="path" presetSubtype="0" accel="50000" decel="50000" fill="hold" grpId="0" nodeType="withEffect">
                                  <p:stCondLst>
                                    <p:cond delay="3500"/>
                                  </p:stCondLst>
                                  <p:childTnLst>
                                    <p:animMotion origin="layout" path="M 0 0 L 0 0.25 E" pathEditMode="relative" ptsTypes="">
                                      <p:cBhvr>
                                        <p:cTn id="221" dur="2000" fill="hold"/>
                                        <p:tgtEl>
                                          <p:spTgt spid="276"/>
                                        </p:tgtEl>
                                        <p:attrNameLst>
                                          <p:attrName>ppt_x</p:attrName>
                                          <p:attrName>ppt_y</p:attrName>
                                        </p:attrNameLst>
                                      </p:cBhvr>
                                    </p:animMotion>
                                  </p:childTnLst>
                                </p:cTn>
                              </p:par>
                              <p:par>
                                <p:cTn id="222" presetID="42" presetClass="path" presetSubtype="0" accel="50000" decel="50000" fill="hold" grpId="0" nodeType="withEffect">
                                  <p:stCondLst>
                                    <p:cond delay="3500"/>
                                  </p:stCondLst>
                                  <p:childTnLst>
                                    <p:animMotion origin="layout" path="M 0 0 L 0 0.25 E" pathEditMode="relative" ptsTypes="">
                                      <p:cBhvr>
                                        <p:cTn id="223" dur="2000" fill="hold"/>
                                        <p:tgtEl>
                                          <p:spTgt spid="277"/>
                                        </p:tgtEl>
                                        <p:attrNameLst>
                                          <p:attrName>ppt_x</p:attrName>
                                          <p:attrName>ppt_y</p:attrName>
                                        </p:attrNameLst>
                                      </p:cBhvr>
                                    </p:animMotion>
                                  </p:childTnLst>
                                </p:cTn>
                              </p:par>
                              <p:par>
                                <p:cTn id="224" presetID="42" presetClass="path" presetSubtype="0" accel="50000" decel="50000" fill="hold" grpId="0" nodeType="withEffect">
                                  <p:stCondLst>
                                    <p:cond delay="3500"/>
                                  </p:stCondLst>
                                  <p:childTnLst>
                                    <p:animMotion origin="layout" path="M 0 0 L 0 0.25 E" pathEditMode="relative" ptsTypes="">
                                      <p:cBhvr>
                                        <p:cTn id="225" dur="2000" fill="hold"/>
                                        <p:tgtEl>
                                          <p:spTgt spid="278"/>
                                        </p:tgtEl>
                                        <p:attrNameLst>
                                          <p:attrName>ppt_x</p:attrName>
                                          <p:attrName>ppt_y</p:attrName>
                                        </p:attrNameLst>
                                      </p:cBhvr>
                                    </p:animMotion>
                                  </p:childTnLst>
                                </p:cTn>
                              </p:par>
                              <p:par>
                                <p:cTn id="226" presetID="42" presetClass="path" presetSubtype="0" accel="50000" decel="50000" fill="hold" grpId="0" nodeType="withEffect">
                                  <p:stCondLst>
                                    <p:cond delay="3500"/>
                                  </p:stCondLst>
                                  <p:childTnLst>
                                    <p:animMotion origin="layout" path="M 0 0 L 0 0.25 E" pathEditMode="relative" ptsTypes="">
                                      <p:cBhvr>
                                        <p:cTn id="227" dur="2000" fill="hold"/>
                                        <p:tgtEl>
                                          <p:spTgt spid="279"/>
                                        </p:tgtEl>
                                        <p:attrNameLst>
                                          <p:attrName>ppt_x</p:attrName>
                                          <p:attrName>ppt_y</p:attrName>
                                        </p:attrNameLst>
                                      </p:cBhvr>
                                    </p:animMotion>
                                  </p:childTnLst>
                                </p:cTn>
                              </p:par>
                              <p:par>
                                <p:cTn id="228" presetID="42" presetClass="path" presetSubtype="0" accel="50000" decel="50000" fill="hold" grpId="0" nodeType="withEffect">
                                  <p:stCondLst>
                                    <p:cond delay="3500"/>
                                  </p:stCondLst>
                                  <p:childTnLst>
                                    <p:animMotion origin="layout" path="M 0 0 L 0 0.25 E" pathEditMode="relative" ptsTypes="">
                                      <p:cBhvr>
                                        <p:cTn id="229" dur="2000" fill="hold"/>
                                        <p:tgtEl>
                                          <p:spTgt spid="280"/>
                                        </p:tgtEl>
                                        <p:attrNameLst>
                                          <p:attrName>ppt_x</p:attrName>
                                          <p:attrName>ppt_y</p:attrName>
                                        </p:attrNameLst>
                                      </p:cBhvr>
                                    </p:animMotion>
                                  </p:childTnLst>
                                </p:cTn>
                              </p:par>
                              <p:par>
                                <p:cTn id="230" presetID="42" presetClass="path" presetSubtype="0" accel="50000" decel="50000" fill="hold" grpId="0" nodeType="withEffect">
                                  <p:stCondLst>
                                    <p:cond delay="3500"/>
                                  </p:stCondLst>
                                  <p:childTnLst>
                                    <p:animMotion origin="layout" path="M 0 0 L 0 0.25 E" pathEditMode="relative" ptsTypes="">
                                      <p:cBhvr>
                                        <p:cTn id="231" dur="2000" fill="hold"/>
                                        <p:tgtEl>
                                          <p:spTgt spid="281"/>
                                        </p:tgtEl>
                                        <p:attrNameLst>
                                          <p:attrName>ppt_x</p:attrName>
                                          <p:attrName>ppt_y</p:attrName>
                                        </p:attrNameLst>
                                      </p:cBhvr>
                                    </p:animMotion>
                                  </p:childTnLst>
                                </p:cTn>
                              </p:par>
                              <p:par>
                                <p:cTn id="232" presetID="27" presetClass="emph" presetSubtype="0" fill="remove" grpId="1" nodeType="withEffect">
                                  <p:stCondLst>
                                    <p:cond delay="1000"/>
                                  </p:stCondLst>
                                  <p:childTnLst>
                                    <p:animClr clrSpc="rgb" dir="cw">
                                      <p:cBhvr override="childStyle">
                                        <p:cTn id="233" dur="250" autoRev="1" fill="remove"/>
                                        <p:tgtEl>
                                          <p:spTgt spid="112"/>
                                        </p:tgtEl>
                                        <p:attrNameLst>
                                          <p:attrName>style.color</p:attrName>
                                        </p:attrNameLst>
                                      </p:cBhvr>
                                      <p:to>
                                        <a:schemeClr val="bg1"/>
                                      </p:to>
                                    </p:animClr>
                                    <p:animClr clrSpc="rgb" dir="cw">
                                      <p:cBhvr>
                                        <p:cTn id="234" dur="250" autoRev="1" fill="remove"/>
                                        <p:tgtEl>
                                          <p:spTgt spid="112"/>
                                        </p:tgtEl>
                                        <p:attrNameLst>
                                          <p:attrName>fillcolor</p:attrName>
                                        </p:attrNameLst>
                                      </p:cBhvr>
                                      <p:to>
                                        <a:schemeClr val="bg1"/>
                                      </p:to>
                                    </p:animClr>
                                    <p:set>
                                      <p:cBhvr>
                                        <p:cTn id="235" dur="250" autoRev="1" fill="remove"/>
                                        <p:tgtEl>
                                          <p:spTgt spid="112"/>
                                        </p:tgtEl>
                                        <p:attrNameLst>
                                          <p:attrName>fill.type</p:attrName>
                                        </p:attrNameLst>
                                      </p:cBhvr>
                                      <p:to>
                                        <p:strVal val="solid"/>
                                      </p:to>
                                    </p:set>
                                    <p:set>
                                      <p:cBhvr>
                                        <p:cTn id="236" dur="250" autoRev="1" fill="remove"/>
                                        <p:tgtEl>
                                          <p:spTgt spid="112"/>
                                        </p:tgtEl>
                                        <p:attrNameLst>
                                          <p:attrName>fill.on</p:attrName>
                                        </p:attrNameLst>
                                      </p:cBhvr>
                                      <p:to>
                                        <p:strVal val="true"/>
                                      </p:to>
                                    </p:set>
                                  </p:childTnLst>
                                </p:cTn>
                              </p:par>
                            </p:childTnLst>
                          </p:cTn>
                        </p:par>
                        <p:par>
                          <p:cTn id="237" fill="hold">
                            <p:stCondLst>
                              <p:cond delay="15800"/>
                            </p:stCondLst>
                            <p:childTnLst>
                              <p:par>
                                <p:cTn id="238" presetID="8" presetClass="emph" presetSubtype="0" fill="hold" nodeType="afterEffect">
                                  <p:stCondLst>
                                    <p:cond delay="0"/>
                                  </p:stCondLst>
                                  <p:childTnLst>
                                    <p:animRot by="21600000">
                                      <p:cBhvr>
                                        <p:cTn id="239" dur="2000" fill="hold"/>
                                        <p:tgtEl>
                                          <p:spTgt spid="3197"/>
                                        </p:tgtEl>
                                        <p:attrNameLst>
                                          <p:attrName>r</p:attrName>
                                        </p:attrNameLst>
                                      </p:cBhvr>
                                    </p:animRot>
                                  </p:childTnLst>
                                </p:cTn>
                              </p:par>
                              <p:par>
                                <p:cTn id="240" presetID="32" presetClass="emph" presetSubtype="0" fill="hold" grpId="1" nodeType="withEffect">
                                  <p:stCondLst>
                                    <p:cond delay="10500"/>
                                  </p:stCondLst>
                                  <p:childTnLst>
                                    <p:animRot by="120000">
                                      <p:cBhvr>
                                        <p:cTn id="241" dur="100" fill="hold">
                                          <p:stCondLst>
                                            <p:cond delay="0"/>
                                          </p:stCondLst>
                                        </p:cTn>
                                        <p:tgtEl>
                                          <p:spTgt spid="306"/>
                                        </p:tgtEl>
                                        <p:attrNameLst>
                                          <p:attrName>r</p:attrName>
                                        </p:attrNameLst>
                                      </p:cBhvr>
                                    </p:animRot>
                                    <p:animRot by="-240000">
                                      <p:cBhvr>
                                        <p:cTn id="242" dur="200" fill="hold">
                                          <p:stCondLst>
                                            <p:cond delay="200"/>
                                          </p:stCondLst>
                                        </p:cTn>
                                        <p:tgtEl>
                                          <p:spTgt spid="306"/>
                                        </p:tgtEl>
                                        <p:attrNameLst>
                                          <p:attrName>r</p:attrName>
                                        </p:attrNameLst>
                                      </p:cBhvr>
                                    </p:animRot>
                                    <p:animRot by="240000">
                                      <p:cBhvr>
                                        <p:cTn id="243" dur="200" fill="hold">
                                          <p:stCondLst>
                                            <p:cond delay="400"/>
                                          </p:stCondLst>
                                        </p:cTn>
                                        <p:tgtEl>
                                          <p:spTgt spid="306"/>
                                        </p:tgtEl>
                                        <p:attrNameLst>
                                          <p:attrName>r</p:attrName>
                                        </p:attrNameLst>
                                      </p:cBhvr>
                                    </p:animRot>
                                    <p:animRot by="-240000">
                                      <p:cBhvr>
                                        <p:cTn id="244" dur="200" fill="hold">
                                          <p:stCondLst>
                                            <p:cond delay="600"/>
                                          </p:stCondLst>
                                        </p:cTn>
                                        <p:tgtEl>
                                          <p:spTgt spid="306"/>
                                        </p:tgtEl>
                                        <p:attrNameLst>
                                          <p:attrName>r</p:attrName>
                                        </p:attrNameLst>
                                      </p:cBhvr>
                                    </p:animRot>
                                    <p:animRot by="120000">
                                      <p:cBhvr>
                                        <p:cTn id="245" dur="200" fill="hold">
                                          <p:stCondLst>
                                            <p:cond delay="800"/>
                                          </p:stCondLst>
                                        </p:cTn>
                                        <p:tgtEl>
                                          <p:spTgt spid="306"/>
                                        </p:tgtEl>
                                        <p:attrNameLst>
                                          <p:attrName>r</p:attrName>
                                        </p:attrNameLst>
                                      </p:cBhvr>
                                    </p:animRot>
                                  </p:childTnLst>
                                </p:cTn>
                              </p:par>
                              <p:par>
                                <p:cTn id="246" presetID="35" presetClass="path" presetSubtype="0" decel="76000" fill="hold" nodeType="withEffect">
                                  <p:stCondLst>
                                    <p:cond delay="1000"/>
                                  </p:stCondLst>
                                  <p:childTnLst>
                                    <p:animMotion origin="layout" path="M -2.78197E-6 4.07407E-6 L -0.14457 4.07407E-6 " pathEditMode="relative" rAng="0" ptsTypes="AA">
                                      <p:cBhvr>
                                        <p:cTn id="247"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0025"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122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14493725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03797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1663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57448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848670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824214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360500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273124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99392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152958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811581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22425591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31915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084647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298092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792289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190022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Tree>
    <p:extLst>
      <p:ext uri="{BB962C8B-B14F-4D97-AF65-F5344CB8AC3E}">
        <p14:creationId xmlns:p14="http://schemas.microsoft.com/office/powerpoint/2010/main" val="280517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Tree>
    <p:extLst>
      <p:ext uri="{BB962C8B-B14F-4D97-AF65-F5344CB8AC3E}">
        <p14:creationId xmlns:p14="http://schemas.microsoft.com/office/powerpoint/2010/main" val="1996820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Tree>
    <p:extLst>
      <p:ext uri="{BB962C8B-B14F-4D97-AF65-F5344CB8AC3E}">
        <p14:creationId xmlns:p14="http://schemas.microsoft.com/office/powerpoint/2010/main" val="1830563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346489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163581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002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613" y="2906713"/>
            <a:ext cx="1036002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17900435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187820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294035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07599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8650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376241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613" y="1600200"/>
            <a:ext cx="5408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DAFB0E-0006-42C2-A33E-C08C5D4D5B4B}" type="datetimeFigureOut">
              <a:rPr lang="en-US" smtClean="0"/>
              <a:t>6/13/2018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8269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4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4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125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125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DAFB0E-0006-42C2-A33E-C08C5D4D5B4B}" type="datetimeFigureOut">
              <a:rPr lang="en-US" smtClean="0"/>
              <a:t>6/13/2018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3300671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DAFB0E-0006-42C2-A33E-C08C5D4D5B4B}" type="datetimeFigureOut">
              <a:rPr lang="en-US" smtClean="0"/>
              <a:t>6/13/2018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7665365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AFB0E-0006-42C2-A33E-C08C5D4D5B4B}" type="datetimeFigureOut">
              <a:rPr lang="en-US" smtClean="0"/>
              <a:t>6/13/2018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76718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0025"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5675" y="273050"/>
            <a:ext cx="6813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6/13/2018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1158869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3612"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188" y="612775"/>
            <a:ext cx="731361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36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6/13/2018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7008859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80362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Tree>
    <p:extLst>
      <p:ext uri="{BB962C8B-B14F-4D97-AF65-F5344CB8AC3E}">
        <p14:creationId xmlns:p14="http://schemas.microsoft.com/office/powerpoint/2010/main" val="104621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7613" y="274638"/>
            <a:ext cx="2741612"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561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8985871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4663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dirty="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825054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71898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406705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92713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01876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0863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95506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124886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3" name="Group 152"/>
          <p:cNvGrpSpPr/>
          <p:nvPr userDrawn="1"/>
        </p:nvGrpSpPr>
        <p:grpSpPr>
          <a:xfrm rot="11318852">
            <a:off x="9563361" y="4923301"/>
            <a:ext cx="1309995"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157" name="Group 156"/>
          <p:cNvGrpSpPr/>
          <p:nvPr userDrawn="1"/>
        </p:nvGrpSpPr>
        <p:grpSpPr bwMode="black">
          <a:xfrm>
            <a:off x="9981487" y="5364930"/>
            <a:ext cx="42148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79" name="Group 178"/>
          <p:cNvGrpSpPr/>
          <p:nvPr userDrawn="1"/>
        </p:nvGrpSpPr>
        <p:grpSpPr>
          <a:xfrm rot="5694621">
            <a:off x="10939819" y="4887666"/>
            <a:ext cx="982496" cy="779416"/>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183" name="Group 182"/>
          <p:cNvGrpSpPr/>
          <p:nvPr userDrawn="1"/>
        </p:nvGrpSpPr>
        <p:grpSpPr bwMode="black">
          <a:xfrm rot="15975769">
            <a:off x="11373647" y="5132384"/>
            <a:ext cx="316111" cy="316112"/>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05" name="Group 204"/>
          <p:cNvGrpSpPr/>
          <p:nvPr userDrawn="1"/>
        </p:nvGrpSpPr>
        <p:grpSpPr>
          <a:xfrm rot="11195837">
            <a:off x="10560235" y="4415532"/>
            <a:ext cx="589498"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209" name="Group 208"/>
          <p:cNvGrpSpPr/>
          <p:nvPr userDrawn="1"/>
        </p:nvGrpSpPr>
        <p:grpSpPr bwMode="black">
          <a:xfrm rot="2463011">
            <a:off x="10758543" y="4615102"/>
            <a:ext cx="18966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403998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11336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40459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89608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239639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70058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86670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56714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421198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52737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605350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grpSp>
        <p:nvGrpSpPr>
          <p:cNvPr id="50" name="Group 49"/>
          <p:cNvGrpSpPr/>
          <p:nvPr userDrawn="1"/>
        </p:nvGrpSpPr>
        <p:grpSpPr>
          <a:xfrm rot="5694621">
            <a:off x="9968748"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54" name="Group 53"/>
          <p:cNvGrpSpPr/>
          <p:nvPr userDrawn="1"/>
        </p:nvGrpSpPr>
        <p:grpSpPr bwMode="black">
          <a:xfrm rot="15975769">
            <a:off x="10402576" y="5473198"/>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userDrawn="1"/>
        </p:nvGrpSpPr>
        <p:grpSpPr>
          <a:xfrm rot="11195837">
            <a:off x="10575733" y="4586010"/>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68" name="Group 67"/>
          <p:cNvGrpSpPr/>
          <p:nvPr userDrawn="1"/>
        </p:nvGrpSpPr>
        <p:grpSpPr bwMode="black">
          <a:xfrm rot="2463011">
            <a:off x="10774041" y="4785580"/>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245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41923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9660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35104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462846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8678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448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808604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747831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593713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79378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6818702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786376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93072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26276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Tree>
    <p:extLst>
      <p:ext uri="{BB962C8B-B14F-4D97-AF65-F5344CB8AC3E}">
        <p14:creationId xmlns:p14="http://schemas.microsoft.com/office/powerpoint/2010/main" val="151454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Tree>
    <p:extLst>
      <p:ext uri="{BB962C8B-B14F-4D97-AF65-F5344CB8AC3E}">
        <p14:creationId xmlns:p14="http://schemas.microsoft.com/office/powerpoint/2010/main" val="95735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Tree>
    <p:extLst>
      <p:ext uri="{BB962C8B-B14F-4D97-AF65-F5344CB8AC3E}">
        <p14:creationId xmlns:p14="http://schemas.microsoft.com/office/powerpoint/2010/main" val="623558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375708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08234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334638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252933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50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6553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54542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32585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18" name="Freeform 6">
            <a:extLst>
              <a:ext uri="{FF2B5EF4-FFF2-40B4-BE49-F238E27FC236}">
                <a16:creationId xmlns:a16="http://schemas.microsoft.com/office/drawing/2014/main" id="{1B2F4048-B921-4707-9860-70B96FE909E0}"/>
              </a:ext>
            </a:extLst>
          </p:cNvPr>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9" name="Curved Line">
            <a:extLst>
              <a:ext uri="{FF2B5EF4-FFF2-40B4-BE49-F238E27FC236}">
                <a16:creationId xmlns:a16="http://schemas.microsoft.com/office/drawing/2014/main" id="{35B15CEE-9769-42F4-8C93-16E04E246B85}"/>
              </a:ext>
            </a:extLst>
          </p:cNvPr>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20" name="bIg Eye">
            <a:extLst>
              <a:ext uri="{FF2B5EF4-FFF2-40B4-BE49-F238E27FC236}">
                <a16:creationId xmlns:a16="http://schemas.microsoft.com/office/drawing/2014/main" id="{A6BFFEB8-12A1-4FC9-822C-4A45239B2CF9}"/>
              </a:ext>
            </a:extLst>
          </p:cNvPr>
          <p:cNvGrpSpPr/>
          <p:nvPr userDrawn="1"/>
        </p:nvGrpSpPr>
        <p:grpSpPr>
          <a:xfrm>
            <a:off x="2665413" y="2318584"/>
            <a:ext cx="962025" cy="568325"/>
            <a:chOff x="2665413" y="2318584"/>
            <a:chExt cx="962025" cy="568325"/>
          </a:xfrm>
          <a:solidFill>
            <a:schemeClr val="tx2"/>
          </a:solidFill>
        </p:grpSpPr>
        <p:sp>
          <p:nvSpPr>
            <p:cNvPr id="221" name="Freeform 8">
              <a:extLst>
                <a:ext uri="{FF2B5EF4-FFF2-40B4-BE49-F238E27FC236}">
                  <a16:creationId xmlns:a16="http://schemas.microsoft.com/office/drawing/2014/main" id="{FCC50423-0CCE-49E2-8EC2-F9C0501E0E02}"/>
                </a:ext>
              </a:extLst>
            </p:cNvPr>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2" name="Freeform 9">
              <a:extLst>
                <a:ext uri="{FF2B5EF4-FFF2-40B4-BE49-F238E27FC236}">
                  <a16:creationId xmlns:a16="http://schemas.microsoft.com/office/drawing/2014/main" id="{DFB55960-DE13-4D26-AC2D-0C5FE7B56FFD}"/>
                </a:ext>
              </a:extLst>
            </p:cNvPr>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23" name="Line to bugle">
            <a:extLst>
              <a:ext uri="{FF2B5EF4-FFF2-40B4-BE49-F238E27FC236}">
                <a16:creationId xmlns:a16="http://schemas.microsoft.com/office/drawing/2014/main" id="{B4FBD0A9-0D98-4BBF-93DA-335FEFCE0606}"/>
              </a:ext>
            </a:extLst>
          </p:cNvPr>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4" name="Bugle">
            <a:extLst>
              <a:ext uri="{FF2B5EF4-FFF2-40B4-BE49-F238E27FC236}">
                <a16:creationId xmlns:a16="http://schemas.microsoft.com/office/drawing/2014/main" id="{E1062FD7-014D-4FC1-B559-2805CDCE3E95}"/>
              </a:ext>
            </a:extLst>
          </p:cNvPr>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25" name="Arrow round wheel 2">
            <a:extLst>
              <a:ext uri="{FF2B5EF4-FFF2-40B4-BE49-F238E27FC236}">
                <a16:creationId xmlns:a16="http://schemas.microsoft.com/office/drawing/2014/main" id="{3C2BBC39-37F4-4A53-91D6-59901F0AA7A2}"/>
              </a:ext>
            </a:extLst>
          </p:cNvPr>
          <p:cNvGrpSpPr/>
          <p:nvPr userDrawn="1"/>
        </p:nvGrpSpPr>
        <p:grpSpPr>
          <a:xfrm>
            <a:off x="1208088" y="3209171"/>
            <a:ext cx="982663" cy="684213"/>
            <a:chOff x="1208088" y="3209171"/>
            <a:chExt cx="982663" cy="684213"/>
          </a:xfrm>
        </p:grpSpPr>
        <p:sp>
          <p:nvSpPr>
            <p:cNvPr id="226" name="Freeform 12">
              <a:extLst>
                <a:ext uri="{FF2B5EF4-FFF2-40B4-BE49-F238E27FC236}">
                  <a16:creationId xmlns:a16="http://schemas.microsoft.com/office/drawing/2014/main" id="{429306C1-AA5B-470E-ACB0-3A5A43652112}"/>
                </a:ext>
              </a:extLst>
            </p:cNvPr>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7" name="Freeform 13">
              <a:extLst>
                <a:ext uri="{FF2B5EF4-FFF2-40B4-BE49-F238E27FC236}">
                  <a16:creationId xmlns:a16="http://schemas.microsoft.com/office/drawing/2014/main" id="{E23F5AE3-8B47-45C1-931F-3A88B600F197}"/>
                </a:ext>
              </a:extLst>
            </p:cNvPr>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28" name="Wheel connector">
            <a:extLst>
              <a:ext uri="{FF2B5EF4-FFF2-40B4-BE49-F238E27FC236}">
                <a16:creationId xmlns:a16="http://schemas.microsoft.com/office/drawing/2014/main" id="{F86E35EF-E196-44F7-889F-A29CF6F7F9FF}"/>
              </a:ext>
            </a:extLst>
          </p:cNvPr>
          <p:cNvGrpSpPr/>
          <p:nvPr userDrawn="1"/>
        </p:nvGrpSpPr>
        <p:grpSpPr>
          <a:xfrm>
            <a:off x="1739901" y="3017084"/>
            <a:ext cx="1122362" cy="977900"/>
            <a:chOff x="1739901" y="3017084"/>
            <a:chExt cx="1122362" cy="977900"/>
          </a:xfrm>
        </p:grpSpPr>
        <p:sp>
          <p:nvSpPr>
            <p:cNvPr id="229" name="Freeform 14">
              <a:extLst>
                <a:ext uri="{FF2B5EF4-FFF2-40B4-BE49-F238E27FC236}">
                  <a16:creationId xmlns:a16="http://schemas.microsoft.com/office/drawing/2014/main" id="{4719A257-DB48-4F73-B844-4C2066DC7096}"/>
                </a:ext>
              </a:extLst>
            </p:cNvPr>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0" name="Freeform 15">
              <a:extLst>
                <a:ext uri="{FF2B5EF4-FFF2-40B4-BE49-F238E27FC236}">
                  <a16:creationId xmlns:a16="http://schemas.microsoft.com/office/drawing/2014/main" id="{99AF6B8A-9959-4D0D-96FE-5E72894C25F1}"/>
                </a:ext>
              </a:extLst>
            </p:cNvPr>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31" name="Arrow around wheel 1">
            <a:extLst>
              <a:ext uri="{FF2B5EF4-FFF2-40B4-BE49-F238E27FC236}">
                <a16:creationId xmlns:a16="http://schemas.microsoft.com/office/drawing/2014/main" id="{46B9D420-6EEE-4453-97CF-CD4D8A1EDFE4}"/>
              </a:ext>
            </a:extLst>
          </p:cNvPr>
          <p:cNvGrpSpPr/>
          <p:nvPr userDrawn="1"/>
        </p:nvGrpSpPr>
        <p:grpSpPr>
          <a:xfrm>
            <a:off x="1473201" y="2812296"/>
            <a:ext cx="627063" cy="773113"/>
            <a:chOff x="1473201" y="2812296"/>
            <a:chExt cx="627063" cy="773113"/>
          </a:xfrm>
        </p:grpSpPr>
        <p:sp>
          <p:nvSpPr>
            <p:cNvPr id="232" name="Freeform 16">
              <a:extLst>
                <a:ext uri="{FF2B5EF4-FFF2-40B4-BE49-F238E27FC236}">
                  <a16:creationId xmlns:a16="http://schemas.microsoft.com/office/drawing/2014/main" id="{6B4AC90D-DF03-4C8A-9514-07A1CE806ACB}"/>
                </a:ext>
              </a:extLst>
            </p:cNvPr>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3" name="Freeform 17">
              <a:extLst>
                <a:ext uri="{FF2B5EF4-FFF2-40B4-BE49-F238E27FC236}">
                  <a16:creationId xmlns:a16="http://schemas.microsoft.com/office/drawing/2014/main" id="{B0B84567-92DE-44F6-9179-B70191DC8272}"/>
                </a:ext>
              </a:extLst>
            </p:cNvPr>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34" name="Big Wheel 1">
            <a:extLst>
              <a:ext uri="{FF2B5EF4-FFF2-40B4-BE49-F238E27FC236}">
                <a16:creationId xmlns:a16="http://schemas.microsoft.com/office/drawing/2014/main" id="{4519D497-DD02-4D5B-BBF6-C2A391177717}"/>
              </a:ext>
            </a:extLst>
          </p:cNvPr>
          <p:cNvGrpSpPr/>
          <p:nvPr userDrawn="1"/>
        </p:nvGrpSpPr>
        <p:grpSpPr>
          <a:xfrm>
            <a:off x="1573213" y="2958346"/>
            <a:ext cx="546100" cy="506413"/>
            <a:chOff x="1573213" y="2958346"/>
            <a:chExt cx="546100" cy="506413"/>
          </a:xfrm>
          <a:solidFill>
            <a:schemeClr val="accent4"/>
          </a:solidFill>
        </p:grpSpPr>
        <p:sp>
          <p:nvSpPr>
            <p:cNvPr id="235" name="Freeform 18">
              <a:extLst>
                <a:ext uri="{FF2B5EF4-FFF2-40B4-BE49-F238E27FC236}">
                  <a16:creationId xmlns:a16="http://schemas.microsoft.com/office/drawing/2014/main" id="{CAF5465C-6608-448E-A3A5-1A5A927B74A7}"/>
                </a:ext>
              </a:extLst>
            </p:cNvPr>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48" name="Pin wheel 1">
              <a:extLst>
                <a:ext uri="{FF2B5EF4-FFF2-40B4-BE49-F238E27FC236}">
                  <a16:creationId xmlns:a16="http://schemas.microsoft.com/office/drawing/2014/main" id="{E53C7919-7AB5-4908-9CFA-A9A82287AF78}"/>
                </a:ext>
              </a:extLst>
            </p:cNvPr>
            <p:cNvGrpSpPr/>
            <p:nvPr userDrawn="1"/>
          </p:nvGrpSpPr>
          <p:grpSpPr>
            <a:xfrm>
              <a:off x="1697038" y="3050421"/>
              <a:ext cx="322263" cy="325438"/>
              <a:chOff x="1697038" y="3050421"/>
              <a:chExt cx="322263" cy="325438"/>
            </a:xfrm>
            <a:grpFill/>
          </p:grpSpPr>
          <p:sp>
            <p:nvSpPr>
              <p:cNvPr id="249" name="Freeform 19">
                <a:extLst>
                  <a:ext uri="{FF2B5EF4-FFF2-40B4-BE49-F238E27FC236}">
                    <a16:creationId xmlns:a16="http://schemas.microsoft.com/office/drawing/2014/main" id="{BC064AA2-2BCB-4D78-8014-EDB4F5B7B4D9}"/>
                  </a:ext>
                </a:extLst>
              </p:cNvPr>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0" name="Rectangle 20">
                <a:extLst>
                  <a:ext uri="{FF2B5EF4-FFF2-40B4-BE49-F238E27FC236}">
                    <a16:creationId xmlns:a16="http://schemas.microsoft.com/office/drawing/2014/main" id="{3CC51843-4446-4C76-995D-C4E3342EFA80}"/>
                  </a:ext>
                </a:extLst>
              </p:cNvPr>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1" name="Rectangle 21">
                <a:extLst>
                  <a:ext uri="{FF2B5EF4-FFF2-40B4-BE49-F238E27FC236}">
                    <a16:creationId xmlns:a16="http://schemas.microsoft.com/office/drawing/2014/main" id="{858C9A1A-A867-43F6-8EA2-096911F1B585}"/>
                  </a:ext>
                </a:extLst>
              </p:cNvPr>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2" name="Rectangle 22">
                <a:extLst>
                  <a:ext uri="{FF2B5EF4-FFF2-40B4-BE49-F238E27FC236}">
                    <a16:creationId xmlns:a16="http://schemas.microsoft.com/office/drawing/2014/main" id="{0A8BC8AC-0AC9-439D-A719-3D4834FDF841}"/>
                  </a:ext>
                </a:extLst>
              </p:cNvPr>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3" name="Rectangle 23">
                <a:extLst>
                  <a:ext uri="{FF2B5EF4-FFF2-40B4-BE49-F238E27FC236}">
                    <a16:creationId xmlns:a16="http://schemas.microsoft.com/office/drawing/2014/main" id="{D631DFB6-0BA1-4FEF-B951-AB003EFE075E}"/>
                  </a:ext>
                </a:extLst>
              </p:cNvPr>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4" name="Freeform 24">
                <a:extLst>
                  <a:ext uri="{FF2B5EF4-FFF2-40B4-BE49-F238E27FC236}">
                    <a16:creationId xmlns:a16="http://schemas.microsoft.com/office/drawing/2014/main" id="{96797CB8-FFBB-4746-89B0-AC0256F0244A}"/>
                  </a:ext>
                </a:extLst>
              </p:cNvPr>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5" name="Freeform 25">
                <a:extLst>
                  <a:ext uri="{FF2B5EF4-FFF2-40B4-BE49-F238E27FC236}">
                    <a16:creationId xmlns:a16="http://schemas.microsoft.com/office/drawing/2014/main" id="{B69B0A1C-FC18-4F6D-9618-593E45C19E20}"/>
                  </a:ext>
                </a:extLst>
              </p:cNvPr>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7" name="Freeform 26">
                <a:extLst>
                  <a:ext uri="{FF2B5EF4-FFF2-40B4-BE49-F238E27FC236}">
                    <a16:creationId xmlns:a16="http://schemas.microsoft.com/office/drawing/2014/main" id="{3CFBEAF8-6CE0-4292-B962-5FD5AB690F89}"/>
                  </a:ext>
                </a:extLst>
              </p:cNvPr>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8" name="Freeform 27">
                <a:extLst>
                  <a:ext uri="{FF2B5EF4-FFF2-40B4-BE49-F238E27FC236}">
                    <a16:creationId xmlns:a16="http://schemas.microsoft.com/office/drawing/2014/main" id="{CF0A1651-167E-4948-88C1-23808E010122}"/>
                  </a:ext>
                </a:extLst>
              </p:cNvPr>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284" name="Small Wheel 1">
            <a:extLst>
              <a:ext uri="{FF2B5EF4-FFF2-40B4-BE49-F238E27FC236}">
                <a16:creationId xmlns:a16="http://schemas.microsoft.com/office/drawing/2014/main" id="{9F228134-6BE5-44DE-9D13-4C36ED2A6A10}"/>
              </a:ext>
            </a:extLst>
          </p:cNvPr>
          <p:cNvGrpSpPr/>
          <p:nvPr userDrawn="1"/>
        </p:nvGrpSpPr>
        <p:grpSpPr>
          <a:xfrm>
            <a:off x="2559051" y="3645734"/>
            <a:ext cx="390525" cy="379413"/>
            <a:chOff x="2559051" y="3645734"/>
            <a:chExt cx="390525" cy="379413"/>
          </a:xfrm>
          <a:solidFill>
            <a:schemeClr val="accent4"/>
          </a:solidFill>
        </p:grpSpPr>
        <p:sp>
          <p:nvSpPr>
            <p:cNvPr id="285" name="Freeform 28">
              <a:extLst>
                <a:ext uri="{FF2B5EF4-FFF2-40B4-BE49-F238E27FC236}">
                  <a16:creationId xmlns:a16="http://schemas.microsoft.com/office/drawing/2014/main" id="{5FD8CF2D-2F0B-4591-A291-427D75A21BB1}"/>
                </a:ext>
              </a:extLst>
            </p:cNvPr>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05" name="Pin wheel 2">
              <a:extLst>
                <a:ext uri="{FF2B5EF4-FFF2-40B4-BE49-F238E27FC236}">
                  <a16:creationId xmlns:a16="http://schemas.microsoft.com/office/drawing/2014/main" id="{AD7859C7-3FE8-4367-914B-19F893AD27EB}"/>
                </a:ext>
              </a:extLst>
            </p:cNvPr>
            <p:cNvGrpSpPr/>
            <p:nvPr userDrawn="1"/>
          </p:nvGrpSpPr>
          <p:grpSpPr>
            <a:xfrm>
              <a:off x="2627313" y="3709234"/>
              <a:ext cx="254000" cy="252413"/>
              <a:chOff x="2627313" y="3709234"/>
              <a:chExt cx="254000" cy="252413"/>
            </a:xfrm>
            <a:grpFill/>
          </p:grpSpPr>
          <p:sp>
            <p:nvSpPr>
              <p:cNvPr id="385" name="Freeform 29">
                <a:extLst>
                  <a:ext uri="{FF2B5EF4-FFF2-40B4-BE49-F238E27FC236}">
                    <a16:creationId xmlns:a16="http://schemas.microsoft.com/office/drawing/2014/main" id="{EBE0ABA1-EA9D-4111-84BE-8245C4082872}"/>
                  </a:ext>
                </a:extLst>
              </p:cNvPr>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6" name="Rectangle 30">
                <a:extLst>
                  <a:ext uri="{FF2B5EF4-FFF2-40B4-BE49-F238E27FC236}">
                    <a16:creationId xmlns:a16="http://schemas.microsoft.com/office/drawing/2014/main" id="{2C3142F7-61D6-4992-9C33-D0BD82222C3D}"/>
                  </a:ext>
                </a:extLst>
              </p:cNvPr>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7" name="Rectangle 31">
                <a:extLst>
                  <a:ext uri="{FF2B5EF4-FFF2-40B4-BE49-F238E27FC236}">
                    <a16:creationId xmlns:a16="http://schemas.microsoft.com/office/drawing/2014/main" id="{870DE4E1-FCB0-4CBD-A43C-4D4D74BAEC18}"/>
                  </a:ext>
                </a:extLst>
              </p:cNvPr>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8" name="Rectangle 32">
                <a:extLst>
                  <a:ext uri="{FF2B5EF4-FFF2-40B4-BE49-F238E27FC236}">
                    <a16:creationId xmlns:a16="http://schemas.microsoft.com/office/drawing/2014/main" id="{1E55C5C7-844B-4374-95A8-42B3C6E86CE7}"/>
                  </a:ext>
                </a:extLst>
              </p:cNvPr>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9" name="Rectangle 33">
                <a:extLst>
                  <a:ext uri="{FF2B5EF4-FFF2-40B4-BE49-F238E27FC236}">
                    <a16:creationId xmlns:a16="http://schemas.microsoft.com/office/drawing/2014/main" id="{1E41DE32-D6D0-48AB-85A2-25D5128531B3}"/>
                  </a:ext>
                </a:extLst>
              </p:cNvPr>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0" name="Freeform 34">
                <a:extLst>
                  <a:ext uri="{FF2B5EF4-FFF2-40B4-BE49-F238E27FC236}">
                    <a16:creationId xmlns:a16="http://schemas.microsoft.com/office/drawing/2014/main" id="{1026E11D-2025-456B-9769-AAA4A6F3C8FE}"/>
                  </a:ext>
                </a:extLst>
              </p:cNvPr>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1" name="Freeform 35">
                <a:extLst>
                  <a:ext uri="{FF2B5EF4-FFF2-40B4-BE49-F238E27FC236}">
                    <a16:creationId xmlns:a16="http://schemas.microsoft.com/office/drawing/2014/main" id="{934B9206-AD5F-499F-BC3F-2F753D52B9CC}"/>
                  </a:ext>
                </a:extLst>
              </p:cNvPr>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2" name="Freeform 36">
                <a:extLst>
                  <a:ext uri="{FF2B5EF4-FFF2-40B4-BE49-F238E27FC236}">
                    <a16:creationId xmlns:a16="http://schemas.microsoft.com/office/drawing/2014/main" id="{E8C1BE95-A8B5-4FE8-AD05-49493F3CCC41}"/>
                  </a:ext>
                </a:extLst>
              </p:cNvPr>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3" name="Freeform 37">
                <a:extLst>
                  <a:ext uri="{FF2B5EF4-FFF2-40B4-BE49-F238E27FC236}">
                    <a16:creationId xmlns:a16="http://schemas.microsoft.com/office/drawing/2014/main" id="{AAB09AAD-4309-483D-856A-37BA4EDCFE67}"/>
                  </a:ext>
                </a:extLst>
              </p:cNvPr>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394" name="Spike Globe">
            <a:extLst>
              <a:ext uri="{FF2B5EF4-FFF2-40B4-BE49-F238E27FC236}">
                <a16:creationId xmlns:a16="http://schemas.microsoft.com/office/drawing/2014/main" id="{E022B836-E243-4D77-A5FB-51EB956CF1B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95" name="Swoosh">
            <a:extLst>
              <a:ext uri="{FF2B5EF4-FFF2-40B4-BE49-F238E27FC236}">
                <a16:creationId xmlns:a16="http://schemas.microsoft.com/office/drawing/2014/main" id="{42EE8D43-B80F-4BE3-9609-6562166DE6AD}"/>
              </a:ext>
            </a:extLst>
          </p:cNvPr>
          <p:cNvGrpSpPr/>
          <p:nvPr userDrawn="1"/>
        </p:nvGrpSpPr>
        <p:grpSpPr>
          <a:xfrm>
            <a:off x="6571599" y="3146077"/>
            <a:ext cx="869150" cy="586352"/>
            <a:chOff x="6571599" y="3146077"/>
            <a:chExt cx="869150" cy="586352"/>
          </a:xfrm>
        </p:grpSpPr>
        <p:sp>
          <p:nvSpPr>
            <p:cNvPr id="396" name="Freeform 52">
              <a:extLst>
                <a:ext uri="{FF2B5EF4-FFF2-40B4-BE49-F238E27FC236}">
                  <a16:creationId xmlns:a16="http://schemas.microsoft.com/office/drawing/2014/main" id="{5A4D94AA-0A36-4DC6-ADA6-657755B05690}"/>
                </a:ext>
              </a:extLst>
            </p:cNvPr>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7" name="Freeform 53">
              <a:extLst>
                <a:ext uri="{FF2B5EF4-FFF2-40B4-BE49-F238E27FC236}">
                  <a16:creationId xmlns:a16="http://schemas.microsoft.com/office/drawing/2014/main" id="{516A63C6-716D-4EE5-B438-B2BCD4ECE35C}"/>
                </a:ext>
              </a:extLst>
            </p:cNvPr>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98" name="Circle">
            <a:extLst>
              <a:ext uri="{FF2B5EF4-FFF2-40B4-BE49-F238E27FC236}">
                <a16:creationId xmlns:a16="http://schemas.microsoft.com/office/drawing/2014/main" id="{F5BE82C7-7A57-43F7-88E6-983772513099}"/>
              </a:ext>
            </a:extLst>
          </p:cNvPr>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9" name="Circle round pin">
            <a:extLst>
              <a:ext uri="{FF2B5EF4-FFF2-40B4-BE49-F238E27FC236}">
                <a16:creationId xmlns:a16="http://schemas.microsoft.com/office/drawing/2014/main" id="{4E7421D6-D087-4DA9-88A9-B7972BBF227E}"/>
              </a:ext>
            </a:extLst>
          </p:cNvPr>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0" name="Half ring 2">
            <a:extLst>
              <a:ext uri="{FF2B5EF4-FFF2-40B4-BE49-F238E27FC236}">
                <a16:creationId xmlns:a16="http://schemas.microsoft.com/office/drawing/2014/main" id="{44367230-9F7E-4649-B340-8A5F3B9054D6}"/>
              </a:ext>
            </a:extLst>
          </p:cNvPr>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1" name="Half ring 3">
            <a:extLst>
              <a:ext uri="{FF2B5EF4-FFF2-40B4-BE49-F238E27FC236}">
                <a16:creationId xmlns:a16="http://schemas.microsoft.com/office/drawing/2014/main" id="{C1A7206F-955F-4CD5-9FB3-0E1DE47A8138}"/>
              </a:ext>
            </a:extLst>
          </p:cNvPr>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2" name="half ring 4">
            <a:extLst>
              <a:ext uri="{FF2B5EF4-FFF2-40B4-BE49-F238E27FC236}">
                <a16:creationId xmlns:a16="http://schemas.microsoft.com/office/drawing/2014/main" id="{CDD2BCD6-9BA9-4DE3-9E16-860B57A99091}"/>
              </a:ext>
            </a:extLst>
          </p:cNvPr>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3" name="Half ring 1">
            <a:extLst>
              <a:ext uri="{FF2B5EF4-FFF2-40B4-BE49-F238E27FC236}">
                <a16:creationId xmlns:a16="http://schemas.microsoft.com/office/drawing/2014/main" id="{27D6369B-CD85-409B-B7FF-2B20DCD216D9}"/>
              </a:ext>
            </a:extLst>
          </p:cNvPr>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04" name="Thumbs Up">
            <a:extLst>
              <a:ext uri="{FF2B5EF4-FFF2-40B4-BE49-F238E27FC236}">
                <a16:creationId xmlns:a16="http://schemas.microsoft.com/office/drawing/2014/main" id="{8800C430-F4D0-42A5-B078-360C220CEDBD}"/>
              </a:ext>
            </a:extLst>
          </p:cNvPr>
          <p:cNvGrpSpPr/>
          <p:nvPr userDrawn="1"/>
        </p:nvGrpSpPr>
        <p:grpSpPr>
          <a:xfrm>
            <a:off x="7850677" y="3148671"/>
            <a:ext cx="339876" cy="282798"/>
            <a:chOff x="7850677" y="3148671"/>
            <a:chExt cx="339876" cy="282798"/>
          </a:xfrm>
          <a:solidFill>
            <a:schemeClr val="tx2"/>
          </a:solidFill>
        </p:grpSpPr>
        <p:sp>
          <p:nvSpPr>
            <p:cNvPr id="405" name="Freeform 62">
              <a:extLst>
                <a:ext uri="{FF2B5EF4-FFF2-40B4-BE49-F238E27FC236}">
                  <a16:creationId xmlns:a16="http://schemas.microsoft.com/office/drawing/2014/main" id="{259FAD28-42A6-47A7-9982-963665306383}"/>
                </a:ext>
              </a:extLst>
            </p:cNvPr>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6" name="Freeform 63">
              <a:extLst>
                <a:ext uri="{FF2B5EF4-FFF2-40B4-BE49-F238E27FC236}">
                  <a16:creationId xmlns:a16="http://schemas.microsoft.com/office/drawing/2014/main" id="{C3311CEF-C44A-41D0-9F56-0633105ECF2C}"/>
                </a:ext>
              </a:extLst>
            </p:cNvPr>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07" name="Small Drop Pin">
            <a:extLst>
              <a:ext uri="{FF2B5EF4-FFF2-40B4-BE49-F238E27FC236}">
                <a16:creationId xmlns:a16="http://schemas.microsoft.com/office/drawing/2014/main" id="{417B2623-8A11-4E92-B2B1-13E449854DAB}"/>
              </a:ext>
            </a:extLst>
          </p:cNvPr>
          <p:cNvGrpSpPr/>
          <p:nvPr userDrawn="1"/>
        </p:nvGrpSpPr>
        <p:grpSpPr>
          <a:xfrm>
            <a:off x="6461333" y="2894413"/>
            <a:ext cx="346363" cy="230909"/>
            <a:chOff x="6461333" y="2894413"/>
            <a:chExt cx="346363" cy="230909"/>
          </a:xfrm>
        </p:grpSpPr>
        <p:sp>
          <p:nvSpPr>
            <p:cNvPr id="408" name="Freeform 60">
              <a:extLst>
                <a:ext uri="{FF2B5EF4-FFF2-40B4-BE49-F238E27FC236}">
                  <a16:creationId xmlns:a16="http://schemas.microsoft.com/office/drawing/2014/main" id="{FAD17102-B5E0-4625-BC18-A42B00DCBF71}"/>
                </a:ext>
              </a:extLst>
            </p:cNvPr>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9" name="Freeform 61">
              <a:extLst>
                <a:ext uri="{FF2B5EF4-FFF2-40B4-BE49-F238E27FC236}">
                  <a16:creationId xmlns:a16="http://schemas.microsoft.com/office/drawing/2014/main" id="{84FC5DCE-6618-487B-A405-D4A79D38C815}"/>
                </a:ext>
              </a:extLst>
            </p:cNvPr>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0" name="Freeform 64">
              <a:extLst>
                <a:ext uri="{FF2B5EF4-FFF2-40B4-BE49-F238E27FC236}">
                  <a16:creationId xmlns:a16="http://schemas.microsoft.com/office/drawing/2014/main" id="{518416C0-ECB7-4B55-A7E8-F07EFDD32E47}"/>
                </a:ext>
              </a:extLst>
            </p:cNvPr>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11" name="Big Drop Pin">
            <a:extLst>
              <a:ext uri="{FF2B5EF4-FFF2-40B4-BE49-F238E27FC236}">
                <a16:creationId xmlns:a16="http://schemas.microsoft.com/office/drawing/2014/main" id="{F653730F-D2FF-46CF-BF37-243ADD15ED51}"/>
              </a:ext>
            </a:extLst>
          </p:cNvPr>
          <p:cNvGrpSpPr/>
          <p:nvPr userDrawn="1"/>
        </p:nvGrpSpPr>
        <p:grpSpPr>
          <a:xfrm>
            <a:off x="7582148" y="2258765"/>
            <a:ext cx="551327" cy="556516"/>
            <a:chOff x="7582148" y="2258765"/>
            <a:chExt cx="551327" cy="556516"/>
          </a:xfrm>
        </p:grpSpPr>
        <p:sp>
          <p:nvSpPr>
            <p:cNvPr id="412" name="Freeform 65">
              <a:extLst>
                <a:ext uri="{FF2B5EF4-FFF2-40B4-BE49-F238E27FC236}">
                  <a16:creationId xmlns:a16="http://schemas.microsoft.com/office/drawing/2014/main" id="{092F2712-6BA2-4BAD-ADB2-4BEB4FFD0563}"/>
                </a:ext>
              </a:extLst>
            </p:cNvPr>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3" name="Freeform 66">
              <a:extLst>
                <a:ext uri="{FF2B5EF4-FFF2-40B4-BE49-F238E27FC236}">
                  <a16:creationId xmlns:a16="http://schemas.microsoft.com/office/drawing/2014/main" id="{CA2B874A-0D31-47C0-B13B-13269B0E86A5}"/>
                </a:ext>
              </a:extLst>
            </p:cNvPr>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4" name="Freeform 67">
              <a:extLst>
                <a:ext uri="{FF2B5EF4-FFF2-40B4-BE49-F238E27FC236}">
                  <a16:creationId xmlns:a16="http://schemas.microsoft.com/office/drawing/2014/main" id="{C45455E8-1AA2-4412-AAD8-9A896DFB54E1}"/>
                </a:ext>
              </a:extLst>
            </p:cNvPr>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415" name="First Dotted Line">
            <a:extLst>
              <a:ext uri="{FF2B5EF4-FFF2-40B4-BE49-F238E27FC236}">
                <a16:creationId xmlns:a16="http://schemas.microsoft.com/office/drawing/2014/main" id="{025F7B69-B4A5-4D73-BB8D-DF9B3BE72B55}"/>
              </a:ext>
            </a:extLst>
          </p:cNvPr>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6" name="Straight Connector 415">
            <a:extLst>
              <a:ext uri="{FF2B5EF4-FFF2-40B4-BE49-F238E27FC236}">
                <a16:creationId xmlns:a16="http://schemas.microsoft.com/office/drawing/2014/main" id="{D31B705E-5F1C-437F-8DAA-3423C220D982}"/>
              </a:ext>
            </a:extLst>
          </p:cNvPr>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7" name="Straight Connector 416">
            <a:extLst>
              <a:ext uri="{FF2B5EF4-FFF2-40B4-BE49-F238E27FC236}">
                <a16:creationId xmlns:a16="http://schemas.microsoft.com/office/drawing/2014/main" id="{24EC89DB-050F-40AC-9CC7-531CA4701E9B}"/>
              </a:ext>
            </a:extLst>
          </p:cNvPr>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8" name="Heart">
            <a:extLst>
              <a:ext uri="{FF2B5EF4-FFF2-40B4-BE49-F238E27FC236}">
                <a16:creationId xmlns:a16="http://schemas.microsoft.com/office/drawing/2014/main" id="{80EE3D2D-036C-461E-8C1A-846DE1BB867C}"/>
              </a:ext>
            </a:extLst>
          </p:cNvPr>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19" name="Heart Pulse">
            <a:extLst>
              <a:ext uri="{FF2B5EF4-FFF2-40B4-BE49-F238E27FC236}">
                <a16:creationId xmlns:a16="http://schemas.microsoft.com/office/drawing/2014/main" id="{74B30D0B-0F29-47AE-804F-D4BA390BFA3C}"/>
              </a:ext>
            </a:extLst>
          </p:cNvPr>
          <p:cNvGrpSpPr/>
          <p:nvPr userDrawn="1"/>
        </p:nvGrpSpPr>
        <p:grpSpPr>
          <a:xfrm>
            <a:off x="9260238" y="2097517"/>
            <a:ext cx="1287723" cy="1044053"/>
            <a:chOff x="9260238" y="2097517"/>
            <a:chExt cx="1287723" cy="1044053"/>
          </a:xfrm>
        </p:grpSpPr>
        <p:sp>
          <p:nvSpPr>
            <p:cNvPr id="420" name="Freeform 73">
              <a:extLst>
                <a:ext uri="{FF2B5EF4-FFF2-40B4-BE49-F238E27FC236}">
                  <a16:creationId xmlns:a16="http://schemas.microsoft.com/office/drawing/2014/main" id="{41F170E6-9CAC-4954-B5A9-FEF09D936C14}"/>
                </a:ext>
              </a:extLst>
            </p:cNvPr>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1" name="Freeform 74">
              <a:extLst>
                <a:ext uri="{FF2B5EF4-FFF2-40B4-BE49-F238E27FC236}">
                  <a16:creationId xmlns:a16="http://schemas.microsoft.com/office/drawing/2014/main" id="{F15E7D75-653C-45F0-BE4A-9D3B6A4C21DC}"/>
                </a:ext>
              </a:extLst>
            </p:cNvPr>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2" name="Freeform 75">
              <a:extLst>
                <a:ext uri="{FF2B5EF4-FFF2-40B4-BE49-F238E27FC236}">
                  <a16:creationId xmlns:a16="http://schemas.microsoft.com/office/drawing/2014/main" id="{8389F67D-C5F0-401E-9F00-6972A4E86B2C}"/>
                </a:ext>
              </a:extLst>
            </p:cNvPr>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3" name="Freeform 76">
              <a:extLst>
                <a:ext uri="{FF2B5EF4-FFF2-40B4-BE49-F238E27FC236}">
                  <a16:creationId xmlns:a16="http://schemas.microsoft.com/office/drawing/2014/main" id="{B707EA7D-38C0-4D39-8A32-F0B59DA9791B}"/>
                </a:ext>
              </a:extLst>
            </p:cNvPr>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4" name="Freeform 77">
              <a:extLst>
                <a:ext uri="{FF2B5EF4-FFF2-40B4-BE49-F238E27FC236}">
                  <a16:creationId xmlns:a16="http://schemas.microsoft.com/office/drawing/2014/main" id="{481B6C0E-254F-4F9F-AF5B-AC961086DD7C}"/>
                </a:ext>
              </a:extLst>
            </p:cNvPr>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5" name="Freeform 78">
              <a:extLst>
                <a:ext uri="{FF2B5EF4-FFF2-40B4-BE49-F238E27FC236}">
                  <a16:creationId xmlns:a16="http://schemas.microsoft.com/office/drawing/2014/main" id="{7444D6F9-73F2-4F07-8CCE-EEABB28BEC93}"/>
                </a:ext>
              </a:extLst>
            </p:cNvPr>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6" name="Freeform 79">
              <a:extLst>
                <a:ext uri="{FF2B5EF4-FFF2-40B4-BE49-F238E27FC236}">
                  <a16:creationId xmlns:a16="http://schemas.microsoft.com/office/drawing/2014/main" id="{307DF4C2-135C-4EE4-B9BB-B5CEA36BFD14}"/>
                </a:ext>
              </a:extLst>
            </p:cNvPr>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7" name="Freeform 80">
              <a:extLst>
                <a:ext uri="{FF2B5EF4-FFF2-40B4-BE49-F238E27FC236}">
                  <a16:creationId xmlns:a16="http://schemas.microsoft.com/office/drawing/2014/main" id="{F25D0BBD-C392-4FC7-9FAF-97807FAA9A28}"/>
                </a:ext>
              </a:extLst>
            </p:cNvPr>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8" name="Freeform 81">
              <a:extLst>
                <a:ext uri="{FF2B5EF4-FFF2-40B4-BE49-F238E27FC236}">
                  <a16:creationId xmlns:a16="http://schemas.microsoft.com/office/drawing/2014/main" id="{219DECB4-D836-48FA-94DE-AA8EFC006EC1}"/>
                </a:ext>
              </a:extLst>
            </p:cNvPr>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9" name="Freeform 82">
              <a:extLst>
                <a:ext uri="{FF2B5EF4-FFF2-40B4-BE49-F238E27FC236}">
                  <a16:creationId xmlns:a16="http://schemas.microsoft.com/office/drawing/2014/main" id="{7697D39E-726D-4E60-8871-FDA48A27142B}"/>
                </a:ext>
              </a:extLst>
            </p:cNvPr>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0" name="Freeform 83">
              <a:extLst>
                <a:ext uri="{FF2B5EF4-FFF2-40B4-BE49-F238E27FC236}">
                  <a16:creationId xmlns:a16="http://schemas.microsoft.com/office/drawing/2014/main" id="{AD3A30F4-7A26-4141-A2F0-F218E7C8940A}"/>
                </a:ext>
              </a:extLst>
            </p:cNvPr>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1" name="Freeform 84">
              <a:extLst>
                <a:ext uri="{FF2B5EF4-FFF2-40B4-BE49-F238E27FC236}">
                  <a16:creationId xmlns:a16="http://schemas.microsoft.com/office/drawing/2014/main" id="{1AE4CB5B-E9F2-4CFB-960F-A1E1EB72DB60}"/>
                </a:ext>
              </a:extLst>
            </p:cNvPr>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2" name="Freeform 85">
              <a:extLst>
                <a:ext uri="{FF2B5EF4-FFF2-40B4-BE49-F238E27FC236}">
                  <a16:creationId xmlns:a16="http://schemas.microsoft.com/office/drawing/2014/main" id="{B33B703C-0B1C-4DD9-AEBA-7DFF291D9945}"/>
                </a:ext>
              </a:extLst>
            </p:cNvPr>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3" name="Freeform 86">
              <a:extLst>
                <a:ext uri="{FF2B5EF4-FFF2-40B4-BE49-F238E27FC236}">
                  <a16:creationId xmlns:a16="http://schemas.microsoft.com/office/drawing/2014/main" id="{FBCC88D3-7D65-4529-B9D4-97BC94061985}"/>
                </a:ext>
              </a:extLst>
            </p:cNvPr>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4" name="Freeform 87">
              <a:extLst>
                <a:ext uri="{FF2B5EF4-FFF2-40B4-BE49-F238E27FC236}">
                  <a16:creationId xmlns:a16="http://schemas.microsoft.com/office/drawing/2014/main" id="{3DE35281-855E-47FF-8370-9CE84D2D169B}"/>
                </a:ext>
              </a:extLst>
            </p:cNvPr>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5" name="Freeform 88">
              <a:extLst>
                <a:ext uri="{FF2B5EF4-FFF2-40B4-BE49-F238E27FC236}">
                  <a16:creationId xmlns:a16="http://schemas.microsoft.com/office/drawing/2014/main" id="{057C0F1A-FC4C-4083-835A-2B64970B5BF5}"/>
                </a:ext>
              </a:extLst>
            </p:cNvPr>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6" name="Freeform 89">
              <a:extLst>
                <a:ext uri="{FF2B5EF4-FFF2-40B4-BE49-F238E27FC236}">
                  <a16:creationId xmlns:a16="http://schemas.microsoft.com/office/drawing/2014/main" id="{DE3D7E1D-05DB-4AF6-9E5B-756FFF96EEB8}"/>
                </a:ext>
              </a:extLst>
            </p:cNvPr>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7" name="Freeform 90">
              <a:extLst>
                <a:ext uri="{FF2B5EF4-FFF2-40B4-BE49-F238E27FC236}">
                  <a16:creationId xmlns:a16="http://schemas.microsoft.com/office/drawing/2014/main" id="{6A87D684-AD70-4AB0-A266-48C85E3D36F9}"/>
                </a:ext>
              </a:extLst>
            </p:cNvPr>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8" name="Freeform 91">
              <a:extLst>
                <a:ext uri="{FF2B5EF4-FFF2-40B4-BE49-F238E27FC236}">
                  <a16:creationId xmlns:a16="http://schemas.microsoft.com/office/drawing/2014/main" id="{9A69D642-0F3F-49B7-9FE5-6AD87161A3C1}"/>
                </a:ext>
              </a:extLst>
            </p:cNvPr>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9" name="Freeform 92">
              <a:extLst>
                <a:ext uri="{FF2B5EF4-FFF2-40B4-BE49-F238E27FC236}">
                  <a16:creationId xmlns:a16="http://schemas.microsoft.com/office/drawing/2014/main" id="{3D8F7748-E66F-45A6-93F9-AE296BECD295}"/>
                </a:ext>
              </a:extLst>
            </p:cNvPr>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40" name="Music Notes">
            <a:extLst>
              <a:ext uri="{FF2B5EF4-FFF2-40B4-BE49-F238E27FC236}">
                <a16:creationId xmlns:a16="http://schemas.microsoft.com/office/drawing/2014/main" id="{81F2A673-CDA6-4170-BB36-5DC108966E33}"/>
              </a:ext>
            </a:extLst>
          </p:cNvPr>
          <p:cNvGrpSpPr/>
          <p:nvPr userDrawn="1"/>
        </p:nvGrpSpPr>
        <p:grpSpPr>
          <a:xfrm>
            <a:off x="3818411" y="2369950"/>
            <a:ext cx="768654" cy="821441"/>
            <a:chOff x="4775200" y="2022475"/>
            <a:chExt cx="2635251" cy="2816225"/>
          </a:xfrm>
        </p:grpSpPr>
        <p:sp>
          <p:nvSpPr>
            <p:cNvPr id="441" name="Freeform 42">
              <a:extLst>
                <a:ext uri="{FF2B5EF4-FFF2-40B4-BE49-F238E27FC236}">
                  <a16:creationId xmlns:a16="http://schemas.microsoft.com/office/drawing/2014/main" id="{457B6BCC-6E60-4C64-809E-F9B192EBF16A}"/>
                </a:ext>
              </a:extLst>
            </p:cNvPr>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2" name="Freeform 43">
              <a:extLst>
                <a:ext uri="{FF2B5EF4-FFF2-40B4-BE49-F238E27FC236}">
                  <a16:creationId xmlns:a16="http://schemas.microsoft.com/office/drawing/2014/main" id="{B0364E89-9C1D-4072-A8F2-66DC13CA731B}"/>
                </a:ext>
              </a:extLst>
            </p:cNvPr>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3" name="Freeform 44">
              <a:extLst>
                <a:ext uri="{FF2B5EF4-FFF2-40B4-BE49-F238E27FC236}">
                  <a16:creationId xmlns:a16="http://schemas.microsoft.com/office/drawing/2014/main" id="{0FC0E508-3C01-44E7-961C-AD78FFE6A5D1}"/>
                </a:ext>
              </a:extLst>
            </p:cNvPr>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4" name="Freeform 45">
              <a:extLst>
                <a:ext uri="{FF2B5EF4-FFF2-40B4-BE49-F238E27FC236}">
                  <a16:creationId xmlns:a16="http://schemas.microsoft.com/office/drawing/2014/main" id="{99C9ABF5-5334-480B-9631-99B94BCFDD58}"/>
                </a:ext>
              </a:extLst>
            </p:cNvPr>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5" name="Freeform 46">
              <a:extLst>
                <a:ext uri="{FF2B5EF4-FFF2-40B4-BE49-F238E27FC236}">
                  <a16:creationId xmlns:a16="http://schemas.microsoft.com/office/drawing/2014/main" id="{26CEC933-D590-4A63-ACB7-CF29343FB823}"/>
                </a:ext>
              </a:extLst>
            </p:cNvPr>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6" name="Freeform 47">
              <a:extLst>
                <a:ext uri="{FF2B5EF4-FFF2-40B4-BE49-F238E27FC236}">
                  <a16:creationId xmlns:a16="http://schemas.microsoft.com/office/drawing/2014/main" id="{A7134AEC-6067-4EB5-A05D-FD80FF6B4175}"/>
                </a:ext>
              </a:extLst>
            </p:cNvPr>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47" name="Sun Burst 1">
            <a:extLst>
              <a:ext uri="{FF2B5EF4-FFF2-40B4-BE49-F238E27FC236}">
                <a16:creationId xmlns:a16="http://schemas.microsoft.com/office/drawing/2014/main" id="{CE6F607A-B973-4B2E-B9D4-D132D50AD09F}"/>
              </a:ext>
            </a:extLst>
          </p:cNvPr>
          <p:cNvGrpSpPr/>
          <p:nvPr userDrawn="1"/>
        </p:nvGrpSpPr>
        <p:grpSpPr>
          <a:xfrm>
            <a:off x="5614708" y="1242907"/>
            <a:ext cx="362230" cy="360454"/>
            <a:chOff x="4960938" y="2301875"/>
            <a:chExt cx="2265362" cy="2254251"/>
          </a:xfrm>
          <a:solidFill>
            <a:schemeClr val="accent4"/>
          </a:solidFill>
        </p:grpSpPr>
        <p:sp>
          <p:nvSpPr>
            <p:cNvPr id="448" name="Rectangle 54">
              <a:extLst>
                <a:ext uri="{FF2B5EF4-FFF2-40B4-BE49-F238E27FC236}">
                  <a16:creationId xmlns:a16="http://schemas.microsoft.com/office/drawing/2014/main" id="{0D95AD07-14D4-4D6B-A8CF-DFD8B60FDF3A}"/>
                </a:ext>
              </a:extLst>
            </p:cNvPr>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9" name="Rectangle 55">
              <a:extLst>
                <a:ext uri="{FF2B5EF4-FFF2-40B4-BE49-F238E27FC236}">
                  <a16:creationId xmlns:a16="http://schemas.microsoft.com/office/drawing/2014/main" id="{631892FE-4CDB-47CD-83D5-6AF39474EE0F}"/>
                </a:ext>
              </a:extLst>
            </p:cNvPr>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0" name="Freeform 56">
              <a:extLst>
                <a:ext uri="{FF2B5EF4-FFF2-40B4-BE49-F238E27FC236}">
                  <a16:creationId xmlns:a16="http://schemas.microsoft.com/office/drawing/2014/main" id="{1126918B-53E4-4B20-A0F0-8143D8779BF5}"/>
                </a:ext>
              </a:extLst>
            </p:cNvPr>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1" name="Freeform 57">
              <a:extLst>
                <a:ext uri="{FF2B5EF4-FFF2-40B4-BE49-F238E27FC236}">
                  <a16:creationId xmlns:a16="http://schemas.microsoft.com/office/drawing/2014/main" id="{BFEB5878-7815-45AB-AD45-535B6B4EAF00}"/>
                </a:ext>
              </a:extLst>
            </p:cNvPr>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2" name="Freeform 58">
              <a:extLst>
                <a:ext uri="{FF2B5EF4-FFF2-40B4-BE49-F238E27FC236}">
                  <a16:creationId xmlns:a16="http://schemas.microsoft.com/office/drawing/2014/main" id="{34437644-EA27-4476-93BB-498E1F7861E1}"/>
                </a:ext>
              </a:extLst>
            </p:cNvPr>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3" name="Freeform 59">
              <a:extLst>
                <a:ext uri="{FF2B5EF4-FFF2-40B4-BE49-F238E27FC236}">
                  <a16:creationId xmlns:a16="http://schemas.microsoft.com/office/drawing/2014/main" id="{923CA668-0613-4578-8F6A-C3714A76C391}"/>
                </a:ext>
              </a:extLst>
            </p:cNvPr>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4" name="Freeform 60">
              <a:extLst>
                <a:ext uri="{FF2B5EF4-FFF2-40B4-BE49-F238E27FC236}">
                  <a16:creationId xmlns:a16="http://schemas.microsoft.com/office/drawing/2014/main" id="{03527BE9-CE5F-4773-97AF-0B53EEB16988}"/>
                </a:ext>
              </a:extLst>
            </p:cNvPr>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6" name="Freeform 61">
              <a:extLst>
                <a:ext uri="{FF2B5EF4-FFF2-40B4-BE49-F238E27FC236}">
                  <a16:creationId xmlns:a16="http://schemas.microsoft.com/office/drawing/2014/main" id="{FBD6EE4E-37A6-4310-A13B-CAB3CD703C9F}"/>
                </a:ext>
              </a:extLst>
            </p:cNvPr>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7" name="Rectangle 62">
              <a:extLst>
                <a:ext uri="{FF2B5EF4-FFF2-40B4-BE49-F238E27FC236}">
                  <a16:creationId xmlns:a16="http://schemas.microsoft.com/office/drawing/2014/main" id="{CEE233CE-CEDB-45DE-8405-159664D18CE1}"/>
                </a:ext>
              </a:extLst>
            </p:cNvPr>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8" name="Freeform 63">
              <a:extLst>
                <a:ext uri="{FF2B5EF4-FFF2-40B4-BE49-F238E27FC236}">
                  <a16:creationId xmlns:a16="http://schemas.microsoft.com/office/drawing/2014/main" id="{102DF83A-617A-4591-B0AE-964F10249F97}"/>
                </a:ext>
              </a:extLst>
            </p:cNvPr>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9" name="Freeform 64">
              <a:extLst>
                <a:ext uri="{FF2B5EF4-FFF2-40B4-BE49-F238E27FC236}">
                  <a16:creationId xmlns:a16="http://schemas.microsoft.com/office/drawing/2014/main" id="{D220C3A4-8BDE-41C9-A4CF-3C32865E7EA3}"/>
                </a:ext>
              </a:extLst>
            </p:cNvPr>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0" name="Freeform 65">
              <a:extLst>
                <a:ext uri="{FF2B5EF4-FFF2-40B4-BE49-F238E27FC236}">
                  <a16:creationId xmlns:a16="http://schemas.microsoft.com/office/drawing/2014/main" id="{203E26BA-0050-4ACB-B24A-93007EF59A45}"/>
                </a:ext>
              </a:extLst>
            </p:cNvPr>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1" name="Freeform 66">
              <a:extLst>
                <a:ext uri="{FF2B5EF4-FFF2-40B4-BE49-F238E27FC236}">
                  <a16:creationId xmlns:a16="http://schemas.microsoft.com/office/drawing/2014/main" id="{0D10D069-C352-4EC4-BA91-F3CD687389CA}"/>
                </a:ext>
              </a:extLst>
            </p:cNvPr>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2" name="Freeform 67">
              <a:extLst>
                <a:ext uri="{FF2B5EF4-FFF2-40B4-BE49-F238E27FC236}">
                  <a16:creationId xmlns:a16="http://schemas.microsoft.com/office/drawing/2014/main" id="{A69855BB-9503-4AAE-AFA8-262FE21BC516}"/>
                </a:ext>
              </a:extLst>
            </p:cNvPr>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3" name="Freeform 68">
              <a:extLst>
                <a:ext uri="{FF2B5EF4-FFF2-40B4-BE49-F238E27FC236}">
                  <a16:creationId xmlns:a16="http://schemas.microsoft.com/office/drawing/2014/main" id="{E6CAD4AA-5617-4151-A1F1-8C2B4DDFE3DE}"/>
                </a:ext>
              </a:extLst>
            </p:cNvPr>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4" name="Freeform 69">
              <a:extLst>
                <a:ext uri="{FF2B5EF4-FFF2-40B4-BE49-F238E27FC236}">
                  <a16:creationId xmlns:a16="http://schemas.microsoft.com/office/drawing/2014/main" id="{B80E9F95-2C82-44A6-BC36-160327B5B53C}"/>
                </a:ext>
              </a:extLst>
            </p:cNvPr>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5" name="Rectangle 70">
              <a:extLst>
                <a:ext uri="{FF2B5EF4-FFF2-40B4-BE49-F238E27FC236}">
                  <a16:creationId xmlns:a16="http://schemas.microsoft.com/office/drawing/2014/main" id="{431C987C-FA2B-4214-B2C2-CB890587F2C3}"/>
                </a:ext>
              </a:extLst>
            </p:cNvPr>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6" name="Group 465">
            <a:extLst>
              <a:ext uri="{FF2B5EF4-FFF2-40B4-BE49-F238E27FC236}">
                <a16:creationId xmlns:a16="http://schemas.microsoft.com/office/drawing/2014/main" id="{3562E462-3167-49C7-BB5F-CD1DC4DD6FD3}"/>
              </a:ext>
            </a:extLst>
          </p:cNvPr>
          <p:cNvGrpSpPr/>
          <p:nvPr userDrawn="1"/>
        </p:nvGrpSpPr>
        <p:grpSpPr>
          <a:xfrm>
            <a:off x="6672856" y="2062133"/>
            <a:ext cx="312742" cy="311209"/>
            <a:chOff x="4960938" y="2301875"/>
            <a:chExt cx="2265362" cy="2254251"/>
          </a:xfrm>
          <a:solidFill>
            <a:schemeClr val="accent4"/>
          </a:solidFill>
        </p:grpSpPr>
        <p:sp>
          <p:nvSpPr>
            <p:cNvPr id="467" name="Rectangle 54">
              <a:extLst>
                <a:ext uri="{FF2B5EF4-FFF2-40B4-BE49-F238E27FC236}">
                  <a16:creationId xmlns:a16="http://schemas.microsoft.com/office/drawing/2014/main" id="{BF9A050B-B83C-4DD4-AE9B-3D938EADD9B5}"/>
                </a:ext>
              </a:extLst>
            </p:cNvPr>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8" name="Rectangle 55">
              <a:extLst>
                <a:ext uri="{FF2B5EF4-FFF2-40B4-BE49-F238E27FC236}">
                  <a16:creationId xmlns:a16="http://schemas.microsoft.com/office/drawing/2014/main" id="{3AFA0DD8-A969-43EE-AC7C-870556CF6FC5}"/>
                </a:ext>
              </a:extLst>
            </p:cNvPr>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9" name="Freeform 56">
              <a:extLst>
                <a:ext uri="{FF2B5EF4-FFF2-40B4-BE49-F238E27FC236}">
                  <a16:creationId xmlns:a16="http://schemas.microsoft.com/office/drawing/2014/main" id="{3D6AF397-9DE2-4877-87AF-DF7727DB698D}"/>
                </a:ext>
              </a:extLst>
            </p:cNvPr>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0" name="Freeform 57">
              <a:extLst>
                <a:ext uri="{FF2B5EF4-FFF2-40B4-BE49-F238E27FC236}">
                  <a16:creationId xmlns:a16="http://schemas.microsoft.com/office/drawing/2014/main" id="{303CDBE1-3392-4BA8-9A12-2E0F0ED2F968}"/>
                </a:ext>
              </a:extLst>
            </p:cNvPr>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1" name="Freeform 58">
              <a:extLst>
                <a:ext uri="{FF2B5EF4-FFF2-40B4-BE49-F238E27FC236}">
                  <a16:creationId xmlns:a16="http://schemas.microsoft.com/office/drawing/2014/main" id="{DC8BD574-593B-4B01-BF8B-7FCAE114CC4E}"/>
                </a:ext>
              </a:extLst>
            </p:cNvPr>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2" name="Freeform 59">
              <a:extLst>
                <a:ext uri="{FF2B5EF4-FFF2-40B4-BE49-F238E27FC236}">
                  <a16:creationId xmlns:a16="http://schemas.microsoft.com/office/drawing/2014/main" id="{D78838B3-A700-4D7F-A899-543FB2D92C7F}"/>
                </a:ext>
              </a:extLst>
            </p:cNvPr>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3" name="Freeform 60">
              <a:extLst>
                <a:ext uri="{FF2B5EF4-FFF2-40B4-BE49-F238E27FC236}">
                  <a16:creationId xmlns:a16="http://schemas.microsoft.com/office/drawing/2014/main" id="{71AF4335-1EEE-46FB-8A97-B1A7AD695E90}"/>
                </a:ext>
              </a:extLst>
            </p:cNvPr>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4" name="Freeform 61">
              <a:extLst>
                <a:ext uri="{FF2B5EF4-FFF2-40B4-BE49-F238E27FC236}">
                  <a16:creationId xmlns:a16="http://schemas.microsoft.com/office/drawing/2014/main" id="{2C3F96D9-7D4D-4084-92EB-758B52C7B355}"/>
                </a:ext>
              </a:extLst>
            </p:cNvPr>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5" name="Rectangle 62">
              <a:extLst>
                <a:ext uri="{FF2B5EF4-FFF2-40B4-BE49-F238E27FC236}">
                  <a16:creationId xmlns:a16="http://schemas.microsoft.com/office/drawing/2014/main" id="{02B4F001-F571-453D-9466-6C3B6E8ADC36}"/>
                </a:ext>
              </a:extLst>
            </p:cNvPr>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6" name="Freeform 63">
              <a:extLst>
                <a:ext uri="{FF2B5EF4-FFF2-40B4-BE49-F238E27FC236}">
                  <a16:creationId xmlns:a16="http://schemas.microsoft.com/office/drawing/2014/main" id="{36E4942E-6D58-4EAA-B5F6-E1D57116BA7D}"/>
                </a:ext>
              </a:extLst>
            </p:cNvPr>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7" name="Freeform 64">
              <a:extLst>
                <a:ext uri="{FF2B5EF4-FFF2-40B4-BE49-F238E27FC236}">
                  <a16:creationId xmlns:a16="http://schemas.microsoft.com/office/drawing/2014/main" id="{08AA9D24-265B-48C0-93AE-60384F38BF40}"/>
                </a:ext>
              </a:extLst>
            </p:cNvPr>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8" name="Freeform 65">
              <a:extLst>
                <a:ext uri="{FF2B5EF4-FFF2-40B4-BE49-F238E27FC236}">
                  <a16:creationId xmlns:a16="http://schemas.microsoft.com/office/drawing/2014/main" id="{C960BF4A-4CC2-4202-A661-1CE142FD504A}"/>
                </a:ext>
              </a:extLst>
            </p:cNvPr>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9" name="Freeform 66">
              <a:extLst>
                <a:ext uri="{FF2B5EF4-FFF2-40B4-BE49-F238E27FC236}">
                  <a16:creationId xmlns:a16="http://schemas.microsoft.com/office/drawing/2014/main" id="{69FE539F-E473-42B7-90BE-43CC74D7CB0E}"/>
                </a:ext>
              </a:extLst>
            </p:cNvPr>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0" name="Freeform 67">
              <a:extLst>
                <a:ext uri="{FF2B5EF4-FFF2-40B4-BE49-F238E27FC236}">
                  <a16:creationId xmlns:a16="http://schemas.microsoft.com/office/drawing/2014/main" id="{7E139E12-94C1-4969-9DAA-3D38D78C22A1}"/>
                </a:ext>
              </a:extLst>
            </p:cNvPr>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1" name="Freeform 68">
              <a:extLst>
                <a:ext uri="{FF2B5EF4-FFF2-40B4-BE49-F238E27FC236}">
                  <a16:creationId xmlns:a16="http://schemas.microsoft.com/office/drawing/2014/main" id="{5A1A5CEB-DEA1-444C-BBA6-65B7BEF31B36}"/>
                </a:ext>
              </a:extLst>
            </p:cNvPr>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2" name="Freeform 69">
              <a:extLst>
                <a:ext uri="{FF2B5EF4-FFF2-40B4-BE49-F238E27FC236}">
                  <a16:creationId xmlns:a16="http://schemas.microsoft.com/office/drawing/2014/main" id="{0A0BC90B-0CFE-4C80-A4D5-C80B0A149BE1}"/>
                </a:ext>
              </a:extLst>
            </p:cNvPr>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3" name="Rectangle 70">
              <a:extLst>
                <a:ext uri="{FF2B5EF4-FFF2-40B4-BE49-F238E27FC236}">
                  <a16:creationId xmlns:a16="http://schemas.microsoft.com/office/drawing/2014/main" id="{394097C4-B894-44C9-9072-37156B485584}"/>
                </a:ext>
              </a:extLst>
            </p:cNvPr>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84" name="Car">
            <a:extLst>
              <a:ext uri="{FF2B5EF4-FFF2-40B4-BE49-F238E27FC236}">
                <a16:creationId xmlns:a16="http://schemas.microsoft.com/office/drawing/2014/main" id="{8AE3CB2D-CD65-42A6-B8FD-FA8542B99343}"/>
              </a:ext>
            </a:extLst>
          </p:cNvPr>
          <p:cNvGrpSpPr/>
          <p:nvPr userDrawn="1"/>
        </p:nvGrpSpPr>
        <p:grpSpPr>
          <a:xfrm>
            <a:off x="6940551" y="4429770"/>
            <a:ext cx="1355724" cy="633413"/>
            <a:chOff x="6940551" y="4391025"/>
            <a:chExt cx="1355724" cy="633413"/>
          </a:xfrm>
        </p:grpSpPr>
        <p:sp>
          <p:nvSpPr>
            <p:cNvPr id="485" name="Freeform 7">
              <a:extLst>
                <a:ext uri="{FF2B5EF4-FFF2-40B4-BE49-F238E27FC236}">
                  <a16:creationId xmlns:a16="http://schemas.microsoft.com/office/drawing/2014/main" id="{8A1D48BC-0DAA-43F8-8561-D67D0D7E63E6}"/>
                </a:ext>
              </a:extLst>
            </p:cNvPr>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6" name="Freeform 8">
              <a:extLst>
                <a:ext uri="{FF2B5EF4-FFF2-40B4-BE49-F238E27FC236}">
                  <a16:creationId xmlns:a16="http://schemas.microsoft.com/office/drawing/2014/main" id="{C53F63DC-1A1D-4724-A119-978CAFDD801A}"/>
                </a:ext>
              </a:extLst>
            </p:cNvPr>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7" name="Freeform 9">
              <a:extLst>
                <a:ext uri="{FF2B5EF4-FFF2-40B4-BE49-F238E27FC236}">
                  <a16:creationId xmlns:a16="http://schemas.microsoft.com/office/drawing/2014/main" id="{76FDECAB-63FD-498C-B54B-25EAB09409D7}"/>
                </a:ext>
              </a:extLst>
            </p:cNvPr>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8" name="Freeform 10">
              <a:extLst>
                <a:ext uri="{FF2B5EF4-FFF2-40B4-BE49-F238E27FC236}">
                  <a16:creationId xmlns:a16="http://schemas.microsoft.com/office/drawing/2014/main" id="{3AF517FA-A95E-470B-99AB-E4E12D48B186}"/>
                </a:ext>
              </a:extLst>
            </p:cNvPr>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9" name="Freeform 11">
              <a:extLst>
                <a:ext uri="{FF2B5EF4-FFF2-40B4-BE49-F238E27FC236}">
                  <a16:creationId xmlns:a16="http://schemas.microsoft.com/office/drawing/2014/main" id="{2A2DC55F-AB9E-4152-9E61-B7D2575F584F}"/>
                </a:ext>
              </a:extLst>
            </p:cNvPr>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0" name="Freeform 12">
              <a:extLst>
                <a:ext uri="{FF2B5EF4-FFF2-40B4-BE49-F238E27FC236}">
                  <a16:creationId xmlns:a16="http://schemas.microsoft.com/office/drawing/2014/main" id="{4F99F8A7-2299-45FE-86F6-1775B0ACAB61}"/>
                </a:ext>
              </a:extLst>
            </p:cNvPr>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1" name="Freeform 13">
              <a:extLst>
                <a:ext uri="{FF2B5EF4-FFF2-40B4-BE49-F238E27FC236}">
                  <a16:creationId xmlns:a16="http://schemas.microsoft.com/office/drawing/2014/main" id="{FA5AB9EF-BF1A-48FC-934F-1F57623399AF}"/>
                </a:ext>
              </a:extLst>
            </p:cNvPr>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2" name="Freeform 14">
              <a:extLst>
                <a:ext uri="{FF2B5EF4-FFF2-40B4-BE49-F238E27FC236}">
                  <a16:creationId xmlns:a16="http://schemas.microsoft.com/office/drawing/2014/main" id="{25A09F80-252C-433D-B5A7-5B1AFB9696CD}"/>
                </a:ext>
              </a:extLst>
            </p:cNvPr>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3" name="Freeform 15">
              <a:extLst>
                <a:ext uri="{FF2B5EF4-FFF2-40B4-BE49-F238E27FC236}">
                  <a16:creationId xmlns:a16="http://schemas.microsoft.com/office/drawing/2014/main" id="{1166A6DE-39E5-4C41-964C-DB211CF3AB17}"/>
                </a:ext>
              </a:extLst>
            </p:cNvPr>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4" name="Freeform 16">
              <a:extLst>
                <a:ext uri="{FF2B5EF4-FFF2-40B4-BE49-F238E27FC236}">
                  <a16:creationId xmlns:a16="http://schemas.microsoft.com/office/drawing/2014/main" id="{7D8B5541-F345-4DD9-92E3-C2295DC4E1CA}"/>
                </a:ext>
              </a:extLst>
            </p:cNvPr>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5" name="Freeform 17">
              <a:extLst>
                <a:ext uri="{FF2B5EF4-FFF2-40B4-BE49-F238E27FC236}">
                  <a16:creationId xmlns:a16="http://schemas.microsoft.com/office/drawing/2014/main" id="{A416DE10-37B7-48CE-9D55-547CDBE01850}"/>
                </a:ext>
              </a:extLst>
            </p:cNvPr>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6" name="Freeform 18">
              <a:extLst>
                <a:ext uri="{FF2B5EF4-FFF2-40B4-BE49-F238E27FC236}">
                  <a16:creationId xmlns:a16="http://schemas.microsoft.com/office/drawing/2014/main" id="{9FB9F9A8-75BE-458D-8C9E-CF697C428404}"/>
                </a:ext>
              </a:extLst>
            </p:cNvPr>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7" name="Freeform 19">
              <a:extLst>
                <a:ext uri="{FF2B5EF4-FFF2-40B4-BE49-F238E27FC236}">
                  <a16:creationId xmlns:a16="http://schemas.microsoft.com/office/drawing/2014/main" id="{B3982CE6-737B-4B4B-8D56-B87D0168FC62}"/>
                </a:ext>
              </a:extLst>
            </p:cNvPr>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498" name="Straight Connector 497">
            <a:extLst>
              <a:ext uri="{FF2B5EF4-FFF2-40B4-BE49-F238E27FC236}">
                <a16:creationId xmlns:a16="http://schemas.microsoft.com/office/drawing/2014/main" id="{DE6ED5D3-1E10-42A0-891F-ADE307557C81}"/>
              </a:ext>
            </a:extLst>
          </p:cNvPr>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499" name="Jazz Hands">
            <a:extLst>
              <a:ext uri="{FF2B5EF4-FFF2-40B4-BE49-F238E27FC236}">
                <a16:creationId xmlns:a16="http://schemas.microsoft.com/office/drawing/2014/main" id="{6DCB6AC7-DF33-491D-8DFB-224002F01FB8}"/>
              </a:ext>
            </a:extLst>
          </p:cNvPr>
          <p:cNvGrpSpPr/>
          <p:nvPr userDrawn="1"/>
        </p:nvGrpSpPr>
        <p:grpSpPr>
          <a:xfrm>
            <a:off x="635000" y="1955800"/>
            <a:ext cx="1276351" cy="471488"/>
            <a:chOff x="635000" y="1955800"/>
            <a:chExt cx="1276351" cy="471488"/>
          </a:xfrm>
          <a:solidFill>
            <a:schemeClr val="accent5"/>
          </a:solidFill>
        </p:grpSpPr>
        <p:sp>
          <p:nvSpPr>
            <p:cNvPr id="500" name="Freeform 98">
              <a:extLst>
                <a:ext uri="{FF2B5EF4-FFF2-40B4-BE49-F238E27FC236}">
                  <a16:creationId xmlns:a16="http://schemas.microsoft.com/office/drawing/2014/main" id="{D1409616-13E9-49D7-BB04-43761E2C4BA7}"/>
                </a:ext>
              </a:extLst>
            </p:cNvPr>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01" name="Freeform 99">
              <a:extLst>
                <a:ext uri="{FF2B5EF4-FFF2-40B4-BE49-F238E27FC236}">
                  <a16:creationId xmlns:a16="http://schemas.microsoft.com/office/drawing/2014/main" id="{9C8C05B1-A4C7-465E-8936-F6B53C6B8087}"/>
                </a:ext>
              </a:extLst>
            </p:cNvPr>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02" name="arrow round Dino">
            <a:extLst>
              <a:ext uri="{FF2B5EF4-FFF2-40B4-BE49-F238E27FC236}">
                <a16:creationId xmlns:a16="http://schemas.microsoft.com/office/drawing/2014/main" id="{E8AFCD63-C5EE-48E1-AF9B-CE3F6AA9F778}"/>
              </a:ext>
            </a:extLst>
          </p:cNvPr>
          <p:cNvGrpSpPr/>
          <p:nvPr userDrawn="1"/>
        </p:nvGrpSpPr>
        <p:grpSpPr>
          <a:xfrm>
            <a:off x="1258888" y="2400300"/>
            <a:ext cx="222250" cy="258763"/>
            <a:chOff x="1258888" y="2400300"/>
            <a:chExt cx="222250" cy="258763"/>
          </a:xfrm>
        </p:grpSpPr>
        <p:sp>
          <p:nvSpPr>
            <p:cNvPr id="503" name="Freeform 102">
              <a:extLst>
                <a:ext uri="{FF2B5EF4-FFF2-40B4-BE49-F238E27FC236}">
                  <a16:creationId xmlns:a16="http://schemas.microsoft.com/office/drawing/2014/main" id="{7975903E-1788-4018-ABE1-C5685E79B4AA}"/>
                </a:ext>
              </a:extLst>
            </p:cNvPr>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04" name="Freeform 103">
              <a:extLst>
                <a:ext uri="{FF2B5EF4-FFF2-40B4-BE49-F238E27FC236}">
                  <a16:creationId xmlns:a16="http://schemas.microsoft.com/office/drawing/2014/main" id="{C8062BC5-F922-4A55-9216-D04EB6346392}"/>
                </a:ext>
              </a:extLst>
            </p:cNvPr>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05" name="arrow round Dino">
            <a:extLst>
              <a:ext uri="{FF2B5EF4-FFF2-40B4-BE49-F238E27FC236}">
                <a16:creationId xmlns:a16="http://schemas.microsoft.com/office/drawing/2014/main" id="{B1977177-146B-42FD-8B86-2F1AD9E2E504}"/>
              </a:ext>
            </a:extLst>
          </p:cNvPr>
          <p:cNvGrpSpPr/>
          <p:nvPr userDrawn="1"/>
        </p:nvGrpSpPr>
        <p:grpSpPr>
          <a:xfrm>
            <a:off x="1246188" y="1839912"/>
            <a:ext cx="214312" cy="285750"/>
            <a:chOff x="1246188" y="1839912"/>
            <a:chExt cx="214312" cy="285750"/>
          </a:xfrm>
        </p:grpSpPr>
        <p:sp>
          <p:nvSpPr>
            <p:cNvPr id="506" name="Freeform 101">
              <a:extLst>
                <a:ext uri="{FF2B5EF4-FFF2-40B4-BE49-F238E27FC236}">
                  <a16:creationId xmlns:a16="http://schemas.microsoft.com/office/drawing/2014/main" id="{E0BBE6D7-E725-4695-A5A6-79160B6B6332}"/>
                </a:ext>
              </a:extLst>
            </p:cNvPr>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07" name="Freeform 104">
              <a:extLst>
                <a:ext uri="{FF2B5EF4-FFF2-40B4-BE49-F238E27FC236}">
                  <a16:creationId xmlns:a16="http://schemas.microsoft.com/office/drawing/2014/main" id="{3E92AB65-9CD8-4323-921A-2B9FABA0C208}"/>
                </a:ext>
              </a:extLst>
            </p:cNvPr>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08" name="arrow round Dino">
            <a:extLst>
              <a:ext uri="{FF2B5EF4-FFF2-40B4-BE49-F238E27FC236}">
                <a16:creationId xmlns:a16="http://schemas.microsoft.com/office/drawing/2014/main" id="{DAEA6E6B-AFA8-4B34-97C9-225CD87EF449}"/>
              </a:ext>
            </a:extLst>
          </p:cNvPr>
          <p:cNvGrpSpPr/>
          <p:nvPr userDrawn="1"/>
        </p:nvGrpSpPr>
        <p:grpSpPr>
          <a:xfrm>
            <a:off x="1027113" y="2112963"/>
            <a:ext cx="376237" cy="133350"/>
            <a:chOff x="1027113" y="2112963"/>
            <a:chExt cx="376237" cy="133350"/>
          </a:xfrm>
        </p:grpSpPr>
        <p:sp>
          <p:nvSpPr>
            <p:cNvPr id="509" name="Freeform 100">
              <a:extLst>
                <a:ext uri="{FF2B5EF4-FFF2-40B4-BE49-F238E27FC236}">
                  <a16:creationId xmlns:a16="http://schemas.microsoft.com/office/drawing/2014/main" id="{FC31DCC6-B025-4965-AB02-88FA7F537983}"/>
                </a:ext>
              </a:extLst>
            </p:cNvPr>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0" name="Freeform 105">
              <a:extLst>
                <a:ext uri="{FF2B5EF4-FFF2-40B4-BE49-F238E27FC236}">
                  <a16:creationId xmlns:a16="http://schemas.microsoft.com/office/drawing/2014/main" id="{67033802-B24C-4733-8690-CA49225163A7}"/>
                </a:ext>
              </a:extLst>
            </p:cNvPr>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11" name="Dinosaur">
            <a:extLst>
              <a:ext uri="{FF2B5EF4-FFF2-40B4-BE49-F238E27FC236}">
                <a16:creationId xmlns:a16="http://schemas.microsoft.com/office/drawing/2014/main" id="{17445C36-3B68-49F1-A9B1-D1EA280DEB2A}"/>
              </a:ext>
            </a:extLst>
          </p:cNvP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512" name="Weather Balloon">
            <a:extLst>
              <a:ext uri="{FF2B5EF4-FFF2-40B4-BE49-F238E27FC236}">
                <a16:creationId xmlns:a16="http://schemas.microsoft.com/office/drawing/2014/main" id="{BFD00370-B821-4377-BE63-E525F5F981A1}"/>
              </a:ext>
            </a:extLst>
          </p:cNvPr>
          <p:cNvGrpSpPr/>
          <p:nvPr userDrawn="1"/>
        </p:nvGrpSpPr>
        <p:grpSpPr>
          <a:xfrm>
            <a:off x="3903663" y="6898816"/>
            <a:ext cx="2654300" cy="2617787"/>
            <a:chOff x="3903663" y="1303338"/>
            <a:chExt cx="2654300" cy="2617787"/>
          </a:xfrm>
        </p:grpSpPr>
        <p:sp>
          <p:nvSpPr>
            <p:cNvPr id="513" name="Freeform 111">
              <a:extLst>
                <a:ext uri="{FF2B5EF4-FFF2-40B4-BE49-F238E27FC236}">
                  <a16:creationId xmlns:a16="http://schemas.microsoft.com/office/drawing/2014/main" id="{3B7BFF00-0A75-4B86-9023-E5249CDC92A8}"/>
                </a:ext>
              </a:extLst>
            </p:cNvPr>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4" name="Freeform 112">
              <a:extLst>
                <a:ext uri="{FF2B5EF4-FFF2-40B4-BE49-F238E27FC236}">
                  <a16:creationId xmlns:a16="http://schemas.microsoft.com/office/drawing/2014/main" id="{1BF4C98A-E959-49DF-9B42-791E2E75ABCD}"/>
                </a:ext>
              </a:extLst>
            </p:cNvPr>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5" name="Freeform 113">
              <a:extLst>
                <a:ext uri="{FF2B5EF4-FFF2-40B4-BE49-F238E27FC236}">
                  <a16:creationId xmlns:a16="http://schemas.microsoft.com/office/drawing/2014/main" id="{263BCCCE-64BE-4E72-83E6-077CF1EA581A}"/>
                </a:ext>
              </a:extLst>
            </p:cNvPr>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6" name="Rectangle 114">
              <a:extLst>
                <a:ext uri="{FF2B5EF4-FFF2-40B4-BE49-F238E27FC236}">
                  <a16:creationId xmlns:a16="http://schemas.microsoft.com/office/drawing/2014/main" id="{32CC7D1D-1B9A-41D7-8379-72B850F6DC37}"/>
                </a:ext>
              </a:extLst>
            </p:cNvPr>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7" name="Freeform 115">
              <a:extLst>
                <a:ext uri="{FF2B5EF4-FFF2-40B4-BE49-F238E27FC236}">
                  <a16:creationId xmlns:a16="http://schemas.microsoft.com/office/drawing/2014/main" id="{A62B1122-B6E7-4F03-B179-AD72B2618588}"/>
                </a:ext>
              </a:extLst>
            </p:cNvPr>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8" name="Freeform 116">
              <a:extLst>
                <a:ext uri="{FF2B5EF4-FFF2-40B4-BE49-F238E27FC236}">
                  <a16:creationId xmlns:a16="http://schemas.microsoft.com/office/drawing/2014/main" id="{E560B855-247B-40E9-8EF7-C8C33CC0F8D3}"/>
                </a:ext>
              </a:extLst>
            </p:cNvPr>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9" name="Freeform 117">
              <a:extLst>
                <a:ext uri="{FF2B5EF4-FFF2-40B4-BE49-F238E27FC236}">
                  <a16:creationId xmlns:a16="http://schemas.microsoft.com/office/drawing/2014/main" id="{260901E3-16AA-4160-AB92-09638F345DC9}"/>
                </a:ext>
              </a:extLst>
            </p:cNvPr>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0" name="Oval 118">
              <a:extLst>
                <a:ext uri="{FF2B5EF4-FFF2-40B4-BE49-F238E27FC236}">
                  <a16:creationId xmlns:a16="http://schemas.microsoft.com/office/drawing/2014/main" id="{8013A682-0445-4948-9120-6F190A8650CD}"/>
                </a:ext>
              </a:extLst>
            </p:cNvPr>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1" name="Freeform 119">
              <a:extLst>
                <a:ext uri="{FF2B5EF4-FFF2-40B4-BE49-F238E27FC236}">
                  <a16:creationId xmlns:a16="http://schemas.microsoft.com/office/drawing/2014/main" id="{3B7FB876-2546-4FF1-9B50-333A925A2D3A}"/>
                </a:ext>
              </a:extLst>
            </p:cNvPr>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2" name="Freeform 120">
              <a:extLst>
                <a:ext uri="{FF2B5EF4-FFF2-40B4-BE49-F238E27FC236}">
                  <a16:creationId xmlns:a16="http://schemas.microsoft.com/office/drawing/2014/main" id="{A9CAFF7D-3B64-416A-9AAF-603B9E4A01F9}"/>
                </a:ext>
              </a:extLst>
            </p:cNvPr>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3" name="Freeform 121">
              <a:extLst>
                <a:ext uri="{FF2B5EF4-FFF2-40B4-BE49-F238E27FC236}">
                  <a16:creationId xmlns:a16="http://schemas.microsoft.com/office/drawing/2014/main" id="{A7083EB6-1154-488F-8FF3-449846F67296}"/>
                </a:ext>
              </a:extLst>
            </p:cNvPr>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4" name="Freeform 122">
              <a:extLst>
                <a:ext uri="{FF2B5EF4-FFF2-40B4-BE49-F238E27FC236}">
                  <a16:creationId xmlns:a16="http://schemas.microsoft.com/office/drawing/2014/main" id="{8BAAA304-E718-4756-8CE8-7B7B27986E49}"/>
                </a:ext>
              </a:extLst>
            </p:cNvPr>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25" name="Weather Cloud">
            <a:extLst>
              <a:ext uri="{FF2B5EF4-FFF2-40B4-BE49-F238E27FC236}">
                <a16:creationId xmlns:a16="http://schemas.microsoft.com/office/drawing/2014/main" id="{06706BD8-289E-4867-BE5D-1E8D53F5CD33}"/>
              </a:ext>
            </a:extLst>
          </p:cNvPr>
          <p:cNvGrpSpPr/>
          <p:nvPr userDrawn="1"/>
        </p:nvGrpSpPr>
        <p:grpSpPr>
          <a:xfrm>
            <a:off x="10485545" y="-1320713"/>
            <a:ext cx="1343025" cy="1181374"/>
            <a:chOff x="9282113" y="4065588"/>
            <a:chExt cx="2097087" cy="1844675"/>
          </a:xfrm>
        </p:grpSpPr>
        <p:sp>
          <p:nvSpPr>
            <p:cNvPr id="526" name="Freeform 127">
              <a:extLst>
                <a:ext uri="{FF2B5EF4-FFF2-40B4-BE49-F238E27FC236}">
                  <a16:creationId xmlns:a16="http://schemas.microsoft.com/office/drawing/2014/main" id="{5F2E2879-481F-41DA-8420-00A44173E97C}"/>
                </a:ext>
              </a:extLst>
            </p:cNvPr>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527" name="Group 526">
              <a:extLst>
                <a:ext uri="{FF2B5EF4-FFF2-40B4-BE49-F238E27FC236}">
                  <a16:creationId xmlns:a16="http://schemas.microsoft.com/office/drawing/2014/main" id="{F9204B18-DD90-4E42-8D74-9AD0455AB7BA}"/>
                </a:ext>
              </a:extLst>
            </p:cNvPr>
            <p:cNvGrpSpPr/>
            <p:nvPr userDrawn="1"/>
          </p:nvGrpSpPr>
          <p:grpSpPr>
            <a:xfrm>
              <a:off x="9904413" y="5127626"/>
              <a:ext cx="404812" cy="400050"/>
              <a:chOff x="9904413" y="5127626"/>
              <a:chExt cx="404812" cy="400050"/>
            </a:xfrm>
          </p:grpSpPr>
          <p:sp>
            <p:nvSpPr>
              <p:cNvPr id="534" name="Freeform 128">
                <a:extLst>
                  <a:ext uri="{FF2B5EF4-FFF2-40B4-BE49-F238E27FC236}">
                    <a16:creationId xmlns:a16="http://schemas.microsoft.com/office/drawing/2014/main" id="{60DACF43-EC0C-41D9-9D61-91812FBD987F}"/>
                  </a:ext>
                </a:extLst>
              </p:cNvPr>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5" name="Rectangle 129">
                <a:extLst>
                  <a:ext uri="{FF2B5EF4-FFF2-40B4-BE49-F238E27FC236}">
                    <a16:creationId xmlns:a16="http://schemas.microsoft.com/office/drawing/2014/main" id="{E3CA2A9E-BE71-416E-9137-01AF0093434F}"/>
                  </a:ext>
                </a:extLst>
              </p:cNvPr>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6" name="Rectangle 130">
                <a:extLst>
                  <a:ext uri="{FF2B5EF4-FFF2-40B4-BE49-F238E27FC236}">
                    <a16:creationId xmlns:a16="http://schemas.microsoft.com/office/drawing/2014/main" id="{BFA9BF1E-2CEB-479E-9AC7-D4864EFDE438}"/>
                  </a:ext>
                </a:extLst>
              </p:cNvPr>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7" name="Rectangle 131">
                <a:extLst>
                  <a:ext uri="{FF2B5EF4-FFF2-40B4-BE49-F238E27FC236}">
                    <a16:creationId xmlns:a16="http://schemas.microsoft.com/office/drawing/2014/main" id="{BE6D3503-EE08-4DC4-9880-DE3A218F8D36}"/>
                  </a:ext>
                </a:extLst>
              </p:cNvPr>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8" name="Rectangle 132">
                <a:extLst>
                  <a:ext uri="{FF2B5EF4-FFF2-40B4-BE49-F238E27FC236}">
                    <a16:creationId xmlns:a16="http://schemas.microsoft.com/office/drawing/2014/main" id="{1141EA5D-B8B4-4F4A-B75A-F2AD56079A14}"/>
                  </a:ext>
                </a:extLst>
              </p:cNvPr>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9" name="Freeform 133">
                <a:extLst>
                  <a:ext uri="{FF2B5EF4-FFF2-40B4-BE49-F238E27FC236}">
                    <a16:creationId xmlns:a16="http://schemas.microsoft.com/office/drawing/2014/main" id="{BDBC3F3F-2727-4278-B7DE-70E536B5D001}"/>
                  </a:ext>
                </a:extLst>
              </p:cNvPr>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0" name="Freeform 134">
                <a:extLst>
                  <a:ext uri="{FF2B5EF4-FFF2-40B4-BE49-F238E27FC236}">
                    <a16:creationId xmlns:a16="http://schemas.microsoft.com/office/drawing/2014/main" id="{560AF79C-E2EA-4195-8E8F-61E7D7DF8B37}"/>
                  </a:ext>
                </a:extLst>
              </p:cNvPr>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1" name="Freeform 135">
                <a:extLst>
                  <a:ext uri="{FF2B5EF4-FFF2-40B4-BE49-F238E27FC236}">
                    <a16:creationId xmlns:a16="http://schemas.microsoft.com/office/drawing/2014/main" id="{B0D2B2AC-8F62-42B1-B214-ECFB3F94A91A}"/>
                  </a:ext>
                </a:extLst>
              </p:cNvPr>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2" name="Freeform 136">
                <a:extLst>
                  <a:ext uri="{FF2B5EF4-FFF2-40B4-BE49-F238E27FC236}">
                    <a16:creationId xmlns:a16="http://schemas.microsoft.com/office/drawing/2014/main" id="{C8DE2528-1D54-4BE9-B08C-B991920D3A3B}"/>
                  </a:ext>
                </a:extLst>
              </p:cNvPr>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28" name="Freeform 137">
              <a:extLst>
                <a:ext uri="{FF2B5EF4-FFF2-40B4-BE49-F238E27FC236}">
                  <a16:creationId xmlns:a16="http://schemas.microsoft.com/office/drawing/2014/main" id="{95451777-D50A-45E4-81D8-F2183373C274}"/>
                </a:ext>
              </a:extLst>
            </p:cNvPr>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9" name="Freeform 138">
              <a:extLst>
                <a:ext uri="{FF2B5EF4-FFF2-40B4-BE49-F238E27FC236}">
                  <a16:creationId xmlns:a16="http://schemas.microsoft.com/office/drawing/2014/main" id="{8190F9E2-1B14-4D1A-97D6-781A01AB3A49}"/>
                </a:ext>
              </a:extLst>
            </p:cNvPr>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0" name="Freeform 139">
              <a:extLst>
                <a:ext uri="{FF2B5EF4-FFF2-40B4-BE49-F238E27FC236}">
                  <a16:creationId xmlns:a16="http://schemas.microsoft.com/office/drawing/2014/main" id="{B85B6528-70E6-44C6-AFD6-512AF1480FF9}"/>
                </a:ext>
              </a:extLst>
            </p:cNvPr>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1" name="Freeform 140">
              <a:extLst>
                <a:ext uri="{FF2B5EF4-FFF2-40B4-BE49-F238E27FC236}">
                  <a16:creationId xmlns:a16="http://schemas.microsoft.com/office/drawing/2014/main" id="{E6B5ACEB-6159-45A5-B994-C61FCF586961}"/>
                </a:ext>
              </a:extLst>
            </p:cNvPr>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2" name="Freeform 141">
              <a:extLst>
                <a:ext uri="{FF2B5EF4-FFF2-40B4-BE49-F238E27FC236}">
                  <a16:creationId xmlns:a16="http://schemas.microsoft.com/office/drawing/2014/main" id="{AD61B622-3573-4798-BE66-106F5E7CDE49}"/>
                </a:ext>
              </a:extLst>
            </p:cNvPr>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3" name="Freeform 142">
              <a:extLst>
                <a:ext uri="{FF2B5EF4-FFF2-40B4-BE49-F238E27FC236}">
                  <a16:creationId xmlns:a16="http://schemas.microsoft.com/office/drawing/2014/main" id="{D81CE9DA-C33B-433E-B6D6-38D6AEEBDABF}"/>
                </a:ext>
              </a:extLst>
            </p:cNvPr>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543" name="Radio Signal">
            <a:extLst>
              <a:ext uri="{FF2B5EF4-FFF2-40B4-BE49-F238E27FC236}">
                <a16:creationId xmlns:a16="http://schemas.microsoft.com/office/drawing/2014/main" id="{B322B940-A8E4-4E46-AC8D-B2678AF10A08}"/>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4" name="Picture 20">
            <a:extLst>
              <a:ext uri="{FF2B5EF4-FFF2-40B4-BE49-F238E27FC236}">
                <a16:creationId xmlns:a16="http://schemas.microsoft.com/office/drawing/2014/main" id="{87F84065-59A3-4B83-A5A0-A949BD4E805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5" name="Freeform 150">
            <a:extLst>
              <a:ext uri="{FF2B5EF4-FFF2-40B4-BE49-F238E27FC236}">
                <a16:creationId xmlns:a16="http://schemas.microsoft.com/office/drawing/2014/main" id="{E6EBA964-4D01-4397-BCBC-B99B2D085FFB}"/>
              </a:ext>
            </a:extLst>
          </p:cNvPr>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6" name="Freeform 151">
            <a:extLst>
              <a:ext uri="{FF2B5EF4-FFF2-40B4-BE49-F238E27FC236}">
                <a16:creationId xmlns:a16="http://schemas.microsoft.com/office/drawing/2014/main" id="{6BE28A59-F4DA-4FAB-96AE-03B18BFB1668}"/>
              </a:ext>
            </a:extLst>
          </p:cNvPr>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7" name="Freeform 152">
            <a:extLst>
              <a:ext uri="{FF2B5EF4-FFF2-40B4-BE49-F238E27FC236}">
                <a16:creationId xmlns:a16="http://schemas.microsoft.com/office/drawing/2014/main" id="{677BF592-1307-44D3-B9D5-706D9DB195C7}"/>
              </a:ext>
            </a:extLst>
          </p:cNvPr>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8" name="Freeform 153">
            <a:extLst>
              <a:ext uri="{FF2B5EF4-FFF2-40B4-BE49-F238E27FC236}">
                <a16:creationId xmlns:a16="http://schemas.microsoft.com/office/drawing/2014/main" id="{75C74B42-7044-4D67-9BE6-044CEF5535DF}"/>
              </a:ext>
            </a:extLst>
          </p:cNvPr>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9" name="Freeform 154">
            <a:extLst>
              <a:ext uri="{FF2B5EF4-FFF2-40B4-BE49-F238E27FC236}">
                <a16:creationId xmlns:a16="http://schemas.microsoft.com/office/drawing/2014/main" id="{DE51C85D-CDCC-41A2-9C09-72C4B31B9E52}"/>
              </a:ext>
            </a:extLst>
          </p:cNvPr>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550" name="Group 549">
            <a:extLst>
              <a:ext uri="{FF2B5EF4-FFF2-40B4-BE49-F238E27FC236}">
                <a16:creationId xmlns:a16="http://schemas.microsoft.com/office/drawing/2014/main" id="{2B7AA8B8-44A2-49EE-9782-44CCB042F033}"/>
              </a:ext>
            </a:extLst>
          </p:cNvPr>
          <p:cNvGrpSpPr/>
          <p:nvPr userDrawn="1"/>
        </p:nvGrpSpPr>
        <p:grpSpPr>
          <a:xfrm>
            <a:off x="8535703" y="-1136560"/>
            <a:ext cx="714375" cy="209550"/>
            <a:chOff x="10417175" y="4022725"/>
            <a:chExt cx="714375" cy="209550"/>
          </a:xfrm>
        </p:grpSpPr>
        <p:sp>
          <p:nvSpPr>
            <p:cNvPr id="551" name="Freeform 155">
              <a:extLst>
                <a:ext uri="{FF2B5EF4-FFF2-40B4-BE49-F238E27FC236}">
                  <a16:creationId xmlns:a16="http://schemas.microsoft.com/office/drawing/2014/main" id="{118BB628-C71B-4387-ADDA-B4DDF20F6BD4}"/>
                </a:ext>
              </a:extLst>
            </p:cNvPr>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2" name="Freeform 156">
              <a:extLst>
                <a:ext uri="{FF2B5EF4-FFF2-40B4-BE49-F238E27FC236}">
                  <a16:creationId xmlns:a16="http://schemas.microsoft.com/office/drawing/2014/main" id="{C5459F34-DE34-4571-B49E-DEC6B2BD7A48}"/>
                </a:ext>
              </a:extLst>
            </p:cNvPr>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53" name="Rectangle 157">
            <a:extLst>
              <a:ext uri="{FF2B5EF4-FFF2-40B4-BE49-F238E27FC236}">
                <a16:creationId xmlns:a16="http://schemas.microsoft.com/office/drawing/2014/main" id="{FB1CF81D-D1C3-4B05-94C0-343662A87409}"/>
              </a:ext>
            </a:extLst>
          </p:cNvPr>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4" name="Freeform 158">
            <a:extLst>
              <a:ext uri="{FF2B5EF4-FFF2-40B4-BE49-F238E27FC236}">
                <a16:creationId xmlns:a16="http://schemas.microsoft.com/office/drawing/2014/main" id="{8E55E849-A7B6-45FF-A9B9-2689032ECFD8}"/>
              </a:ext>
            </a:extLst>
          </p:cNvPr>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5" name="Freeform 159">
            <a:extLst>
              <a:ext uri="{FF2B5EF4-FFF2-40B4-BE49-F238E27FC236}">
                <a16:creationId xmlns:a16="http://schemas.microsoft.com/office/drawing/2014/main" id="{262386D6-5D0A-4394-8034-E3DAE8F6888D}"/>
              </a:ext>
            </a:extLst>
          </p:cNvPr>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6" name="Freeform 160">
            <a:extLst>
              <a:ext uri="{FF2B5EF4-FFF2-40B4-BE49-F238E27FC236}">
                <a16:creationId xmlns:a16="http://schemas.microsoft.com/office/drawing/2014/main" id="{EEDE6D05-7394-4937-BF32-BE65D05A7488}"/>
              </a:ext>
            </a:extLst>
          </p:cNvPr>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7" name="Freeform 161">
            <a:extLst>
              <a:ext uri="{FF2B5EF4-FFF2-40B4-BE49-F238E27FC236}">
                <a16:creationId xmlns:a16="http://schemas.microsoft.com/office/drawing/2014/main" id="{7CD676C1-E510-4626-AF7B-D1F8514F3A3B}"/>
              </a:ext>
            </a:extLst>
          </p:cNvPr>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8" name="Freeform 162">
            <a:extLst>
              <a:ext uri="{FF2B5EF4-FFF2-40B4-BE49-F238E27FC236}">
                <a16:creationId xmlns:a16="http://schemas.microsoft.com/office/drawing/2014/main" id="{45C245D8-AC3B-4C37-AF5B-96F54208DD8A}"/>
              </a:ext>
            </a:extLst>
          </p:cNvPr>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559" name="Group 558">
            <a:extLst>
              <a:ext uri="{FF2B5EF4-FFF2-40B4-BE49-F238E27FC236}">
                <a16:creationId xmlns:a16="http://schemas.microsoft.com/office/drawing/2014/main" id="{F0A33D7D-B345-4AA1-8B13-642C58741F23}"/>
              </a:ext>
            </a:extLst>
          </p:cNvPr>
          <p:cNvGrpSpPr>
            <a:grpSpLocks noChangeAspect="1"/>
          </p:cNvGrpSpPr>
          <p:nvPr userDrawn="1"/>
        </p:nvGrpSpPr>
        <p:grpSpPr>
          <a:xfrm>
            <a:off x="9901047" y="6189689"/>
            <a:ext cx="1802954" cy="393192"/>
            <a:chOff x="187326" y="5085556"/>
            <a:chExt cx="8393112" cy="1830388"/>
          </a:xfrm>
          <a:solidFill>
            <a:schemeClr val="bg1"/>
          </a:solidFill>
        </p:grpSpPr>
        <p:sp>
          <p:nvSpPr>
            <p:cNvPr id="560" name="Freeform 7">
              <a:extLst>
                <a:ext uri="{FF2B5EF4-FFF2-40B4-BE49-F238E27FC236}">
                  <a16:creationId xmlns:a16="http://schemas.microsoft.com/office/drawing/2014/main" id="{1327816B-1E96-4933-9C0D-841D8E126FEB}"/>
                </a:ext>
              </a:extLst>
            </p:cNvPr>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1" name="Freeform 8">
              <a:extLst>
                <a:ext uri="{FF2B5EF4-FFF2-40B4-BE49-F238E27FC236}">
                  <a16:creationId xmlns:a16="http://schemas.microsoft.com/office/drawing/2014/main" id="{3DABC3AC-C947-4B2B-B97E-73058182B16F}"/>
                </a:ext>
              </a:extLst>
            </p:cNvPr>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2" name="Freeform 9">
              <a:extLst>
                <a:ext uri="{FF2B5EF4-FFF2-40B4-BE49-F238E27FC236}">
                  <a16:creationId xmlns:a16="http://schemas.microsoft.com/office/drawing/2014/main" id="{13B31054-6824-44F8-BCAE-3D388195356B}"/>
                </a:ext>
              </a:extLst>
            </p:cNvPr>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3" name="Freeform 10">
              <a:extLst>
                <a:ext uri="{FF2B5EF4-FFF2-40B4-BE49-F238E27FC236}">
                  <a16:creationId xmlns:a16="http://schemas.microsoft.com/office/drawing/2014/main" id="{5B355A1D-4F3D-40DA-93F6-2F086BA6040E}"/>
                </a:ext>
              </a:extLst>
            </p:cNvPr>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4" name="Freeform 11">
              <a:extLst>
                <a:ext uri="{FF2B5EF4-FFF2-40B4-BE49-F238E27FC236}">
                  <a16:creationId xmlns:a16="http://schemas.microsoft.com/office/drawing/2014/main" id="{70669494-80B3-43BE-9D89-7E443DDC35D9}"/>
                </a:ext>
              </a:extLst>
            </p:cNvPr>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5" name="Freeform 12">
              <a:extLst>
                <a:ext uri="{FF2B5EF4-FFF2-40B4-BE49-F238E27FC236}">
                  <a16:creationId xmlns:a16="http://schemas.microsoft.com/office/drawing/2014/main" id="{5AE1481E-AEB3-42F7-9D7B-558DA38A142C}"/>
                </a:ext>
              </a:extLst>
            </p:cNvPr>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6" name="Freeform 13">
              <a:extLst>
                <a:ext uri="{FF2B5EF4-FFF2-40B4-BE49-F238E27FC236}">
                  <a16:creationId xmlns:a16="http://schemas.microsoft.com/office/drawing/2014/main" id="{5737ED07-AAD8-45D2-B239-F7AA1E08AC4A}"/>
                </a:ext>
              </a:extLst>
            </p:cNvPr>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7" name="Freeform 14">
              <a:extLst>
                <a:ext uri="{FF2B5EF4-FFF2-40B4-BE49-F238E27FC236}">
                  <a16:creationId xmlns:a16="http://schemas.microsoft.com/office/drawing/2014/main" id="{6F77990C-396A-4688-8090-AA877D9EC91C}"/>
                </a:ext>
              </a:extLst>
            </p:cNvPr>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85533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800"/>
                                        <p:tgtEl>
                                          <p:spTgt spid="304"/>
                                        </p:tgtEl>
                                      </p:cBhvr>
                                    </p:animEffect>
                                  </p:childTnLst>
                                </p:cTn>
                              </p:par>
                            </p:childTnLst>
                          </p:cTn>
                        </p:par>
                        <p:par>
                          <p:cTn id="147" fill="hold">
                            <p:stCondLst>
                              <p:cond delay="78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64" presetClass="path" presetSubtype="0" accel="50000" decel="50000" fill="hold" nodeType="withEffect">
                                  <p:stCondLst>
                                    <p:cond delay="0"/>
                                  </p:stCondLst>
                                  <p:childTnLst>
                                    <p:animMotion origin="layout" path="M -4.66458E-6 4.44444E-6 L 0.5368 -0.64862 " pathEditMode="relative" rAng="0" ptsTypes="AA">
                                      <p:cBhvr>
                                        <p:cTn id="174" dur="2000" fill="hold"/>
                                        <p:tgtEl>
                                          <p:spTgt spid="455"/>
                                        </p:tgtEl>
                                        <p:attrNameLst>
                                          <p:attrName>ppt_x</p:attrName>
                                          <p:attrName>ppt_y</p:attrName>
                                        </p:attrNameLst>
                                      </p:cBhvr>
                                      <p:rCtr x="26833" y="-32431"/>
                                    </p:animMotion>
                                  </p:childTnLst>
                                </p:cTn>
                              </p:par>
                              <p:par>
                                <p:cTn id="175" presetID="35" presetClass="entr" presetSubtype="0" fill="hold" nodeType="withEffect">
                                  <p:stCondLst>
                                    <p:cond delay="500"/>
                                  </p:stCondLst>
                                  <p:childTnLst>
                                    <p:set>
                                      <p:cBhvr>
                                        <p:cTn id="176" dur="1" fill="hold">
                                          <p:stCondLst>
                                            <p:cond delay="0"/>
                                          </p:stCondLst>
                                        </p:cTn>
                                        <p:tgtEl>
                                          <p:spTgt spid="266"/>
                                        </p:tgtEl>
                                        <p:attrNameLst>
                                          <p:attrName>style.visibility</p:attrName>
                                        </p:attrNameLst>
                                      </p:cBhvr>
                                      <p:to>
                                        <p:strVal val="visible"/>
                                      </p:to>
                                    </p:set>
                                    <p:animEffect transition="in" filter="fade">
                                      <p:cBhvr>
                                        <p:cTn id="177" dur="2000"/>
                                        <p:tgtEl>
                                          <p:spTgt spid="266"/>
                                        </p:tgtEl>
                                      </p:cBhvr>
                                    </p:animEffect>
                                    <p:anim calcmode="lin" valueType="num">
                                      <p:cBhvr>
                                        <p:cTn id="178" dur="2000" fill="hold"/>
                                        <p:tgtEl>
                                          <p:spTgt spid="266"/>
                                        </p:tgtEl>
                                        <p:attrNameLst>
                                          <p:attrName>style.rotation</p:attrName>
                                        </p:attrNameLst>
                                      </p:cBhvr>
                                      <p:tavLst>
                                        <p:tav tm="0">
                                          <p:val>
                                            <p:fltVal val="720"/>
                                          </p:val>
                                        </p:tav>
                                        <p:tav tm="100000">
                                          <p:val>
                                            <p:fltVal val="0"/>
                                          </p:val>
                                        </p:tav>
                                      </p:tavLst>
                                    </p:anim>
                                    <p:anim calcmode="lin" valueType="num">
                                      <p:cBhvr>
                                        <p:cTn id="179" dur="2000" fill="hold"/>
                                        <p:tgtEl>
                                          <p:spTgt spid="266"/>
                                        </p:tgtEl>
                                        <p:attrNameLst>
                                          <p:attrName>ppt_h</p:attrName>
                                        </p:attrNameLst>
                                      </p:cBhvr>
                                      <p:tavLst>
                                        <p:tav tm="0">
                                          <p:val>
                                            <p:fltVal val="0"/>
                                          </p:val>
                                        </p:tav>
                                        <p:tav tm="100000">
                                          <p:val>
                                            <p:strVal val="#ppt_h"/>
                                          </p:val>
                                        </p:tav>
                                      </p:tavLst>
                                    </p:anim>
                                    <p:anim calcmode="lin" valueType="num">
                                      <p:cBhvr>
                                        <p:cTn id="180" dur="2000" fill="hold"/>
                                        <p:tgtEl>
                                          <p:spTgt spid="266"/>
                                        </p:tgtEl>
                                        <p:attrNameLst>
                                          <p:attrName>ppt_w</p:attrName>
                                        </p:attrNameLst>
                                      </p:cBhvr>
                                      <p:tavLst>
                                        <p:tav tm="0">
                                          <p:val>
                                            <p:fltVal val="0"/>
                                          </p:val>
                                        </p:tav>
                                        <p:tav tm="100000">
                                          <p:val>
                                            <p:strVal val="#ppt_w"/>
                                          </p:val>
                                        </p:tav>
                                      </p:tavLst>
                                    </p:anim>
                                  </p:childTnLst>
                                </p:cTn>
                              </p:par>
                              <p:par>
                                <p:cTn id="181" presetID="15" presetClass="entr" presetSubtype="0" fill="hold" nodeType="withEffect">
                                  <p:stCondLst>
                                    <p:cond delay="0"/>
                                  </p:stCondLst>
                                  <p:childTnLst>
                                    <p:set>
                                      <p:cBhvr>
                                        <p:cTn id="182" dur="1" fill="hold">
                                          <p:stCondLst>
                                            <p:cond delay="0"/>
                                          </p:stCondLst>
                                        </p:cTn>
                                        <p:tgtEl>
                                          <p:spTgt spid="283"/>
                                        </p:tgtEl>
                                        <p:attrNameLst>
                                          <p:attrName>style.visibility</p:attrName>
                                        </p:attrNameLst>
                                      </p:cBhvr>
                                      <p:to>
                                        <p:strVal val="visible"/>
                                      </p:to>
                                    </p:set>
                                    <p:anim calcmode="lin" valueType="num">
                                      <p:cBhvr>
                                        <p:cTn id="183" dur="1000" fill="hold"/>
                                        <p:tgtEl>
                                          <p:spTgt spid="283"/>
                                        </p:tgtEl>
                                        <p:attrNameLst>
                                          <p:attrName>ppt_w</p:attrName>
                                        </p:attrNameLst>
                                      </p:cBhvr>
                                      <p:tavLst>
                                        <p:tav tm="0">
                                          <p:val>
                                            <p:fltVal val="0"/>
                                          </p:val>
                                        </p:tav>
                                        <p:tav tm="100000">
                                          <p:val>
                                            <p:strVal val="#ppt_w"/>
                                          </p:val>
                                        </p:tav>
                                      </p:tavLst>
                                    </p:anim>
                                    <p:anim calcmode="lin" valueType="num">
                                      <p:cBhvr>
                                        <p:cTn id="184" dur="1000" fill="hold"/>
                                        <p:tgtEl>
                                          <p:spTgt spid="283"/>
                                        </p:tgtEl>
                                        <p:attrNameLst>
                                          <p:attrName>ppt_h</p:attrName>
                                        </p:attrNameLst>
                                      </p:cBhvr>
                                      <p:tavLst>
                                        <p:tav tm="0">
                                          <p:val>
                                            <p:fltVal val="0"/>
                                          </p:val>
                                        </p:tav>
                                        <p:tav tm="100000">
                                          <p:val>
                                            <p:strVal val="#ppt_h"/>
                                          </p:val>
                                        </p:tav>
                                      </p:tavLst>
                                    </p:anim>
                                    <p:anim calcmode="lin" valueType="num">
                                      <p:cBhvr>
                                        <p:cTn id="185"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83"/>
                                        </p:tgtEl>
                                        <p:attrNameLst>
                                          <p:attrName>ppt_y</p:attrName>
                                        </p:attrNameLst>
                                      </p:cBhvr>
                                      <p:tavLst>
                                        <p:tav tm="0" fmla="#ppt_y+(sin(-2*pi*(1-$))*-#ppt_x+cos(-2*pi*(1-$))*(1-#ppt_y))*(1-$)">
                                          <p:val>
                                            <p:fltVal val="0"/>
                                          </p:val>
                                        </p:tav>
                                        <p:tav tm="100000">
                                          <p:val>
                                            <p:fltVal val="1"/>
                                          </p:val>
                                        </p:tav>
                                      </p:tavLst>
                                    </p:anim>
                                  </p:childTnLst>
                                </p:cTn>
                              </p:par>
                              <p:par>
                                <p:cTn id="187" presetID="8" presetClass="emph" presetSubtype="0" fill="hold" nodeType="withEffect">
                                  <p:stCondLst>
                                    <p:cond delay="500"/>
                                  </p:stCondLst>
                                  <p:childTnLst>
                                    <p:animRot by="21600000">
                                      <p:cBhvr>
                                        <p:cTn id="188" dur="2000" fill="hold"/>
                                        <p:tgtEl>
                                          <p:spTgt spid="283"/>
                                        </p:tgtEl>
                                        <p:attrNameLst>
                                          <p:attrName>r</p:attrName>
                                        </p:attrNameLst>
                                      </p:cBhvr>
                                    </p:animRot>
                                  </p:childTnLst>
                                </p:cTn>
                              </p:par>
                            </p:childTnLst>
                          </p:cTn>
                        </p:par>
                        <p:par>
                          <p:cTn id="189" fill="hold">
                            <p:stCondLst>
                              <p:cond delay="10300"/>
                            </p:stCondLst>
                            <p:childTnLst>
                              <p:par>
                                <p:cTn id="190" presetID="26" presetClass="emph" presetSubtype="0" repeatCount="2000" fill="hold" nodeType="afterEffect">
                                  <p:stCondLst>
                                    <p:cond delay="1500"/>
                                  </p:stCondLst>
                                  <p:childTnLst>
                                    <p:animEffect transition="out" filter="fade">
                                      <p:cBhvr>
                                        <p:cTn id="191" dur="500" tmFilter="0, 0; .2, .5; .8, .5; 1, 0"/>
                                        <p:tgtEl>
                                          <p:spTgt spid="334"/>
                                        </p:tgtEl>
                                      </p:cBhvr>
                                    </p:animEffect>
                                    <p:animScale>
                                      <p:cBhvr>
                                        <p:cTn id="192" dur="250" autoRev="1" fill="hold"/>
                                        <p:tgtEl>
                                          <p:spTgt spid="334"/>
                                        </p:tgtEl>
                                      </p:cBhvr>
                                      <p:by x="105000" y="105000"/>
                                    </p:animScale>
                                  </p:childTnLst>
                                </p:cTn>
                              </p:par>
                              <p:par>
                                <p:cTn id="193" presetID="10" presetClass="entr" presetSubtype="0" fill="hold" nodeType="withEffect">
                                  <p:stCondLst>
                                    <p:cond delay="0"/>
                                  </p:stCondLst>
                                  <p:childTnLst>
                                    <p:set>
                                      <p:cBhvr>
                                        <p:cTn id="194" dur="1" fill="hold">
                                          <p:stCondLst>
                                            <p:cond delay="0"/>
                                          </p:stCondLst>
                                        </p:cTn>
                                        <p:tgtEl>
                                          <p:spTgt spid="3194"/>
                                        </p:tgtEl>
                                        <p:attrNameLst>
                                          <p:attrName>style.visibility</p:attrName>
                                        </p:attrNameLst>
                                      </p:cBhvr>
                                      <p:to>
                                        <p:strVal val="visible"/>
                                      </p:to>
                                    </p:set>
                                    <p:animEffect transition="in" filter="fade">
                                      <p:cBhvr>
                                        <p:cTn id="195" dur="1450"/>
                                        <p:tgtEl>
                                          <p:spTgt spid="3194"/>
                                        </p:tgtEl>
                                      </p:cBhvr>
                                    </p:animEffect>
                                  </p:childTnLst>
                                </p:cTn>
                              </p:par>
                              <p:par>
                                <p:cTn id="196" presetID="42" presetClass="path" presetSubtype="0" accel="50000" decel="50000" fill="hold" nodeType="withEffect">
                                  <p:stCondLst>
                                    <p:cond delay="0"/>
                                  </p:stCondLst>
                                  <p:childTnLst>
                                    <p:animMotion origin="layout" path="M -2.53712E-6 1.48148E-6 L -2.53712E-6 0.69074 " pathEditMode="relative" rAng="0" ptsTypes="AA">
                                      <p:cBhvr>
                                        <p:cTn id="197" dur="2000" fill="hold"/>
                                        <p:tgtEl>
                                          <p:spTgt spid="3194"/>
                                        </p:tgtEl>
                                        <p:attrNameLst>
                                          <p:attrName>ppt_x</p:attrName>
                                          <p:attrName>ppt_y</p:attrName>
                                        </p:attrNameLst>
                                      </p:cBhvr>
                                      <p:rCtr x="0" y="34537"/>
                                    </p:animMotion>
                                  </p:childTnLst>
                                </p:cTn>
                              </p:par>
                              <p:par>
                                <p:cTn id="198" presetID="42" presetClass="entr" presetSubtype="0" fill="hold" nodeType="withEffect">
                                  <p:stCondLst>
                                    <p:cond delay="0"/>
                                  </p:stCondLst>
                                  <p:childTnLst>
                                    <p:set>
                                      <p:cBhvr>
                                        <p:cTn id="199" dur="1" fill="hold">
                                          <p:stCondLst>
                                            <p:cond delay="0"/>
                                          </p:stCondLst>
                                        </p:cTn>
                                        <p:tgtEl>
                                          <p:spTgt spid="352"/>
                                        </p:tgtEl>
                                        <p:attrNameLst>
                                          <p:attrName>style.visibility</p:attrName>
                                        </p:attrNameLst>
                                      </p:cBhvr>
                                      <p:to>
                                        <p:strVal val="visible"/>
                                      </p:to>
                                    </p:set>
                                    <p:animEffect transition="in" filter="fade">
                                      <p:cBhvr>
                                        <p:cTn id="200" dur="500"/>
                                        <p:tgtEl>
                                          <p:spTgt spid="352"/>
                                        </p:tgtEl>
                                      </p:cBhvr>
                                    </p:animEffect>
                                    <p:anim calcmode="lin" valueType="num">
                                      <p:cBhvr>
                                        <p:cTn id="201" dur="500" fill="hold"/>
                                        <p:tgtEl>
                                          <p:spTgt spid="352"/>
                                        </p:tgtEl>
                                        <p:attrNameLst>
                                          <p:attrName>ppt_x</p:attrName>
                                        </p:attrNameLst>
                                      </p:cBhvr>
                                      <p:tavLst>
                                        <p:tav tm="0">
                                          <p:val>
                                            <p:strVal val="#ppt_x"/>
                                          </p:val>
                                        </p:tav>
                                        <p:tav tm="100000">
                                          <p:val>
                                            <p:strVal val="#ppt_x"/>
                                          </p:val>
                                        </p:tav>
                                      </p:tavLst>
                                    </p:anim>
                                    <p:anim calcmode="lin" valueType="num">
                                      <p:cBhvr>
                                        <p:cTn id="202" dur="500" fill="hold"/>
                                        <p:tgtEl>
                                          <p:spTgt spid="352"/>
                                        </p:tgtEl>
                                        <p:attrNameLst>
                                          <p:attrName>ppt_y</p:attrName>
                                        </p:attrNameLst>
                                      </p:cBhvr>
                                      <p:tavLst>
                                        <p:tav tm="0">
                                          <p:val>
                                            <p:strVal val="#ppt_y+.1"/>
                                          </p:val>
                                        </p:tav>
                                        <p:tav tm="100000">
                                          <p:val>
                                            <p:strVal val="#ppt_y"/>
                                          </p:val>
                                        </p:tav>
                                      </p:tavLst>
                                    </p:anim>
                                  </p:childTnLst>
                                </p:cTn>
                              </p:par>
                              <p:par>
                                <p:cTn id="203" presetID="26" presetClass="emph" presetSubtype="0" repeatCount="3000" fill="hold" nodeType="withEffect">
                                  <p:stCondLst>
                                    <p:cond delay="3500"/>
                                  </p:stCondLst>
                                  <p:childTnLst>
                                    <p:animEffect transition="out" filter="fade">
                                      <p:cBhvr>
                                        <p:cTn id="204" dur="500" tmFilter="0, 0; .2, .5; .8, .5; 1, 0"/>
                                        <p:tgtEl>
                                          <p:spTgt spid="352"/>
                                        </p:tgtEl>
                                      </p:cBhvr>
                                    </p:animEffect>
                                    <p:animScale>
                                      <p:cBhvr>
                                        <p:cTn id="205" dur="250" autoRev="1" fill="hold"/>
                                        <p:tgtEl>
                                          <p:spTgt spid="352"/>
                                        </p:tgtEl>
                                      </p:cBhvr>
                                      <p:by x="105000" y="105000"/>
                                    </p:animScale>
                                  </p:childTnLst>
                                </p:cTn>
                              </p:par>
                              <p:par>
                                <p:cTn id="206" presetID="8" presetClass="emph" presetSubtype="0" repeatCount="indefinite" fill="hold" nodeType="withEffect">
                                  <p:stCondLst>
                                    <p:cond delay="3500"/>
                                  </p:stCondLst>
                                  <p:childTnLst>
                                    <p:animRot by="21600000">
                                      <p:cBhvr>
                                        <p:cTn id="207" dur="2000" fill="hold"/>
                                        <p:tgtEl>
                                          <p:spTgt spid="282"/>
                                        </p:tgtEl>
                                        <p:attrNameLst>
                                          <p:attrName>r</p:attrName>
                                        </p:attrNameLst>
                                      </p:cBhvr>
                                    </p:animRot>
                                  </p:childTnLst>
                                </p:cTn>
                              </p:par>
                              <p:par>
                                <p:cTn id="208" presetID="42" presetClass="path" presetSubtype="0" accel="50000" decel="50000" fill="hold" nodeType="withEffect">
                                  <p:stCondLst>
                                    <p:cond delay="3500"/>
                                  </p:stCondLst>
                                  <p:childTnLst>
                                    <p:animMotion origin="layout" path="M 0 0 L 0 0.25 E" pathEditMode="relative" ptsTypes="">
                                      <p:cBhvr>
                                        <p:cTn id="209" dur="2000" fill="hold"/>
                                        <p:tgtEl>
                                          <p:spTgt spid="282"/>
                                        </p:tgtEl>
                                        <p:attrNameLst>
                                          <p:attrName>ppt_x</p:attrName>
                                          <p:attrName>ppt_y</p:attrName>
                                        </p:attrNameLst>
                                      </p:cBhvr>
                                    </p:animMotion>
                                  </p:childTnLst>
                                </p:cTn>
                              </p:par>
                              <p:par>
                                <p:cTn id="210" presetID="42" presetClass="path" presetSubtype="0" accel="50000" decel="50000" fill="hold" grpId="0" nodeType="withEffect">
                                  <p:stCondLst>
                                    <p:cond delay="3500"/>
                                  </p:stCondLst>
                                  <p:childTnLst>
                                    <p:animMotion origin="layout" path="M 0 0 L 0 0.25 E" pathEditMode="relative" ptsTypes="">
                                      <p:cBhvr>
                                        <p:cTn id="211" dur="2000" fill="hold"/>
                                        <p:tgtEl>
                                          <p:spTgt spid="269"/>
                                        </p:tgtEl>
                                        <p:attrNameLst>
                                          <p:attrName>ppt_x</p:attrName>
                                          <p:attrName>ppt_y</p:attrName>
                                        </p:attrNameLst>
                                      </p:cBhvr>
                                    </p:animMotion>
                                  </p:childTnLst>
                                </p:cTn>
                              </p:par>
                              <p:par>
                                <p:cTn id="212" presetID="42" presetClass="path" presetSubtype="0" accel="50000" decel="50000" fill="hold" grpId="0" nodeType="withEffect">
                                  <p:stCondLst>
                                    <p:cond delay="3500"/>
                                  </p:stCondLst>
                                  <p:childTnLst>
                                    <p:animMotion origin="layout" path="M 0 0 L 0 0.25 E" pathEditMode="relative" ptsTypes="">
                                      <p:cBhvr>
                                        <p:cTn id="213" dur="2000" fill="hold"/>
                                        <p:tgtEl>
                                          <p:spTgt spid="270"/>
                                        </p:tgtEl>
                                        <p:attrNameLst>
                                          <p:attrName>ppt_x</p:attrName>
                                          <p:attrName>ppt_y</p:attrName>
                                        </p:attrNameLst>
                                      </p:cBhvr>
                                    </p:animMotion>
                                  </p:childTnLst>
                                </p:cTn>
                              </p:par>
                              <p:par>
                                <p:cTn id="214" presetID="42" presetClass="path" presetSubtype="0" accel="50000" decel="50000" fill="hold" grpId="0" nodeType="withEffect">
                                  <p:stCondLst>
                                    <p:cond delay="3500"/>
                                  </p:stCondLst>
                                  <p:childTnLst>
                                    <p:animMotion origin="layout" path="M 0 0 L 0 0.25 E" pathEditMode="relative" ptsTypes="">
                                      <p:cBhvr>
                                        <p:cTn id="215" dur="2000" fill="hold"/>
                                        <p:tgtEl>
                                          <p:spTgt spid="271"/>
                                        </p:tgtEl>
                                        <p:attrNameLst>
                                          <p:attrName>ppt_x</p:attrName>
                                          <p:attrName>ppt_y</p:attrName>
                                        </p:attrNameLst>
                                      </p:cBhvr>
                                    </p:animMotion>
                                  </p:childTnLst>
                                </p:cTn>
                              </p:par>
                              <p:par>
                                <p:cTn id="216" presetID="42" presetClass="path" presetSubtype="0" accel="50000" decel="50000" fill="hold" grpId="0" nodeType="withEffect">
                                  <p:stCondLst>
                                    <p:cond delay="3500"/>
                                  </p:stCondLst>
                                  <p:childTnLst>
                                    <p:animMotion origin="layout" path="M 0 0 L 0 0.25 E" pathEditMode="relative" ptsTypes="">
                                      <p:cBhvr>
                                        <p:cTn id="217" dur="2000" fill="hold"/>
                                        <p:tgtEl>
                                          <p:spTgt spid="272"/>
                                        </p:tgtEl>
                                        <p:attrNameLst>
                                          <p:attrName>ppt_x</p:attrName>
                                          <p:attrName>ppt_y</p:attrName>
                                        </p:attrNameLst>
                                      </p:cBhvr>
                                    </p:animMotion>
                                  </p:childTnLst>
                                </p:cTn>
                              </p:par>
                              <p:par>
                                <p:cTn id="218" presetID="42" presetClass="path" presetSubtype="0" accel="50000" decel="50000" fill="hold" grpId="0" nodeType="withEffect">
                                  <p:stCondLst>
                                    <p:cond delay="3500"/>
                                  </p:stCondLst>
                                  <p:childTnLst>
                                    <p:animMotion origin="layout" path="M 0 0 L 0 0.25 E" pathEditMode="relative" ptsTypes="">
                                      <p:cBhvr>
                                        <p:cTn id="219" dur="2000" fill="hold"/>
                                        <p:tgtEl>
                                          <p:spTgt spid="273"/>
                                        </p:tgtEl>
                                        <p:attrNameLst>
                                          <p:attrName>ppt_x</p:attrName>
                                          <p:attrName>ppt_y</p:attrName>
                                        </p:attrNameLst>
                                      </p:cBhvr>
                                    </p:animMotion>
                                  </p:childTnLst>
                                </p:cTn>
                              </p:par>
                              <p:par>
                                <p:cTn id="220" presetID="42" presetClass="path" presetSubtype="0" accel="50000" decel="50000" fill="hold" grpId="0" nodeType="withEffect">
                                  <p:stCondLst>
                                    <p:cond delay="3500"/>
                                  </p:stCondLst>
                                  <p:childTnLst>
                                    <p:animMotion origin="layout" path="M 0 0 L 0 0.25 E" pathEditMode="relative" ptsTypes="">
                                      <p:cBhvr>
                                        <p:cTn id="221" dur="2000" fill="hold"/>
                                        <p:tgtEl>
                                          <p:spTgt spid="276"/>
                                        </p:tgtEl>
                                        <p:attrNameLst>
                                          <p:attrName>ppt_x</p:attrName>
                                          <p:attrName>ppt_y</p:attrName>
                                        </p:attrNameLst>
                                      </p:cBhvr>
                                    </p:animMotion>
                                  </p:childTnLst>
                                </p:cTn>
                              </p:par>
                              <p:par>
                                <p:cTn id="222" presetID="42" presetClass="path" presetSubtype="0" accel="50000" decel="50000" fill="hold" grpId="0" nodeType="withEffect">
                                  <p:stCondLst>
                                    <p:cond delay="3500"/>
                                  </p:stCondLst>
                                  <p:childTnLst>
                                    <p:animMotion origin="layout" path="M 0 0 L 0 0.25 E" pathEditMode="relative" ptsTypes="">
                                      <p:cBhvr>
                                        <p:cTn id="223" dur="2000" fill="hold"/>
                                        <p:tgtEl>
                                          <p:spTgt spid="277"/>
                                        </p:tgtEl>
                                        <p:attrNameLst>
                                          <p:attrName>ppt_x</p:attrName>
                                          <p:attrName>ppt_y</p:attrName>
                                        </p:attrNameLst>
                                      </p:cBhvr>
                                    </p:animMotion>
                                  </p:childTnLst>
                                </p:cTn>
                              </p:par>
                              <p:par>
                                <p:cTn id="224" presetID="42" presetClass="path" presetSubtype="0" accel="50000" decel="50000" fill="hold" grpId="0" nodeType="withEffect">
                                  <p:stCondLst>
                                    <p:cond delay="3500"/>
                                  </p:stCondLst>
                                  <p:childTnLst>
                                    <p:animMotion origin="layout" path="M 0 0 L 0 0.25 E" pathEditMode="relative" ptsTypes="">
                                      <p:cBhvr>
                                        <p:cTn id="225" dur="2000" fill="hold"/>
                                        <p:tgtEl>
                                          <p:spTgt spid="278"/>
                                        </p:tgtEl>
                                        <p:attrNameLst>
                                          <p:attrName>ppt_x</p:attrName>
                                          <p:attrName>ppt_y</p:attrName>
                                        </p:attrNameLst>
                                      </p:cBhvr>
                                    </p:animMotion>
                                  </p:childTnLst>
                                </p:cTn>
                              </p:par>
                              <p:par>
                                <p:cTn id="226" presetID="42" presetClass="path" presetSubtype="0" accel="50000" decel="50000" fill="hold" grpId="0" nodeType="withEffect">
                                  <p:stCondLst>
                                    <p:cond delay="3500"/>
                                  </p:stCondLst>
                                  <p:childTnLst>
                                    <p:animMotion origin="layout" path="M 0 0 L 0 0.25 E" pathEditMode="relative" ptsTypes="">
                                      <p:cBhvr>
                                        <p:cTn id="227" dur="2000" fill="hold"/>
                                        <p:tgtEl>
                                          <p:spTgt spid="279"/>
                                        </p:tgtEl>
                                        <p:attrNameLst>
                                          <p:attrName>ppt_x</p:attrName>
                                          <p:attrName>ppt_y</p:attrName>
                                        </p:attrNameLst>
                                      </p:cBhvr>
                                    </p:animMotion>
                                  </p:childTnLst>
                                </p:cTn>
                              </p:par>
                              <p:par>
                                <p:cTn id="228" presetID="42" presetClass="path" presetSubtype="0" accel="50000" decel="50000" fill="hold" grpId="0" nodeType="withEffect">
                                  <p:stCondLst>
                                    <p:cond delay="3500"/>
                                  </p:stCondLst>
                                  <p:childTnLst>
                                    <p:animMotion origin="layout" path="M 0 0 L 0 0.25 E" pathEditMode="relative" ptsTypes="">
                                      <p:cBhvr>
                                        <p:cTn id="229" dur="2000" fill="hold"/>
                                        <p:tgtEl>
                                          <p:spTgt spid="280"/>
                                        </p:tgtEl>
                                        <p:attrNameLst>
                                          <p:attrName>ppt_x</p:attrName>
                                          <p:attrName>ppt_y</p:attrName>
                                        </p:attrNameLst>
                                      </p:cBhvr>
                                    </p:animMotion>
                                  </p:childTnLst>
                                </p:cTn>
                              </p:par>
                              <p:par>
                                <p:cTn id="230" presetID="42" presetClass="path" presetSubtype="0" accel="50000" decel="50000" fill="hold" grpId="0" nodeType="withEffect">
                                  <p:stCondLst>
                                    <p:cond delay="3500"/>
                                  </p:stCondLst>
                                  <p:childTnLst>
                                    <p:animMotion origin="layout" path="M 0 0 L 0 0.25 E" pathEditMode="relative" ptsTypes="">
                                      <p:cBhvr>
                                        <p:cTn id="231" dur="2000" fill="hold"/>
                                        <p:tgtEl>
                                          <p:spTgt spid="281"/>
                                        </p:tgtEl>
                                        <p:attrNameLst>
                                          <p:attrName>ppt_x</p:attrName>
                                          <p:attrName>ppt_y</p:attrName>
                                        </p:attrNameLst>
                                      </p:cBhvr>
                                    </p:animMotion>
                                  </p:childTnLst>
                                </p:cTn>
                              </p:par>
                              <p:par>
                                <p:cTn id="232" presetID="27" presetClass="emph" presetSubtype="0" fill="remove" grpId="1" nodeType="withEffect">
                                  <p:stCondLst>
                                    <p:cond delay="1000"/>
                                  </p:stCondLst>
                                  <p:childTnLst>
                                    <p:animClr clrSpc="rgb" dir="cw">
                                      <p:cBhvr override="childStyle">
                                        <p:cTn id="233" dur="250" autoRev="1" fill="remove"/>
                                        <p:tgtEl>
                                          <p:spTgt spid="112"/>
                                        </p:tgtEl>
                                        <p:attrNameLst>
                                          <p:attrName>style.color</p:attrName>
                                        </p:attrNameLst>
                                      </p:cBhvr>
                                      <p:to>
                                        <a:schemeClr val="bg1"/>
                                      </p:to>
                                    </p:animClr>
                                    <p:animClr clrSpc="rgb" dir="cw">
                                      <p:cBhvr>
                                        <p:cTn id="234" dur="250" autoRev="1" fill="remove"/>
                                        <p:tgtEl>
                                          <p:spTgt spid="112"/>
                                        </p:tgtEl>
                                        <p:attrNameLst>
                                          <p:attrName>fillcolor</p:attrName>
                                        </p:attrNameLst>
                                      </p:cBhvr>
                                      <p:to>
                                        <a:schemeClr val="bg1"/>
                                      </p:to>
                                    </p:animClr>
                                    <p:set>
                                      <p:cBhvr>
                                        <p:cTn id="235" dur="250" autoRev="1" fill="remove"/>
                                        <p:tgtEl>
                                          <p:spTgt spid="112"/>
                                        </p:tgtEl>
                                        <p:attrNameLst>
                                          <p:attrName>fill.type</p:attrName>
                                        </p:attrNameLst>
                                      </p:cBhvr>
                                      <p:to>
                                        <p:strVal val="solid"/>
                                      </p:to>
                                    </p:set>
                                    <p:set>
                                      <p:cBhvr>
                                        <p:cTn id="236" dur="250" autoRev="1" fill="remove"/>
                                        <p:tgtEl>
                                          <p:spTgt spid="112"/>
                                        </p:tgtEl>
                                        <p:attrNameLst>
                                          <p:attrName>fill.on</p:attrName>
                                        </p:attrNameLst>
                                      </p:cBhvr>
                                      <p:to>
                                        <p:strVal val="true"/>
                                      </p:to>
                                    </p:set>
                                  </p:childTnLst>
                                </p:cTn>
                              </p:par>
                            </p:childTnLst>
                          </p:cTn>
                        </p:par>
                        <p:par>
                          <p:cTn id="237" fill="hold">
                            <p:stCondLst>
                              <p:cond delay="15800"/>
                            </p:stCondLst>
                            <p:childTnLst>
                              <p:par>
                                <p:cTn id="238" presetID="8" presetClass="emph" presetSubtype="0" fill="hold" nodeType="afterEffect">
                                  <p:stCondLst>
                                    <p:cond delay="0"/>
                                  </p:stCondLst>
                                  <p:childTnLst>
                                    <p:animRot by="21600000">
                                      <p:cBhvr>
                                        <p:cTn id="239" dur="2000" fill="hold"/>
                                        <p:tgtEl>
                                          <p:spTgt spid="3197"/>
                                        </p:tgtEl>
                                        <p:attrNameLst>
                                          <p:attrName>r</p:attrName>
                                        </p:attrNameLst>
                                      </p:cBhvr>
                                    </p:animRot>
                                  </p:childTnLst>
                                </p:cTn>
                              </p:par>
                              <p:par>
                                <p:cTn id="240" presetID="32" presetClass="emph" presetSubtype="0" fill="hold" grpId="1" nodeType="withEffect">
                                  <p:stCondLst>
                                    <p:cond delay="10500"/>
                                  </p:stCondLst>
                                  <p:childTnLst>
                                    <p:animRot by="120000">
                                      <p:cBhvr>
                                        <p:cTn id="241" dur="100" fill="hold">
                                          <p:stCondLst>
                                            <p:cond delay="0"/>
                                          </p:stCondLst>
                                        </p:cTn>
                                        <p:tgtEl>
                                          <p:spTgt spid="306"/>
                                        </p:tgtEl>
                                        <p:attrNameLst>
                                          <p:attrName>r</p:attrName>
                                        </p:attrNameLst>
                                      </p:cBhvr>
                                    </p:animRot>
                                    <p:animRot by="-240000">
                                      <p:cBhvr>
                                        <p:cTn id="242" dur="200" fill="hold">
                                          <p:stCondLst>
                                            <p:cond delay="200"/>
                                          </p:stCondLst>
                                        </p:cTn>
                                        <p:tgtEl>
                                          <p:spTgt spid="306"/>
                                        </p:tgtEl>
                                        <p:attrNameLst>
                                          <p:attrName>r</p:attrName>
                                        </p:attrNameLst>
                                      </p:cBhvr>
                                    </p:animRot>
                                    <p:animRot by="240000">
                                      <p:cBhvr>
                                        <p:cTn id="243" dur="200" fill="hold">
                                          <p:stCondLst>
                                            <p:cond delay="400"/>
                                          </p:stCondLst>
                                        </p:cTn>
                                        <p:tgtEl>
                                          <p:spTgt spid="306"/>
                                        </p:tgtEl>
                                        <p:attrNameLst>
                                          <p:attrName>r</p:attrName>
                                        </p:attrNameLst>
                                      </p:cBhvr>
                                    </p:animRot>
                                    <p:animRot by="-240000">
                                      <p:cBhvr>
                                        <p:cTn id="244" dur="200" fill="hold">
                                          <p:stCondLst>
                                            <p:cond delay="600"/>
                                          </p:stCondLst>
                                        </p:cTn>
                                        <p:tgtEl>
                                          <p:spTgt spid="306"/>
                                        </p:tgtEl>
                                        <p:attrNameLst>
                                          <p:attrName>r</p:attrName>
                                        </p:attrNameLst>
                                      </p:cBhvr>
                                    </p:animRot>
                                    <p:animRot by="120000">
                                      <p:cBhvr>
                                        <p:cTn id="245" dur="200" fill="hold">
                                          <p:stCondLst>
                                            <p:cond delay="800"/>
                                          </p:stCondLst>
                                        </p:cTn>
                                        <p:tgtEl>
                                          <p:spTgt spid="306"/>
                                        </p:tgtEl>
                                        <p:attrNameLst>
                                          <p:attrName>r</p:attrName>
                                        </p:attrNameLst>
                                      </p:cBhvr>
                                    </p:animRot>
                                  </p:childTnLst>
                                </p:cTn>
                              </p:par>
                              <p:par>
                                <p:cTn id="246" presetID="35" presetClass="path" presetSubtype="0" decel="76000" fill="hold" nodeType="withEffect">
                                  <p:stCondLst>
                                    <p:cond delay="1000"/>
                                  </p:stCondLst>
                                  <p:childTnLst>
                                    <p:animMotion origin="layout" path="M -2.78197E-6 4.07407E-6 L -0.14457 4.07407E-6 " pathEditMode="relative" rAng="0" ptsTypes="AA">
                                      <p:cBhvr>
                                        <p:cTn id="247" dur="2000" fill="hold"/>
                                        <p:tgtEl>
                                          <p:spTgt spid="3218"/>
                                        </p:tgtEl>
                                        <p:attrNameLst>
                                          <p:attrName>ppt_x</p:attrName>
                                          <p:attrName>ppt_y</p:attrName>
                                        </p:attrNameLst>
                                      </p:cBhvr>
                                      <p:rCtr x="-7228" y="0"/>
                                    </p:animMotion>
                                  </p:childTnLst>
                                </p:cTn>
                              </p:par>
                            </p:childTnLst>
                          </p:cTn>
                        </p:par>
                        <p:par>
                          <p:cTn id="248" fill="hold">
                            <p:stCondLst>
                              <p:cond delay="27300"/>
                            </p:stCondLst>
                            <p:childTnLst>
                              <p:par>
                                <p:cTn id="249" presetID="22" presetClass="entr" presetSubtype="1" fill="hold" nodeType="afterEffect">
                                  <p:stCondLst>
                                    <p:cond delay="0"/>
                                  </p:stCondLst>
                                  <p:childTnLst>
                                    <p:set>
                                      <p:cBhvr>
                                        <p:cTn id="250" dur="1" fill="hold">
                                          <p:stCondLst>
                                            <p:cond delay="0"/>
                                          </p:stCondLst>
                                        </p:cTn>
                                        <p:tgtEl>
                                          <p:spTgt spid="415"/>
                                        </p:tgtEl>
                                        <p:attrNameLst>
                                          <p:attrName>style.visibility</p:attrName>
                                        </p:attrNameLst>
                                      </p:cBhvr>
                                      <p:to>
                                        <p:strVal val="visible"/>
                                      </p:to>
                                    </p:set>
                                    <p:animEffect transition="in" filter="wipe(up)">
                                      <p:cBhvr>
                                        <p:cTn id="251" dur="500"/>
                                        <p:tgtEl>
                                          <p:spTgt spid="415"/>
                                        </p:tgtEl>
                                      </p:cBhvr>
                                    </p:animEffect>
                                  </p:childTnLst>
                                </p:cTn>
                              </p:par>
                            </p:childTnLst>
                          </p:cTn>
                        </p:par>
                        <p:par>
                          <p:cTn id="252" fill="hold">
                            <p:stCondLst>
                              <p:cond delay="27800"/>
                            </p:stCondLst>
                            <p:childTnLst>
                              <p:par>
                                <p:cTn id="253" presetID="55" presetClass="entr" presetSubtype="0" fill="hold" grpId="0" nodeType="afterEffect">
                                  <p:stCondLst>
                                    <p:cond delay="0"/>
                                  </p:stCondLst>
                                  <p:childTnLst>
                                    <p:set>
                                      <p:cBhvr>
                                        <p:cTn id="254" dur="1" fill="hold">
                                          <p:stCondLst>
                                            <p:cond delay="0"/>
                                          </p:stCondLst>
                                        </p:cTn>
                                        <p:tgtEl>
                                          <p:spTgt spid="219"/>
                                        </p:tgtEl>
                                        <p:attrNameLst>
                                          <p:attrName>style.visibility</p:attrName>
                                        </p:attrNameLst>
                                      </p:cBhvr>
                                      <p:to>
                                        <p:strVal val="visible"/>
                                      </p:to>
                                    </p:set>
                                    <p:anim calcmode="lin" valueType="num">
                                      <p:cBhvr>
                                        <p:cTn id="255" dur="350" fill="hold"/>
                                        <p:tgtEl>
                                          <p:spTgt spid="219"/>
                                        </p:tgtEl>
                                        <p:attrNameLst>
                                          <p:attrName>ppt_w</p:attrName>
                                        </p:attrNameLst>
                                      </p:cBhvr>
                                      <p:tavLst>
                                        <p:tav tm="0">
                                          <p:val>
                                            <p:strVal val="#ppt_w*0.70"/>
                                          </p:val>
                                        </p:tav>
                                        <p:tav tm="100000">
                                          <p:val>
                                            <p:strVal val="#ppt_w"/>
                                          </p:val>
                                        </p:tav>
                                      </p:tavLst>
                                    </p:anim>
                                    <p:anim calcmode="lin" valueType="num">
                                      <p:cBhvr>
                                        <p:cTn id="256" dur="350" fill="hold"/>
                                        <p:tgtEl>
                                          <p:spTgt spid="219"/>
                                        </p:tgtEl>
                                        <p:attrNameLst>
                                          <p:attrName>ppt_h</p:attrName>
                                        </p:attrNameLst>
                                      </p:cBhvr>
                                      <p:tavLst>
                                        <p:tav tm="0">
                                          <p:val>
                                            <p:strVal val="#ppt_h"/>
                                          </p:val>
                                        </p:tav>
                                        <p:tav tm="100000">
                                          <p:val>
                                            <p:strVal val="#ppt_h"/>
                                          </p:val>
                                        </p:tav>
                                      </p:tavLst>
                                    </p:anim>
                                    <p:animEffect transition="in" filter="fade">
                                      <p:cBhvr>
                                        <p:cTn id="257" dur="350"/>
                                        <p:tgtEl>
                                          <p:spTgt spid="219"/>
                                        </p:tgtEl>
                                      </p:cBhvr>
                                    </p:animEffect>
                                  </p:childTnLst>
                                </p:cTn>
                              </p:par>
                              <p:par>
                                <p:cTn id="258" presetID="10" presetClass="entr" presetSubtype="0" fill="hold" grpId="0" nodeType="withEffect">
                                  <p:stCondLst>
                                    <p:cond delay="500"/>
                                  </p:stCondLst>
                                  <p:childTnLst>
                                    <p:set>
                                      <p:cBhvr>
                                        <p:cTn id="259" dur="1" fill="hold">
                                          <p:stCondLst>
                                            <p:cond delay="0"/>
                                          </p:stCondLst>
                                        </p:cTn>
                                        <p:tgtEl>
                                          <p:spTgt spid="218"/>
                                        </p:tgtEl>
                                        <p:attrNameLst>
                                          <p:attrName>style.visibility</p:attrName>
                                        </p:attrNameLst>
                                      </p:cBhvr>
                                      <p:to>
                                        <p:strVal val="visible"/>
                                      </p:to>
                                    </p:set>
                                    <p:animEffect transition="in" filter="fade">
                                      <p:cBhvr>
                                        <p:cTn id="260" dur="500"/>
                                        <p:tgtEl>
                                          <p:spTgt spid="218"/>
                                        </p:tgtEl>
                                      </p:cBhvr>
                                    </p:animEffect>
                                  </p:childTnLst>
                                </p:cTn>
                              </p:par>
                            </p:childTnLst>
                          </p:cTn>
                        </p:par>
                        <p:par>
                          <p:cTn id="261" fill="hold">
                            <p:stCondLst>
                              <p:cond delay="28800"/>
                            </p:stCondLst>
                            <p:childTnLst>
                              <p:par>
                                <p:cTn id="262" presetID="35" presetClass="entr" presetSubtype="0" fill="hold" nodeType="afterEffect">
                                  <p:stCondLst>
                                    <p:cond delay="0"/>
                                  </p:stCondLst>
                                  <p:childTnLst>
                                    <p:set>
                                      <p:cBhvr>
                                        <p:cTn id="263" dur="1" fill="hold">
                                          <p:stCondLst>
                                            <p:cond delay="0"/>
                                          </p:stCondLst>
                                        </p:cTn>
                                        <p:tgtEl>
                                          <p:spTgt spid="220"/>
                                        </p:tgtEl>
                                        <p:attrNameLst>
                                          <p:attrName>style.visibility</p:attrName>
                                        </p:attrNameLst>
                                      </p:cBhvr>
                                      <p:to>
                                        <p:strVal val="visible"/>
                                      </p:to>
                                    </p:set>
                                    <p:animEffect transition="in" filter="fade">
                                      <p:cBhvr>
                                        <p:cTn id="264" dur="1000"/>
                                        <p:tgtEl>
                                          <p:spTgt spid="220"/>
                                        </p:tgtEl>
                                      </p:cBhvr>
                                    </p:animEffect>
                                    <p:anim calcmode="lin" valueType="num">
                                      <p:cBhvr>
                                        <p:cTn id="265" dur="1000" fill="hold"/>
                                        <p:tgtEl>
                                          <p:spTgt spid="220"/>
                                        </p:tgtEl>
                                        <p:attrNameLst>
                                          <p:attrName>style.rotation</p:attrName>
                                        </p:attrNameLst>
                                      </p:cBhvr>
                                      <p:tavLst>
                                        <p:tav tm="0">
                                          <p:val>
                                            <p:fltVal val="720"/>
                                          </p:val>
                                        </p:tav>
                                        <p:tav tm="100000">
                                          <p:val>
                                            <p:fltVal val="0"/>
                                          </p:val>
                                        </p:tav>
                                      </p:tavLst>
                                    </p:anim>
                                    <p:anim calcmode="lin" valueType="num">
                                      <p:cBhvr>
                                        <p:cTn id="266" dur="1000" fill="hold"/>
                                        <p:tgtEl>
                                          <p:spTgt spid="220"/>
                                        </p:tgtEl>
                                        <p:attrNameLst>
                                          <p:attrName>ppt_h</p:attrName>
                                        </p:attrNameLst>
                                      </p:cBhvr>
                                      <p:tavLst>
                                        <p:tav tm="0">
                                          <p:val>
                                            <p:fltVal val="0"/>
                                          </p:val>
                                        </p:tav>
                                        <p:tav tm="100000">
                                          <p:val>
                                            <p:strVal val="#ppt_h"/>
                                          </p:val>
                                        </p:tav>
                                      </p:tavLst>
                                    </p:anim>
                                    <p:anim calcmode="lin" valueType="num">
                                      <p:cBhvr>
                                        <p:cTn id="267" dur="1000" fill="hold"/>
                                        <p:tgtEl>
                                          <p:spTgt spid="220"/>
                                        </p:tgtEl>
                                        <p:attrNameLst>
                                          <p:attrName>ppt_w</p:attrName>
                                        </p:attrNameLst>
                                      </p:cBhvr>
                                      <p:tavLst>
                                        <p:tav tm="0">
                                          <p:val>
                                            <p:fltVal val="0"/>
                                          </p:val>
                                        </p:tav>
                                        <p:tav tm="100000">
                                          <p:val>
                                            <p:strVal val="#ppt_w"/>
                                          </p:val>
                                        </p:tav>
                                      </p:tavLst>
                                    </p:anim>
                                  </p:childTnLst>
                                </p:cTn>
                              </p:par>
                              <p:par>
                                <p:cTn id="268" presetID="8" presetClass="entr" presetSubtype="16" fill="hold" nodeType="withEffect">
                                  <p:stCondLst>
                                    <p:cond delay="0"/>
                                  </p:stCondLst>
                                  <p:childTnLst>
                                    <p:set>
                                      <p:cBhvr>
                                        <p:cTn id="269" dur="1" fill="hold">
                                          <p:stCondLst>
                                            <p:cond delay="0"/>
                                          </p:stCondLst>
                                        </p:cTn>
                                        <p:tgtEl>
                                          <p:spTgt spid="440"/>
                                        </p:tgtEl>
                                        <p:attrNameLst>
                                          <p:attrName>style.visibility</p:attrName>
                                        </p:attrNameLst>
                                      </p:cBhvr>
                                      <p:to>
                                        <p:strVal val="visible"/>
                                      </p:to>
                                    </p:set>
                                    <p:animEffect transition="in" filter="diamond(in)">
                                      <p:cBhvr>
                                        <p:cTn id="270" dur="1000"/>
                                        <p:tgtEl>
                                          <p:spTgt spid="440"/>
                                        </p:tgtEl>
                                      </p:cBhvr>
                                    </p:animEffect>
                                  </p:childTnLst>
                                </p:cTn>
                              </p:par>
                            </p:childTnLst>
                          </p:cTn>
                        </p:par>
                        <p:par>
                          <p:cTn id="271" fill="hold">
                            <p:stCondLst>
                              <p:cond delay="29800"/>
                            </p:stCondLst>
                            <p:childTnLst>
                              <p:par>
                                <p:cTn id="272" presetID="10" presetClass="entr" presetSubtype="0" fill="hold" nodeType="afterEffect">
                                  <p:stCondLst>
                                    <p:cond delay="0"/>
                                  </p:stCondLst>
                                  <p:childTnLst>
                                    <p:set>
                                      <p:cBhvr>
                                        <p:cTn id="273" dur="1" fill="hold">
                                          <p:stCondLst>
                                            <p:cond delay="0"/>
                                          </p:stCondLst>
                                        </p:cTn>
                                        <p:tgtEl>
                                          <p:spTgt spid="284"/>
                                        </p:tgtEl>
                                        <p:attrNameLst>
                                          <p:attrName>style.visibility</p:attrName>
                                        </p:attrNameLst>
                                      </p:cBhvr>
                                      <p:to>
                                        <p:strVal val="visible"/>
                                      </p:to>
                                    </p:set>
                                    <p:animEffect transition="in" filter="fade">
                                      <p:cBhvr>
                                        <p:cTn id="274" dur="500"/>
                                        <p:tgtEl>
                                          <p:spTgt spid="284"/>
                                        </p:tgtEl>
                                      </p:cBhvr>
                                    </p:animEffect>
                                  </p:childTnLst>
                                </p:cTn>
                              </p:par>
                            </p:childTnLst>
                          </p:cTn>
                        </p:par>
                        <p:par>
                          <p:cTn id="275" fill="hold">
                            <p:stCondLst>
                              <p:cond delay="30300"/>
                            </p:stCondLst>
                            <p:childTnLst>
                              <p:par>
                                <p:cTn id="276" presetID="8" presetClass="emph" presetSubtype="0" fill="hold" nodeType="afterEffect">
                                  <p:stCondLst>
                                    <p:cond delay="0"/>
                                  </p:stCondLst>
                                  <p:childTnLst>
                                    <p:animRot by="21600000">
                                      <p:cBhvr>
                                        <p:cTn id="277" dur="1500" fill="hold"/>
                                        <p:tgtEl>
                                          <p:spTgt spid="284"/>
                                        </p:tgtEl>
                                        <p:attrNameLst>
                                          <p:attrName>r</p:attrName>
                                        </p:attrNameLst>
                                      </p:cBhvr>
                                    </p:animRot>
                                  </p:childTnLst>
                                </p:cTn>
                              </p:par>
                              <p:par>
                                <p:cTn id="278" presetID="10" presetClass="entr" presetSubtype="0" fill="hold" nodeType="withEffect">
                                  <p:stCondLst>
                                    <p:cond delay="0"/>
                                  </p:stCondLst>
                                  <p:childTnLst>
                                    <p:set>
                                      <p:cBhvr>
                                        <p:cTn id="279" dur="1" fill="hold">
                                          <p:stCondLst>
                                            <p:cond delay="0"/>
                                          </p:stCondLst>
                                        </p:cTn>
                                        <p:tgtEl>
                                          <p:spTgt spid="228"/>
                                        </p:tgtEl>
                                        <p:attrNameLst>
                                          <p:attrName>style.visibility</p:attrName>
                                        </p:attrNameLst>
                                      </p:cBhvr>
                                      <p:to>
                                        <p:strVal val="visible"/>
                                      </p:to>
                                    </p:set>
                                    <p:animEffect transition="in" filter="fade">
                                      <p:cBhvr>
                                        <p:cTn id="280" dur="500"/>
                                        <p:tgtEl>
                                          <p:spTgt spid="228"/>
                                        </p:tgtEl>
                                      </p:cBhvr>
                                    </p:animEffect>
                                  </p:childTnLst>
                                </p:cTn>
                              </p:par>
                              <p:par>
                                <p:cTn id="281" presetID="10" presetClass="entr" presetSubtype="0" fill="hold" nodeType="with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fade">
                                      <p:cBhvr>
                                        <p:cTn id="283" dur="500"/>
                                        <p:tgtEl>
                                          <p:spTgt spid="234"/>
                                        </p:tgtEl>
                                      </p:cBhvr>
                                    </p:animEffect>
                                  </p:childTnLst>
                                </p:cTn>
                              </p:par>
                              <p:par>
                                <p:cTn id="284" presetID="8" presetClass="emph" presetSubtype="0" repeatCount="indefinite" fill="hold" nodeType="withEffect">
                                  <p:stCondLst>
                                    <p:cond delay="0"/>
                                  </p:stCondLst>
                                  <p:childTnLst>
                                    <p:animRot by="21600000">
                                      <p:cBhvr>
                                        <p:cTn id="285" dur="2000" fill="hold"/>
                                        <p:tgtEl>
                                          <p:spTgt spid="234"/>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234"/>
                                        </p:tgtEl>
                                        <p:attrNameLst>
                                          <p:attrName>r</p:attrName>
                                        </p:attrNameLst>
                                      </p:cBhvr>
                                    </p:animRot>
                                  </p:childTnLst>
                                </p:cTn>
                              </p:par>
                              <p:par>
                                <p:cTn id="288" presetID="8" presetClass="emph" presetSubtype="0" repeatCount="indefinite" fill="hold" nodeType="withEffect">
                                  <p:stCondLst>
                                    <p:cond delay="0"/>
                                  </p:stCondLst>
                                  <p:childTnLst>
                                    <p:animRot by="21600000">
                                      <p:cBhvr>
                                        <p:cTn id="289" dur="2000" fill="hold"/>
                                        <p:tgtEl>
                                          <p:spTgt spid="284"/>
                                        </p:tgtEl>
                                        <p:attrNameLst>
                                          <p:attrName>r</p:attrName>
                                        </p:attrNameLst>
                                      </p:cBhvr>
                                    </p:animRot>
                                  </p:childTnLst>
                                </p:cTn>
                              </p:par>
                              <p:par>
                                <p:cTn id="290" presetID="10" presetClass="entr" presetSubtype="0" fill="hold" nodeType="withEffect">
                                  <p:stCondLst>
                                    <p:cond delay="0"/>
                                  </p:stCondLst>
                                  <p:childTnLst>
                                    <p:set>
                                      <p:cBhvr>
                                        <p:cTn id="291" dur="1" fill="hold">
                                          <p:stCondLst>
                                            <p:cond delay="0"/>
                                          </p:stCondLst>
                                        </p:cTn>
                                        <p:tgtEl>
                                          <p:spTgt spid="231"/>
                                        </p:tgtEl>
                                        <p:attrNameLst>
                                          <p:attrName>style.visibility</p:attrName>
                                        </p:attrNameLst>
                                      </p:cBhvr>
                                      <p:to>
                                        <p:strVal val="visible"/>
                                      </p:to>
                                    </p:set>
                                    <p:animEffect transition="in" filter="fade">
                                      <p:cBhvr>
                                        <p:cTn id="292" dur="500"/>
                                        <p:tgtEl>
                                          <p:spTgt spid="231"/>
                                        </p:tgtEl>
                                      </p:cBhvr>
                                    </p:animEffect>
                                  </p:childTnLst>
                                </p:cTn>
                              </p:par>
                              <p:par>
                                <p:cTn id="293" presetID="31" presetClass="entr" presetSubtype="0" fill="hold" nodeType="withEffect">
                                  <p:stCondLst>
                                    <p:cond delay="0"/>
                                  </p:stCondLst>
                                  <p:childTnLst>
                                    <p:set>
                                      <p:cBhvr>
                                        <p:cTn id="294" dur="1" fill="hold">
                                          <p:stCondLst>
                                            <p:cond delay="0"/>
                                          </p:stCondLst>
                                        </p:cTn>
                                        <p:tgtEl>
                                          <p:spTgt spid="231"/>
                                        </p:tgtEl>
                                        <p:attrNameLst>
                                          <p:attrName>style.visibility</p:attrName>
                                        </p:attrNameLst>
                                      </p:cBhvr>
                                      <p:to>
                                        <p:strVal val="visible"/>
                                      </p:to>
                                    </p:set>
                                    <p:anim calcmode="lin" valueType="num">
                                      <p:cBhvr>
                                        <p:cTn id="295" dur="1000" fill="hold"/>
                                        <p:tgtEl>
                                          <p:spTgt spid="231"/>
                                        </p:tgtEl>
                                        <p:attrNameLst>
                                          <p:attrName>ppt_w</p:attrName>
                                        </p:attrNameLst>
                                      </p:cBhvr>
                                      <p:tavLst>
                                        <p:tav tm="0">
                                          <p:val>
                                            <p:fltVal val="0"/>
                                          </p:val>
                                        </p:tav>
                                        <p:tav tm="100000">
                                          <p:val>
                                            <p:strVal val="#ppt_w"/>
                                          </p:val>
                                        </p:tav>
                                      </p:tavLst>
                                    </p:anim>
                                    <p:anim calcmode="lin" valueType="num">
                                      <p:cBhvr>
                                        <p:cTn id="296" dur="1000" fill="hold"/>
                                        <p:tgtEl>
                                          <p:spTgt spid="231"/>
                                        </p:tgtEl>
                                        <p:attrNameLst>
                                          <p:attrName>ppt_h</p:attrName>
                                        </p:attrNameLst>
                                      </p:cBhvr>
                                      <p:tavLst>
                                        <p:tav tm="0">
                                          <p:val>
                                            <p:fltVal val="0"/>
                                          </p:val>
                                        </p:tav>
                                        <p:tav tm="100000">
                                          <p:val>
                                            <p:strVal val="#ppt_h"/>
                                          </p:val>
                                        </p:tav>
                                      </p:tavLst>
                                    </p:anim>
                                    <p:anim calcmode="lin" valueType="num">
                                      <p:cBhvr>
                                        <p:cTn id="297" dur="1000" fill="hold"/>
                                        <p:tgtEl>
                                          <p:spTgt spid="231"/>
                                        </p:tgtEl>
                                        <p:attrNameLst>
                                          <p:attrName>style.rotation</p:attrName>
                                        </p:attrNameLst>
                                      </p:cBhvr>
                                      <p:tavLst>
                                        <p:tav tm="0">
                                          <p:val>
                                            <p:fltVal val="90"/>
                                          </p:val>
                                        </p:tav>
                                        <p:tav tm="100000">
                                          <p:val>
                                            <p:fltVal val="0"/>
                                          </p:val>
                                        </p:tav>
                                      </p:tavLst>
                                    </p:anim>
                                    <p:animEffect transition="in" filter="fade">
                                      <p:cBhvr>
                                        <p:cTn id="298" dur="1000"/>
                                        <p:tgtEl>
                                          <p:spTgt spid="231"/>
                                        </p:tgtEl>
                                      </p:cBhvr>
                                    </p:animEffect>
                                  </p:childTnLst>
                                </p:cTn>
                              </p:par>
                              <p:par>
                                <p:cTn id="299" presetID="10" presetClass="entr" presetSubtype="0" fill="hold" nodeType="withEffect">
                                  <p:stCondLst>
                                    <p:cond delay="250"/>
                                  </p:stCondLst>
                                  <p:childTnLst>
                                    <p:set>
                                      <p:cBhvr>
                                        <p:cTn id="300" dur="1" fill="hold">
                                          <p:stCondLst>
                                            <p:cond delay="0"/>
                                          </p:stCondLst>
                                        </p:cTn>
                                        <p:tgtEl>
                                          <p:spTgt spid="225"/>
                                        </p:tgtEl>
                                        <p:attrNameLst>
                                          <p:attrName>style.visibility</p:attrName>
                                        </p:attrNameLst>
                                      </p:cBhvr>
                                      <p:to>
                                        <p:strVal val="visible"/>
                                      </p:to>
                                    </p:set>
                                    <p:animEffect transition="in" filter="fade">
                                      <p:cBhvr>
                                        <p:cTn id="301" dur="500"/>
                                        <p:tgtEl>
                                          <p:spTgt spid="225"/>
                                        </p:tgtEl>
                                      </p:cBhvr>
                                    </p:animEffect>
                                  </p:childTnLst>
                                </p:cTn>
                              </p:par>
                              <p:par>
                                <p:cTn id="302" presetID="31" presetClass="entr" presetSubtype="0" fill="hold" nodeType="withEffect">
                                  <p:stCondLst>
                                    <p:cond delay="250"/>
                                  </p:stCondLst>
                                  <p:childTnLst>
                                    <p:set>
                                      <p:cBhvr>
                                        <p:cTn id="303" dur="1" fill="hold">
                                          <p:stCondLst>
                                            <p:cond delay="0"/>
                                          </p:stCondLst>
                                        </p:cTn>
                                        <p:tgtEl>
                                          <p:spTgt spid="225"/>
                                        </p:tgtEl>
                                        <p:attrNameLst>
                                          <p:attrName>style.visibility</p:attrName>
                                        </p:attrNameLst>
                                      </p:cBhvr>
                                      <p:to>
                                        <p:strVal val="visible"/>
                                      </p:to>
                                    </p:set>
                                    <p:anim calcmode="lin" valueType="num">
                                      <p:cBhvr>
                                        <p:cTn id="304" dur="1000" fill="hold"/>
                                        <p:tgtEl>
                                          <p:spTgt spid="225"/>
                                        </p:tgtEl>
                                        <p:attrNameLst>
                                          <p:attrName>ppt_w</p:attrName>
                                        </p:attrNameLst>
                                      </p:cBhvr>
                                      <p:tavLst>
                                        <p:tav tm="0">
                                          <p:val>
                                            <p:fltVal val="0"/>
                                          </p:val>
                                        </p:tav>
                                        <p:tav tm="100000">
                                          <p:val>
                                            <p:strVal val="#ppt_w"/>
                                          </p:val>
                                        </p:tav>
                                      </p:tavLst>
                                    </p:anim>
                                    <p:anim calcmode="lin" valueType="num">
                                      <p:cBhvr>
                                        <p:cTn id="305" dur="1000" fill="hold"/>
                                        <p:tgtEl>
                                          <p:spTgt spid="225"/>
                                        </p:tgtEl>
                                        <p:attrNameLst>
                                          <p:attrName>ppt_h</p:attrName>
                                        </p:attrNameLst>
                                      </p:cBhvr>
                                      <p:tavLst>
                                        <p:tav tm="0">
                                          <p:val>
                                            <p:fltVal val="0"/>
                                          </p:val>
                                        </p:tav>
                                        <p:tav tm="100000">
                                          <p:val>
                                            <p:strVal val="#ppt_h"/>
                                          </p:val>
                                        </p:tav>
                                      </p:tavLst>
                                    </p:anim>
                                    <p:anim calcmode="lin" valueType="num">
                                      <p:cBhvr>
                                        <p:cTn id="306" dur="1000" fill="hold"/>
                                        <p:tgtEl>
                                          <p:spTgt spid="225"/>
                                        </p:tgtEl>
                                        <p:attrNameLst>
                                          <p:attrName>style.rotation</p:attrName>
                                        </p:attrNameLst>
                                      </p:cBhvr>
                                      <p:tavLst>
                                        <p:tav tm="0">
                                          <p:val>
                                            <p:fltVal val="90"/>
                                          </p:val>
                                        </p:tav>
                                        <p:tav tm="100000">
                                          <p:val>
                                            <p:fltVal val="0"/>
                                          </p:val>
                                        </p:tav>
                                      </p:tavLst>
                                    </p:anim>
                                    <p:animEffect transition="in" filter="fade">
                                      <p:cBhvr>
                                        <p:cTn id="307" dur="1000"/>
                                        <p:tgtEl>
                                          <p:spTgt spid="225"/>
                                        </p:tgtEl>
                                      </p:cBhvr>
                                    </p:animEffect>
                                  </p:childTnLst>
                                </p:cTn>
                              </p:par>
                              <p:par>
                                <p:cTn id="308" presetID="31" presetClass="entr" presetSubtype="0" fill="hold" nodeType="withEffect">
                                  <p:stCondLst>
                                    <p:cond delay="250"/>
                                  </p:stCondLst>
                                  <p:childTnLst>
                                    <p:set>
                                      <p:cBhvr>
                                        <p:cTn id="309" dur="1" fill="hold">
                                          <p:stCondLst>
                                            <p:cond delay="0"/>
                                          </p:stCondLst>
                                        </p:cTn>
                                        <p:tgtEl>
                                          <p:spTgt spid="499"/>
                                        </p:tgtEl>
                                        <p:attrNameLst>
                                          <p:attrName>style.visibility</p:attrName>
                                        </p:attrNameLst>
                                      </p:cBhvr>
                                      <p:to>
                                        <p:strVal val="visible"/>
                                      </p:to>
                                    </p:set>
                                    <p:anim calcmode="lin" valueType="num">
                                      <p:cBhvr>
                                        <p:cTn id="310" dur="1000" fill="hold"/>
                                        <p:tgtEl>
                                          <p:spTgt spid="499"/>
                                        </p:tgtEl>
                                        <p:attrNameLst>
                                          <p:attrName>ppt_w</p:attrName>
                                        </p:attrNameLst>
                                      </p:cBhvr>
                                      <p:tavLst>
                                        <p:tav tm="0">
                                          <p:val>
                                            <p:fltVal val="0"/>
                                          </p:val>
                                        </p:tav>
                                        <p:tav tm="100000">
                                          <p:val>
                                            <p:strVal val="#ppt_w"/>
                                          </p:val>
                                        </p:tav>
                                      </p:tavLst>
                                    </p:anim>
                                    <p:anim calcmode="lin" valueType="num">
                                      <p:cBhvr>
                                        <p:cTn id="311" dur="1000" fill="hold"/>
                                        <p:tgtEl>
                                          <p:spTgt spid="499"/>
                                        </p:tgtEl>
                                        <p:attrNameLst>
                                          <p:attrName>ppt_h</p:attrName>
                                        </p:attrNameLst>
                                      </p:cBhvr>
                                      <p:tavLst>
                                        <p:tav tm="0">
                                          <p:val>
                                            <p:fltVal val="0"/>
                                          </p:val>
                                        </p:tav>
                                        <p:tav tm="100000">
                                          <p:val>
                                            <p:strVal val="#ppt_h"/>
                                          </p:val>
                                        </p:tav>
                                      </p:tavLst>
                                    </p:anim>
                                    <p:anim calcmode="lin" valueType="num">
                                      <p:cBhvr>
                                        <p:cTn id="312" dur="1000" fill="hold"/>
                                        <p:tgtEl>
                                          <p:spTgt spid="499"/>
                                        </p:tgtEl>
                                        <p:attrNameLst>
                                          <p:attrName>style.rotation</p:attrName>
                                        </p:attrNameLst>
                                      </p:cBhvr>
                                      <p:tavLst>
                                        <p:tav tm="0">
                                          <p:val>
                                            <p:fltVal val="90"/>
                                          </p:val>
                                        </p:tav>
                                        <p:tav tm="100000">
                                          <p:val>
                                            <p:fltVal val="0"/>
                                          </p:val>
                                        </p:tav>
                                      </p:tavLst>
                                    </p:anim>
                                    <p:animEffect transition="in" filter="fade">
                                      <p:cBhvr>
                                        <p:cTn id="313" dur="1000"/>
                                        <p:tgtEl>
                                          <p:spTgt spid="499"/>
                                        </p:tgtEl>
                                      </p:cBhvr>
                                    </p:animEffect>
                                  </p:childTnLst>
                                </p:cTn>
                              </p:par>
                              <p:par>
                                <p:cTn id="314" presetID="19" presetClass="entr" presetSubtype="10" fill="hold" grpId="0" nodeType="withEffect">
                                  <p:stCondLst>
                                    <p:cond delay="500"/>
                                  </p:stCondLst>
                                  <p:childTnLst>
                                    <p:set>
                                      <p:cBhvr>
                                        <p:cTn id="315" dur="1" fill="hold">
                                          <p:stCondLst>
                                            <p:cond delay="0"/>
                                          </p:stCondLst>
                                        </p:cTn>
                                        <p:tgtEl>
                                          <p:spTgt spid="511"/>
                                        </p:tgtEl>
                                        <p:attrNameLst>
                                          <p:attrName>style.visibility</p:attrName>
                                        </p:attrNameLst>
                                      </p:cBhvr>
                                      <p:to>
                                        <p:strVal val="visible"/>
                                      </p:to>
                                    </p:set>
                                    <p:anim calcmode="lin" valueType="num">
                                      <p:cBhvr>
                                        <p:cTn id="316" dur="1000" fill="hold"/>
                                        <p:tgtEl>
                                          <p:spTgt spid="511"/>
                                        </p:tgtEl>
                                        <p:attrNameLst>
                                          <p:attrName>ppt_w</p:attrName>
                                        </p:attrNameLst>
                                      </p:cBhvr>
                                      <p:tavLst>
                                        <p:tav tm="0" fmla="#ppt_w*sin(2.5*pi*$)">
                                          <p:val>
                                            <p:fltVal val="0"/>
                                          </p:val>
                                        </p:tav>
                                        <p:tav tm="100000">
                                          <p:val>
                                            <p:fltVal val="1"/>
                                          </p:val>
                                        </p:tav>
                                      </p:tavLst>
                                    </p:anim>
                                    <p:anim calcmode="lin" valueType="num">
                                      <p:cBhvr>
                                        <p:cTn id="317" dur="1000" fill="hold"/>
                                        <p:tgtEl>
                                          <p:spTgt spid="511"/>
                                        </p:tgtEl>
                                        <p:attrNameLst>
                                          <p:attrName>ppt_h</p:attrName>
                                        </p:attrNameLst>
                                      </p:cBhvr>
                                      <p:tavLst>
                                        <p:tav tm="0">
                                          <p:val>
                                            <p:strVal val="#ppt_h"/>
                                          </p:val>
                                        </p:tav>
                                        <p:tav tm="100000">
                                          <p:val>
                                            <p:strVal val="#ppt_h"/>
                                          </p:val>
                                        </p:tav>
                                      </p:tavLst>
                                    </p:anim>
                                  </p:childTnLst>
                                </p:cTn>
                              </p:par>
                              <p:par>
                                <p:cTn id="318" presetID="21" presetClass="entr" presetSubtype="8" fill="hold" nodeType="withEffect">
                                  <p:stCondLst>
                                    <p:cond delay="500"/>
                                  </p:stCondLst>
                                  <p:childTnLst>
                                    <p:set>
                                      <p:cBhvr>
                                        <p:cTn id="319" dur="1" fill="hold">
                                          <p:stCondLst>
                                            <p:cond delay="0"/>
                                          </p:stCondLst>
                                        </p:cTn>
                                        <p:tgtEl>
                                          <p:spTgt spid="505"/>
                                        </p:tgtEl>
                                        <p:attrNameLst>
                                          <p:attrName>style.visibility</p:attrName>
                                        </p:attrNameLst>
                                      </p:cBhvr>
                                      <p:to>
                                        <p:strVal val="visible"/>
                                      </p:to>
                                    </p:set>
                                    <p:animEffect transition="in" filter="wheel(8)">
                                      <p:cBhvr>
                                        <p:cTn id="320" dur="500"/>
                                        <p:tgtEl>
                                          <p:spTgt spid="505"/>
                                        </p:tgtEl>
                                      </p:cBhvr>
                                    </p:animEffect>
                                  </p:childTnLst>
                                </p:cTn>
                              </p:par>
                              <p:par>
                                <p:cTn id="321" presetID="21" presetClass="entr" presetSubtype="8" fill="hold" nodeType="withEffect">
                                  <p:stCondLst>
                                    <p:cond delay="500"/>
                                  </p:stCondLst>
                                  <p:childTnLst>
                                    <p:set>
                                      <p:cBhvr>
                                        <p:cTn id="322" dur="1" fill="hold">
                                          <p:stCondLst>
                                            <p:cond delay="0"/>
                                          </p:stCondLst>
                                        </p:cTn>
                                        <p:tgtEl>
                                          <p:spTgt spid="508"/>
                                        </p:tgtEl>
                                        <p:attrNameLst>
                                          <p:attrName>style.visibility</p:attrName>
                                        </p:attrNameLst>
                                      </p:cBhvr>
                                      <p:to>
                                        <p:strVal val="visible"/>
                                      </p:to>
                                    </p:set>
                                    <p:animEffect transition="in" filter="wheel(8)">
                                      <p:cBhvr>
                                        <p:cTn id="323" dur="500"/>
                                        <p:tgtEl>
                                          <p:spTgt spid="508"/>
                                        </p:tgtEl>
                                      </p:cBhvr>
                                    </p:animEffect>
                                  </p:childTnLst>
                                </p:cTn>
                              </p:par>
                              <p:par>
                                <p:cTn id="324" presetID="21" presetClass="entr" presetSubtype="8" fill="hold" nodeType="withEffect">
                                  <p:stCondLst>
                                    <p:cond delay="500"/>
                                  </p:stCondLst>
                                  <p:childTnLst>
                                    <p:set>
                                      <p:cBhvr>
                                        <p:cTn id="325" dur="1" fill="hold">
                                          <p:stCondLst>
                                            <p:cond delay="0"/>
                                          </p:stCondLst>
                                        </p:cTn>
                                        <p:tgtEl>
                                          <p:spTgt spid="502"/>
                                        </p:tgtEl>
                                        <p:attrNameLst>
                                          <p:attrName>style.visibility</p:attrName>
                                        </p:attrNameLst>
                                      </p:cBhvr>
                                      <p:to>
                                        <p:strVal val="visible"/>
                                      </p:to>
                                    </p:set>
                                    <p:animEffect transition="in" filter="wheel(8)">
                                      <p:cBhvr>
                                        <p:cTn id="326" dur="500"/>
                                        <p:tgtEl>
                                          <p:spTgt spid="502"/>
                                        </p:tgtEl>
                                      </p:cBhvr>
                                    </p:animEffect>
                                  </p:childTnLst>
                                </p:cTn>
                              </p:par>
                              <p:par>
                                <p:cTn id="327" presetID="22" presetClass="entr" presetSubtype="1" fill="hold" grpId="0" nodeType="withEffect">
                                  <p:stCondLst>
                                    <p:cond delay="250"/>
                                  </p:stCondLst>
                                  <p:childTnLst>
                                    <p:set>
                                      <p:cBhvr>
                                        <p:cTn id="328" dur="1" fill="hold">
                                          <p:stCondLst>
                                            <p:cond delay="0"/>
                                          </p:stCondLst>
                                        </p:cTn>
                                        <p:tgtEl>
                                          <p:spTgt spid="223"/>
                                        </p:tgtEl>
                                        <p:attrNameLst>
                                          <p:attrName>style.visibility</p:attrName>
                                        </p:attrNameLst>
                                      </p:cBhvr>
                                      <p:to>
                                        <p:strVal val="visible"/>
                                      </p:to>
                                    </p:set>
                                    <p:animEffect transition="in" filter="wipe(up)">
                                      <p:cBhvr>
                                        <p:cTn id="329" dur="1500"/>
                                        <p:tgtEl>
                                          <p:spTgt spid="223"/>
                                        </p:tgtEl>
                                      </p:cBhvr>
                                    </p:animEffect>
                                  </p:childTnLst>
                                </p:cTn>
                              </p:par>
                              <p:par>
                                <p:cTn id="330" presetID="55" presetClass="entr" presetSubtype="0" fill="hold" grpId="0" nodeType="withEffect">
                                  <p:stCondLst>
                                    <p:cond delay="1000"/>
                                  </p:stCondLst>
                                  <p:childTnLst>
                                    <p:set>
                                      <p:cBhvr>
                                        <p:cTn id="331" dur="1" fill="hold">
                                          <p:stCondLst>
                                            <p:cond delay="0"/>
                                          </p:stCondLst>
                                        </p:cTn>
                                        <p:tgtEl>
                                          <p:spTgt spid="224"/>
                                        </p:tgtEl>
                                        <p:attrNameLst>
                                          <p:attrName>style.visibility</p:attrName>
                                        </p:attrNameLst>
                                      </p:cBhvr>
                                      <p:to>
                                        <p:strVal val="visible"/>
                                      </p:to>
                                    </p:set>
                                    <p:anim calcmode="lin" valueType="num">
                                      <p:cBhvr>
                                        <p:cTn id="332" dur="1000" fill="hold"/>
                                        <p:tgtEl>
                                          <p:spTgt spid="224"/>
                                        </p:tgtEl>
                                        <p:attrNameLst>
                                          <p:attrName>ppt_w</p:attrName>
                                        </p:attrNameLst>
                                      </p:cBhvr>
                                      <p:tavLst>
                                        <p:tav tm="0">
                                          <p:val>
                                            <p:strVal val="#ppt_w*0.70"/>
                                          </p:val>
                                        </p:tav>
                                        <p:tav tm="100000">
                                          <p:val>
                                            <p:strVal val="#ppt_w"/>
                                          </p:val>
                                        </p:tav>
                                      </p:tavLst>
                                    </p:anim>
                                    <p:anim calcmode="lin" valueType="num">
                                      <p:cBhvr>
                                        <p:cTn id="333" dur="1000" fill="hold"/>
                                        <p:tgtEl>
                                          <p:spTgt spid="224"/>
                                        </p:tgtEl>
                                        <p:attrNameLst>
                                          <p:attrName>ppt_h</p:attrName>
                                        </p:attrNameLst>
                                      </p:cBhvr>
                                      <p:tavLst>
                                        <p:tav tm="0">
                                          <p:val>
                                            <p:strVal val="#ppt_h"/>
                                          </p:val>
                                        </p:tav>
                                        <p:tav tm="100000">
                                          <p:val>
                                            <p:strVal val="#ppt_h"/>
                                          </p:val>
                                        </p:tav>
                                      </p:tavLst>
                                    </p:anim>
                                    <p:animEffect transition="in" filter="fade">
                                      <p:cBhvr>
                                        <p:cTn id="334" dur="1000"/>
                                        <p:tgtEl>
                                          <p:spTgt spid="224"/>
                                        </p:tgtEl>
                                      </p:cBhvr>
                                    </p:animEffect>
                                  </p:childTnLst>
                                </p:cTn>
                              </p:par>
                              <p:par>
                                <p:cTn id="335" presetID="64" presetClass="path" presetSubtype="0" accel="50000" decel="50000" fill="hold" nodeType="withEffect">
                                  <p:stCondLst>
                                    <p:cond delay="250"/>
                                  </p:stCondLst>
                                  <p:childTnLst>
                                    <p:animMotion origin="layout" path="M 1.02775E-6 0.59537 L 1.02775E-6 -0.82152 " pathEditMode="relative" rAng="0" ptsTypes="AA">
                                      <p:cBhvr>
                                        <p:cTn id="336" dur="2000" fill="hold"/>
                                        <p:tgtEl>
                                          <p:spTgt spid="512"/>
                                        </p:tgtEl>
                                        <p:attrNameLst>
                                          <p:attrName>ppt_x</p:attrName>
                                          <p:attrName>ppt_y</p:attrName>
                                        </p:attrNameLst>
                                      </p:cBhvr>
                                      <p:rCtr x="0" y="-70856"/>
                                    </p:animMotion>
                                  </p:childTnLst>
                                </p:cTn>
                              </p:par>
                              <p:par>
                                <p:cTn id="337" presetID="42" presetClass="entr" presetSubtype="0" fill="hold" nodeType="withEffect">
                                  <p:stCondLst>
                                    <p:cond delay="1000"/>
                                  </p:stCondLst>
                                  <p:childTnLst>
                                    <p:set>
                                      <p:cBhvr>
                                        <p:cTn id="338" dur="1" fill="hold">
                                          <p:stCondLst>
                                            <p:cond delay="0"/>
                                          </p:stCondLst>
                                        </p:cTn>
                                        <p:tgtEl>
                                          <p:spTgt spid="447"/>
                                        </p:tgtEl>
                                        <p:attrNameLst>
                                          <p:attrName>style.visibility</p:attrName>
                                        </p:attrNameLst>
                                      </p:cBhvr>
                                      <p:to>
                                        <p:strVal val="visible"/>
                                      </p:to>
                                    </p:set>
                                    <p:animEffect transition="in" filter="fade">
                                      <p:cBhvr>
                                        <p:cTn id="339" dur="1000"/>
                                        <p:tgtEl>
                                          <p:spTgt spid="447"/>
                                        </p:tgtEl>
                                      </p:cBhvr>
                                    </p:animEffect>
                                    <p:anim calcmode="lin" valueType="num">
                                      <p:cBhvr>
                                        <p:cTn id="340" dur="1000" fill="hold"/>
                                        <p:tgtEl>
                                          <p:spTgt spid="447"/>
                                        </p:tgtEl>
                                        <p:attrNameLst>
                                          <p:attrName>ppt_x</p:attrName>
                                        </p:attrNameLst>
                                      </p:cBhvr>
                                      <p:tavLst>
                                        <p:tav tm="0">
                                          <p:val>
                                            <p:strVal val="#ppt_x"/>
                                          </p:val>
                                        </p:tav>
                                        <p:tav tm="100000">
                                          <p:val>
                                            <p:strVal val="#ppt_x"/>
                                          </p:val>
                                        </p:tav>
                                      </p:tavLst>
                                    </p:anim>
                                    <p:anim calcmode="lin" valueType="num">
                                      <p:cBhvr>
                                        <p:cTn id="341" dur="1000" fill="hold"/>
                                        <p:tgtEl>
                                          <p:spTgt spid="447"/>
                                        </p:tgtEl>
                                        <p:attrNameLst>
                                          <p:attrName>ppt_y</p:attrName>
                                        </p:attrNameLst>
                                      </p:cBhvr>
                                      <p:tavLst>
                                        <p:tav tm="0">
                                          <p:val>
                                            <p:strVal val="#ppt_y+.1"/>
                                          </p:val>
                                        </p:tav>
                                        <p:tav tm="100000">
                                          <p:val>
                                            <p:strVal val="#ppt_y"/>
                                          </p:val>
                                        </p:tav>
                                      </p:tavLst>
                                    </p:anim>
                                  </p:childTnLst>
                                </p:cTn>
                              </p:par>
                              <p:par>
                                <p:cTn id="342" presetID="22" presetClass="entr" presetSubtype="1" fill="hold" nodeType="withEffect">
                                  <p:stCondLst>
                                    <p:cond delay="1500"/>
                                  </p:stCondLst>
                                  <p:childTnLst>
                                    <p:set>
                                      <p:cBhvr>
                                        <p:cTn id="343" dur="1" fill="hold">
                                          <p:stCondLst>
                                            <p:cond delay="0"/>
                                          </p:stCondLst>
                                        </p:cTn>
                                        <p:tgtEl>
                                          <p:spTgt spid="416"/>
                                        </p:tgtEl>
                                        <p:attrNameLst>
                                          <p:attrName>style.visibility</p:attrName>
                                        </p:attrNameLst>
                                      </p:cBhvr>
                                      <p:to>
                                        <p:strVal val="visible"/>
                                      </p:to>
                                    </p:set>
                                    <p:animEffect transition="in" filter="wipe(up)">
                                      <p:cBhvr>
                                        <p:cTn id="344" dur="500"/>
                                        <p:tgtEl>
                                          <p:spTgt spid="416"/>
                                        </p:tgtEl>
                                      </p:cBhvr>
                                    </p:animEffect>
                                  </p:childTnLst>
                                </p:cTn>
                              </p:par>
                              <p:par>
                                <p:cTn id="345" presetID="22" presetClass="entr" presetSubtype="1" fill="hold" grpId="0" nodeType="withEffect">
                                  <p:stCondLst>
                                    <p:cond delay="1500"/>
                                  </p:stCondLst>
                                  <p:childTnLst>
                                    <p:set>
                                      <p:cBhvr>
                                        <p:cTn id="346" dur="1" fill="hold">
                                          <p:stCondLst>
                                            <p:cond delay="0"/>
                                          </p:stCondLst>
                                        </p:cTn>
                                        <p:tgtEl>
                                          <p:spTgt spid="403"/>
                                        </p:tgtEl>
                                        <p:attrNameLst>
                                          <p:attrName>style.visibility</p:attrName>
                                        </p:attrNameLst>
                                      </p:cBhvr>
                                      <p:to>
                                        <p:strVal val="visible"/>
                                      </p:to>
                                    </p:set>
                                    <p:animEffect transition="in" filter="wipe(up)">
                                      <p:cBhvr>
                                        <p:cTn id="347" dur="500"/>
                                        <p:tgtEl>
                                          <p:spTgt spid="403"/>
                                        </p:tgtEl>
                                      </p:cBhvr>
                                    </p:animEffect>
                                  </p:childTnLst>
                                </p:cTn>
                              </p:par>
                              <p:par>
                                <p:cTn id="348" presetID="22" presetClass="entr" presetSubtype="1" fill="hold" grpId="0" nodeType="withEffect">
                                  <p:stCondLst>
                                    <p:cond delay="1500"/>
                                  </p:stCondLst>
                                  <p:childTnLst>
                                    <p:set>
                                      <p:cBhvr>
                                        <p:cTn id="349" dur="1" fill="hold">
                                          <p:stCondLst>
                                            <p:cond delay="0"/>
                                          </p:stCondLst>
                                        </p:cTn>
                                        <p:tgtEl>
                                          <p:spTgt spid="400"/>
                                        </p:tgtEl>
                                        <p:attrNameLst>
                                          <p:attrName>style.visibility</p:attrName>
                                        </p:attrNameLst>
                                      </p:cBhvr>
                                      <p:to>
                                        <p:strVal val="visible"/>
                                      </p:to>
                                    </p:set>
                                    <p:animEffect transition="in" filter="wipe(up)">
                                      <p:cBhvr>
                                        <p:cTn id="350" dur="500"/>
                                        <p:tgtEl>
                                          <p:spTgt spid="400"/>
                                        </p:tgtEl>
                                      </p:cBhvr>
                                    </p:animEffect>
                                  </p:childTnLst>
                                </p:cTn>
                              </p:par>
                              <p:par>
                                <p:cTn id="351" presetID="22" presetClass="entr" presetSubtype="1" fill="hold" grpId="0" nodeType="withEffect">
                                  <p:stCondLst>
                                    <p:cond delay="1500"/>
                                  </p:stCondLst>
                                  <p:childTnLst>
                                    <p:set>
                                      <p:cBhvr>
                                        <p:cTn id="352" dur="1" fill="hold">
                                          <p:stCondLst>
                                            <p:cond delay="0"/>
                                          </p:stCondLst>
                                        </p:cTn>
                                        <p:tgtEl>
                                          <p:spTgt spid="401"/>
                                        </p:tgtEl>
                                        <p:attrNameLst>
                                          <p:attrName>style.visibility</p:attrName>
                                        </p:attrNameLst>
                                      </p:cBhvr>
                                      <p:to>
                                        <p:strVal val="visible"/>
                                      </p:to>
                                    </p:set>
                                    <p:animEffect transition="in" filter="wipe(up)">
                                      <p:cBhvr>
                                        <p:cTn id="353" dur="500"/>
                                        <p:tgtEl>
                                          <p:spTgt spid="401"/>
                                        </p:tgtEl>
                                      </p:cBhvr>
                                    </p:animEffect>
                                  </p:childTnLst>
                                </p:cTn>
                              </p:par>
                              <p:par>
                                <p:cTn id="354" presetID="22" presetClass="entr" presetSubtype="1" fill="hold" grpId="0" nodeType="withEffect">
                                  <p:stCondLst>
                                    <p:cond delay="1500"/>
                                  </p:stCondLst>
                                  <p:childTnLst>
                                    <p:set>
                                      <p:cBhvr>
                                        <p:cTn id="355" dur="1" fill="hold">
                                          <p:stCondLst>
                                            <p:cond delay="0"/>
                                          </p:stCondLst>
                                        </p:cTn>
                                        <p:tgtEl>
                                          <p:spTgt spid="402"/>
                                        </p:tgtEl>
                                        <p:attrNameLst>
                                          <p:attrName>style.visibility</p:attrName>
                                        </p:attrNameLst>
                                      </p:cBhvr>
                                      <p:to>
                                        <p:strVal val="visible"/>
                                      </p:to>
                                    </p:set>
                                    <p:animEffect transition="in" filter="wipe(up)">
                                      <p:cBhvr>
                                        <p:cTn id="356" dur="500"/>
                                        <p:tgtEl>
                                          <p:spTgt spid="402"/>
                                        </p:tgtEl>
                                      </p:cBhvr>
                                    </p:animEffect>
                                  </p:childTnLst>
                                </p:cTn>
                              </p:par>
                              <p:par>
                                <p:cTn id="357" presetID="53" presetClass="entr" presetSubtype="16" fill="hold" nodeType="withEffect">
                                  <p:stCondLst>
                                    <p:cond delay="2000"/>
                                  </p:stCondLst>
                                  <p:childTnLst>
                                    <p:set>
                                      <p:cBhvr>
                                        <p:cTn id="358" dur="1" fill="hold">
                                          <p:stCondLst>
                                            <p:cond delay="0"/>
                                          </p:stCondLst>
                                        </p:cTn>
                                        <p:tgtEl>
                                          <p:spTgt spid="404"/>
                                        </p:tgtEl>
                                        <p:attrNameLst>
                                          <p:attrName>style.visibility</p:attrName>
                                        </p:attrNameLst>
                                      </p:cBhvr>
                                      <p:to>
                                        <p:strVal val="visible"/>
                                      </p:to>
                                    </p:set>
                                    <p:anim calcmode="lin" valueType="num">
                                      <p:cBhvr>
                                        <p:cTn id="359" dur="500" fill="hold"/>
                                        <p:tgtEl>
                                          <p:spTgt spid="404"/>
                                        </p:tgtEl>
                                        <p:attrNameLst>
                                          <p:attrName>ppt_w</p:attrName>
                                        </p:attrNameLst>
                                      </p:cBhvr>
                                      <p:tavLst>
                                        <p:tav tm="0">
                                          <p:val>
                                            <p:fltVal val="0"/>
                                          </p:val>
                                        </p:tav>
                                        <p:tav tm="100000">
                                          <p:val>
                                            <p:strVal val="#ppt_w"/>
                                          </p:val>
                                        </p:tav>
                                      </p:tavLst>
                                    </p:anim>
                                    <p:anim calcmode="lin" valueType="num">
                                      <p:cBhvr>
                                        <p:cTn id="360" dur="500" fill="hold"/>
                                        <p:tgtEl>
                                          <p:spTgt spid="404"/>
                                        </p:tgtEl>
                                        <p:attrNameLst>
                                          <p:attrName>ppt_h</p:attrName>
                                        </p:attrNameLst>
                                      </p:cBhvr>
                                      <p:tavLst>
                                        <p:tav tm="0">
                                          <p:val>
                                            <p:fltVal val="0"/>
                                          </p:val>
                                        </p:tav>
                                        <p:tav tm="100000">
                                          <p:val>
                                            <p:strVal val="#ppt_h"/>
                                          </p:val>
                                        </p:tav>
                                      </p:tavLst>
                                    </p:anim>
                                    <p:animEffect transition="in" filter="fade">
                                      <p:cBhvr>
                                        <p:cTn id="361" dur="500"/>
                                        <p:tgtEl>
                                          <p:spTgt spid="404"/>
                                        </p:tgtEl>
                                      </p:cBhvr>
                                    </p:animEffect>
                                  </p:childTnLst>
                                </p:cTn>
                              </p:par>
                              <p:par>
                                <p:cTn id="362" presetID="22" presetClass="entr" presetSubtype="1" fill="hold" grpId="0" nodeType="withEffect">
                                  <p:stCondLst>
                                    <p:cond delay="1500"/>
                                  </p:stCondLst>
                                  <p:childTnLst>
                                    <p:set>
                                      <p:cBhvr>
                                        <p:cTn id="363" dur="1" fill="hold">
                                          <p:stCondLst>
                                            <p:cond delay="0"/>
                                          </p:stCondLst>
                                        </p:cTn>
                                        <p:tgtEl>
                                          <p:spTgt spid="399"/>
                                        </p:tgtEl>
                                        <p:attrNameLst>
                                          <p:attrName>style.visibility</p:attrName>
                                        </p:attrNameLst>
                                      </p:cBhvr>
                                      <p:to>
                                        <p:strVal val="visible"/>
                                      </p:to>
                                    </p:set>
                                    <p:animEffect transition="in" filter="wipe(up)">
                                      <p:cBhvr>
                                        <p:cTn id="364" dur="500"/>
                                        <p:tgtEl>
                                          <p:spTgt spid="399"/>
                                        </p:tgtEl>
                                      </p:cBhvr>
                                    </p:animEffect>
                                  </p:childTnLst>
                                </p:cTn>
                              </p:par>
                              <p:par>
                                <p:cTn id="365" presetID="49" presetClass="entr" presetSubtype="0" decel="100000" fill="hold" nodeType="withEffect">
                                  <p:stCondLst>
                                    <p:cond delay="2000"/>
                                  </p:stCondLst>
                                  <p:childTnLst>
                                    <p:set>
                                      <p:cBhvr>
                                        <p:cTn id="366" dur="1" fill="hold">
                                          <p:stCondLst>
                                            <p:cond delay="0"/>
                                          </p:stCondLst>
                                        </p:cTn>
                                        <p:tgtEl>
                                          <p:spTgt spid="411"/>
                                        </p:tgtEl>
                                        <p:attrNameLst>
                                          <p:attrName>style.visibility</p:attrName>
                                        </p:attrNameLst>
                                      </p:cBhvr>
                                      <p:to>
                                        <p:strVal val="visible"/>
                                      </p:to>
                                    </p:set>
                                    <p:anim calcmode="lin" valueType="num">
                                      <p:cBhvr>
                                        <p:cTn id="367" dur="500" fill="hold"/>
                                        <p:tgtEl>
                                          <p:spTgt spid="411"/>
                                        </p:tgtEl>
                                        <p:attrNameLst>
                                          <p:attrName>ppt_w</p:attrName>
                                        </p:attrNameLst>
                                      </p:cBhvr>
                                      <p:tavLst>
                                        <p:tav tm="0">
                                          <p:val>
                                            <p:fltVal val="0"/>
                                          </p:val>
                                        </p:tav>
                                        <p:tav tm="100000">
                                          <p:val>
                                            <p:strVal val="#ppt_w"/>
                                          </p:val>
                                        </p:tav>
                                      </p:tavLst>
                                    </p:anim>
                                    <p:anim calcmode="lin" valueType="num">
                                      <p:cBhvr>
                                        <p:cTn id="368" dur="500" fill="hold"/>
                                        <p:tgtEl>
                                          <p:spTgt spid="411"/>
                                        </p:tgtEl>
                                        <p:attrNameLst>
                                          <p:attrName>ppt_h</p:attrName>
                                        </p:attrNameLst>
                                      </p:cBhvr>
                                      <p:tavLst>
                                        <p:tav tm="0">
                                          <p:val>
                                            <p:fltVal val="0"/>
                                          </p:val>
                                        </p:tav>
                                        <p:tav tm="100000">
                                          <p:val>
                                            <p:strVal val="#ppt_h"/>
                                          </p:val>
                                        </p:tav>
                                      </p:tavLst>
                                    </p:anim>
                                    <p:anim calcmode="lin" valueType="num">
                                      <p:cBhvr>
                                        <p:cTn id="369" dur="500" fill="hold"/>
                                        <p:tgtEl>
                                          <p:spTgt spid="411"/>
                                        </p:tgtEl>
                                        <p:attrNameLst>
                                          <p:attrName>style.rotation</p:attrName>
                                        </p:attrNameLst>
                                      </p:cBhvr>
                                      <p:tavLst>
                                        <p:tav tm="0">
                                          <p:val>
                                            <p:fltVal val="360"/>
                                          </p:val>
                                        </p:tav>
                                        <p:tav tm="100000">
                                          <p:val>
                                            <p:fltVal val="0"/>
                                          </p:val>
                                        </p:tav>
                                      </p:tavLst>
                                    </p:anim>
                                    <p:animEffect transition="in" filter="fade">
                                      <p:cBhvr>
                                        <p:cTn id="370" dur="500"/>
                                        <p:tgtEl>
                                          <p:spTgt spid="411"/>
                                        </p:tgtEl>
                                      </p:cBhvr>
                                    </p:animEffect>
                                  </p:childTnLst>
                                </p:cTn>
                              </p:par>
                            </p:childTnLst>
                          </p:cTn>
                        </p:par>
                        <p:par>
                          <p:cTn id="371" fill="hold">
                            <p:stCondLst>
                              <p:cond delay="32800"/>
                            </p:stCondLst>
                            <p:childTnLst>
                              <p:par>
                                <p:cTn id="372" presetID="23" presetClass="entr" presetSubtype="16" fill="hold" grpId="0" nodeType="afterEffect">
                                  <p:stCondLst>
                                    <p:cond delay="0"/>
                                  </p:stCondLst>
                                  <p:childTnLst>
                                    <p:set>
                                      <p:cBhvr>
                                        <p:cTn id="373" dur="1" fill="hold">
                                          <p:stCondLst>
                                            <p:cond delay="0"/>
                                          </p:stCondLst>
                                        </p:cTn>
                                        <p:tgtEl>
                                          <p:spTgt spid="398"/>
                                        </p:tgtEl>
                                        <p:attrNameLst>
                                          <p:attrName>style.visibility</p:attrName>
                                        </p:attrNameLst>
                                      </p:cBhvr>
                                      <p:to>
                                        <p:strVal val="visible"/>
                                      </p:to>
                                    </p:set>
                                    <p:anim calcmode="lin" valueType="num">
                                      <p:cBhvr>
                                        <p:cTn id="374" dur="500" fill="hold"/>
                                        <p:tgtEl>
                                          <p:spTgt spid="398"/>
                                        </p:tgtEl>
                                        <p:attrNameLst>
                                          <p:attrName>ppt_w</p:attrName>
                                        </p:attrNameLst>
                                      </p:cBhvr>
                                      <p:tavLst>
                                        <p:tav tm="0">
                                          <p:val>
                                            <p:fltVal val="0"/>
                                          </p:val>
                                        </p:tav>
                                        <p:tav tm="100000">
                                          <p:val>
                                            <p:strVal val="#ppt_w"/>
                                          </p:val>
                                        </p:tav>
                                      </p:tavLst>
                                    </p:anim>
                                    <p:anim calcmode="lin" valueType="num">
                                      <p:cBhvr>
                                        <p:cTn id="375" dur="500" fill="hold"/>
                                        <p:tgtEl>
                                          <p:spTgt spid="398"/>
                                        </p:tgtEl>
                                        <p:attrNameLst>
                                          <p:attrName>ppt_h</p:attrName>
                                        </p:attrNameLst>
                                      </p:cBhvr>
                                      <p:tavLst>
                                        <p:tav tm="0">
                                          <p:val>
                                            <p:fltVal val="0"/>
                                          </p:val>
                                        </p:tav>
                                        <p:tav tm="100000">
                                          <p:val>
                                            <p:strVal val="#ppt_h"/>
                                          </p:val>
                                        </p:tav>
                                      </p:tavLst>
                                    </p:anim>
                                  </p:childTnLst>
                                </p:cTn>
                              </p:par>
                            </p:childTnLst>
                          </p:cTn>
                        </p:par>
                        <p:par>
                          <p:cTn id="376" fill="hold">
                            <p:stCondLst>
                              <p:cond delay="33300"/>
                            </p:stCondLst>
                            <p:childTnLst>
                              <p:par>
                                <p:cTn id="377" presetID="21" presetClass="entr" presetSubtype="1" fill="hold" nodeType="afterEffect">
                                  <p:stCondLst>
                                    <p:cond delay="0"/>
                                  </p:stCondLst>
                                  <p:childTnLst>
                                    <p:set>
                                      <p:cBhvr>
                                        <p:cTn id="378" dur="1" fill="hold">
                                          <p:stCondLst>
                                            <p:cond delay="0"/>
                                          </p:stCondLst>
                                        </p:cTn>
                                        <p:tgtEl>
                                          <p:spTgt spid="395"/>
                                        </p:tgtEl>
                                        <p:attrNameLst>
                                          <p:attrName>style.visibility</p:attrName>
                                        </p:attrNameLst>
                                      </p:cBhvr>
                                      <p:to>
                                        <p:strVal val="visible"/>
                                      </p:to>
                                    </p:set>
                                    <p:animEffect transition="in" filter="wheel(1)">
                                      <p:cBhvr>
                                        <p:cTn id="379" dur="500"/>
                                        <p:tgtEl>
                                          <p:spTgt spid="395"/>
                                        </p:tgtEl>
                                      </p:cBhvr>
                                    </p:animEffect>
                                  </p:childTnLst>
                                </p:cTn>
                              </p:par>
                            </p:childTnLst>
                          </p:cTn>
                        </p:par>
                        <p:par>
                          <p:cTn id="380" fill="hold">
                            <p:stCondLst>
                              <p:cond delay="33800"/>
                            </p:stCondLst>
                            <p:childTnLst>
                              <p:par>
                                <p:cTn id="381" presetID="49" presetClass="entr" presetSubtype="0" decel="100000" fill="hold" nodeType="afterEffect">
                                  <p:stCondLst>
                                    <p:cond delay="0"/>
                                  </p:stCondLst>
                                  <p:childTnLst>
                                    <p:set>
                                      <p:cBhvr>
                                        <p:cTn id="382" dur="1" fill="hold">
                                          <p:stCondLst>
                                            <p:cond delay="0"/>
                                          </p:stCondLst>
                                        </p:cTn>
                                        <p:tgtEl>
                                          <p:spTgt spid="407"/>
                                        </p:tgtEl>
                                        <p:attrNameLst>
                                          <p:attrName>style.visibility</p:attrName>
                                        </p:attrNameLst>
                                      </p:cBhvr>
                                      <p:to>
                                        <p:strVal val="visible"/>
                                      </p:to>
                                    </p:set>
                                    <p:anim calcmode="lin" valueType="num">
                                      <p:cBhvr>
                                        <p:cTn id="383" dur="500" fill="hold"/>
                                        <p:tgtEl>
                                          <p:spTgt spid="407"/>
                                        </p:tgtEl>
                                        <p:attrNameLst>
                                          <p:attrName>ppt_w</p:attrName>
                                        </p:attrNameLst>
                                      </p:cBhvr>
                                      <p:tavLst>
                                        <p:tav tm="0">
                                          <p:val>
                                            <p:fltVal val="0"/>
                                          </p:val>
                                        </p:tav>
                                        <p:tav tm="100000">
                                          <p:val>
                                            <p:strVal val="#ppt_w"/>
                                          </p:val>
                                        </p:tav>
                                      </p:tavLst>
                                    </p:anim>
                                    <p:anim calcmode="lin" valueType="num">
                                      <p:cBhvr>
                                        <p:cTn id="384" dur="500" fill="hold"/>
                                        <p:tgtEl>
                                          <p:spTgt spid="407"/>
                                        </p:tgtEl>
                                        <p:attrNameLst>
                                          <p:attrName>ppt_h</p:attrName>
                                        </p:attrNameLst>
                                      </p:cBhvr>
                                      <p:tavLst>
                                        <p:tav tm="0">
                                          <p:val>
                                            <p:fltVal val="0"/>
                                          </p:val>
                                        </p:tav>
                                        <p:tav tm="100000">
                                          <p:val>
                                            <p:strVal val="#ppt_h"/>
                                          </p:val>
                                        </p:tav>
                                      </p:tavLst>
                                    </p:anim>
                                    <p:anim calcmode="lin" valueType="num">
                                      <p:cBhvr>
                                        <p:cTn id="385" dur="500" fill="hold"/>
                                        <p:tgtEl>
                                          <p:spTgt spid="407"/>
                                        </p:tgtEl>
                                        <p:attrNameLst>
                                          <p:attrName>style.rotation</p:attrName>
                                        </p:attrNameLst>
                                      </p:cBhvr>
                                      <p:tavLst>
                                        <p:tav tm="0">
                                          <p:val>
                                            <p:fltVal val="360"/>
                                          </p:val>
                                        </p:tav>
                                        <p:tav tm="100000">
                                          <p:val>
                                            <p:fltVal val="0"/>
                                          </p:val>
                                        </p:tav>
                                      </p:tavLst>
                                    </p:anim>
                                    <p:animEffect transition="in" filter="fade">
                                      <p:cBhvr>
                                        <p:cTn id="386" dur="500"/>
                                        <p:tgtEl>
                                          <p:spTgt spid="407"/>
                                        </p:tgtEl>
                                      </p:cBhvr>
                                    </p:animEffect>
                                  </p:childTnLst>
                                </p:cTn>
                              </p:par>
                            </p:childTnLst>
                          </p:cTn>
                        </p:par>
                        <p:par>
                          <p:cTn id="387" fill="hold">
                            <p:stCondLst>
                              <p:cond delay="34300"/>
                            </p:stCondLst>
                            <p:childTnLst>
                              <p:par>
                                <p:cTn id="388" presetID="22" presetClass="entr" presetSubtype="1" fill="hold" nodeType="afterEffect">
                                  <p:stCondLst>
                                    <p:cond delay="0"/>
                                  </p:stCondLst>
                                  <p:childTnLst>
                                    <p:set>
                                      <p:cBhvr>
                                        <p:cTn id="389" dur="1" fill="hold">
                                          <p:stCondLst>
                                            <p:cond delay="0"/>
                                          </p:stCondLst>
                                        </p:cTn>
                                        <p:tgtEl>
                                          <p:spTgt spid="417"/>
                                        </p:tgtEl>
                                        <p:attrNameLst>
                                          <p:attrName>style.visibility</p:attrName>
                                        </p:attrNameLst>
                                      </p:cBhvr>
                                      <p:to>
                                        <p:strVal val="visible"/>
                                      </p:to>
                                    </p:set>
                                    <p:animEffect transition="in" filter="wipe(up)">
                                      <p:cBhvr>
                                        <p:cTn id="390" dur="800"/>
                                        <p:tgtEl>
                                          <p:spTgt spid="417"/>
                                        </p:tgtEl>
                                      </p:cBhvr>
                                    </p:animEffect>
                                  </p:childTnLst>
                                </p:cTn>
                              </p:par>
                            </p:childTnLst>
                          </p:cTn>
                        </p:par>
                        <p:par>
                          <p:cTn id="391" fill="hold">
                            <p:stCondLst>
                              <p:cond delay="35100"/>
                            </p:stCondLst>
                            <p:childTnLst>
                              <p:par>
                                <p:cTn id="392" presetID="22" presetClass="entr" presetSubtype="1" fill="hold" nodeType="afterEffect">
                                  <p:stCondLst>
                                    <p:cond delay="0"/>
                                  </p:stCondLst>
                                  <p:childTnLst>
                                    <p:set>
                                      <p:cBhvr>
                                        <p:cTn id="393" dur="1" fill="hold">
                                          <p:stCondLst>
                                            <p:cond delay="0"/>
                                          </p:stCondLst>
                                        </p:cTn>
                                        <p:tgtEl>
                                          <p:spTgt spid="498"/>
                                        </p:tgtEl>
                                        <p:attrNameLst>
                                          <p:attrName>style.visibility</p:attrName>
                                        </p:attrNameLst>
                                      </p:cBhvr>
                                      <p:to>
                                        <p:strVal val="visible"/>
                                      </p:to>
                                    </p:set>
                                    <p:animEffect transition="in" filter="wipe(up)">
                                      <p:cBhvr>
                                        <p:cTn id="394" dur="500"/>
                                        <p:tgtEl>
                                          <p:spTgt spid="498"/>
                                        </p:tgtEl>
                                      </p:cBhvr>
                                    </p:animEffect>
                                  </p:childTnLst>
                                </p:cTn>
                              </p:par>
                              <p:par>
                                <p:cTn id="395" presetID="37" presetClass="entr" presetSubtype="0" fill="hold" nodeType="withEffect">
                                  <p:stCondLst>
                                    <p:cond delay="150"/>
                                  </p:stCondLst>
                                  <p:childTnLst>
                                    <p:set>
                                      <p:cBhvr>
                                        <p:cTn id="396" dur="1" fill="hold">
                                          <p:stCondLst>
                                            <p:cond delay="0"/>
                                          </p:stCondLst>
                                        </p:cTn>
                                        <p:tgtEl>
                                          <p:spTgt spid="484"/>
                                        </p:tgtEl>
                                        <p:attrNameLst>
                                          <p:attrName>style.visibility</p:attrName>
                                        </p:attrNameLst>
                                      </p:cBhvr>
                                      <p:to>
                                        <p:strVal val="visible"/>
                                      </p:to>
                                    </p:set>
                                    <p:animEffect transition="in" filter="fade">
                                      <p:cBhvr>
                                        <p:cTn id="397" dur="1000"/>
                                        <p:tgtEl>
                                          <p:spTgt spid="484"/>
                                        </p:tgtEl>
                                      </p:cBhvr>
                                    </p:animEffect>
                                    <p:anim calcmode="lin" valueType="num">
                                      <p:cBhvr>
                                        <p:cTn id="398" dur="1000" fill="hold"/>
                                        <p:tgtEl>
                                          <p:spTgt spid="484"/>
                                        </p:tgtEl>
                                        <p:attrNameLst>
                                          <p:attrName>ppt_x</p:attrName>
                                        </p:attrNameLst>
                                      </p:cBhvr>
                                      <p:tavLst>
                                        <p:tav tm="0">
                                          <p:val>
                                            <p:strVal val="#ppt_x"/>
                                          </p:val>
                                        </p:tav>
                                        <p:tav tm="100000">
                                          <p:val>
                                            <p:strVal val="#ppt_x"/>
                                          </p:val>
                                        </p:tav>
                                      </p:tavLst>
                                    </p:anim>
                                    <p:anim calcmode="lin" valueType="num">
                                      <p:cBhvr>
                                        <p:cTn id="399" dur="900" decel="100000" fill="hold"/>
                                        <p:tgtEl>
                                          <p:spTgt spid="484"/>
                                        </p:tgtEl>
                                        <p:attrNameLst>
                                          <p:attrName>ppt_y</p:attrName>
                                        </p:attrNameLst>
                                      </p:cBhvr>
                                      <p:tavLst>
                                        <p:tav tm="0">
                                          <p:val>
                                            <p:strVal val="#ppt_y+1"/>
                                          </p:val>
                                        </p:tav>
                                        <p:tav tm="100000">
                                          <p:val>
                                            <p:strVal val="#ppt_y-.03"/>
                                          </p:val>
                                        </p:tav>
                                      </p:tavLst>
                                    </p:anim>
                                    <p:anim calcmode="lin" valueType="num">
                                      <p:cBhvr>
                                        <p:cTn id="400" dur="100" accel="100000" fill="hold">
                                          <p:stCondLst>
                                            <p:cond delay="900"/>
                                          </p:stCondLst>
                                        </p:cTn>
                                        <p:tgtEl>
                                          <p:spTgt spid="484"/>
                                        </p:tgtEl>
                                        <p:attrNameLst>
                                          <p:attrName>ppt_y</p:attrName>
                                        </p:attrNameLst>
                                      </p:cBhvr>
                                      <p:tavLst>
                                        <p:tav tm="0">
                                          <p:val>
                                            <p:strVal val="#ppt_y-.03"/>
                                          </p:val>
                                        </p:tav>
                                        <p:tav tm="100000">
                                          <p:val>
                                            <p:strVal val="#ppt_y"/>
                                          </p:val>
                                        </p:tav>
                                      </p:tavLst>
                                    </p:anim>
                                  </p:childTnLst>
                                </p:cTn>
                              </p:par>
                              <p:par>
                                <p:cTn id="401" presetID="26" presetClass="entr" presetSubtype="0" fill="hold" grpId="0" nodeType="withEffect">
                                  <p:stCondLst>
                                    <p:cond delay="1200"/>
                                  </p:stCondLst>
                                  <p:childTnLst>
                                    <p:set>
                                      <p:cBhvr>
                                        <p:cTn id="402" dur="1" fill="hold">
                                          <p:stCondLst>
                                            <p:cond delay="0"/>
                                          </p:stCondLst>
                                        </p:cTn>
                                        <p:tgtEl>
                                          <p:spTgt spid="418"/>
                                        </p:tgtEl>
                                        <p:attrNameLst>
                                          <p:attrName>style.visibility</p:attrName>
                                        </p:attrNameLst>
                                      </p:cBhvr>
                                      <p:to>
                                        <p:strVal val="visible"/>
                                      </p:to>
                                    </p:set>
                                    <p:animEffect transition="in" filter="wipe(down)">
                                      <p:cBhvr>
                                        <p:cTn id="403" dur="232">
                                          <p:stCondLst>
                                            <p:cond delay="0"/>
                                          </p:stCondLst>
                                        </p:cTn>
                                        <p:tgtEl>
                                          <p:spTgt spid="418"/>
                                        </p:tgtEl>
                                      </p:cBhvr>
                                    </p:animEffect>
                                    <p:anim calcmode="lin" valueType="num">
                                      <p:cBhvr>
                                        <p:cTn id="404" dur="729" tmFilter="0,0; 0.14,0.36; 0.43,0.73; 0.71,0.91; 1.0,1.0">
                                          <p:stCondLst>
                                            <p:cond delay="0"/>
                                          </p:stCondLst>
                                        </p:cTn>
                                        <p:tgtEl>
                                          <p:spTgt spid="418"/>
                                        </p:tgtEl>
                                        <p:attrNameLst>
                                          <p:attrName>ppt_x</p:attrName>
                                        </p:attrNameLst>
                                      </p:cBhvr>
                                      <p:tavLst>
                                        <p:tav tm="0">
                                          <p:val>
                                            <p:strVal val="#ppt_x-0.25"/>
                                          </p:val>
                                        </p:tav>
                                        <p:tav tm="100000">
                                          <p:val>
                                            <p:strVal val="#ppt_x"/>
                                          </p:val>
                                        </p:tav>
                                      </p:tavLst>
                                    </p:anim>
                                    <p:anim calcmode="lin" valueType="num">
                                      <p:cBhvr>
                                        <p:cTn id="405" dur="266" tmFilter="0.0,0.0; 0.25,0.07; 0.50,0.2; 0.75,0.467; 1.0,1.0">
                                          <p:stCondLst>
                                            <p:cond delay="0"/>
                                          </p:stCondLst>
                                        </p:cTn>
                                        <p:tgtEl>
                                          <p:spTgt spid="418"/>
                                        </p:tgtEl>
                                        <p:attrNameLst>
                                          <p:attrName>ppt_y</p:attrName>
                                        </p:attrNameLst>
                                      </p:cBhvr>
                                      <p:tavLst>
                                        <p:tav tm="0" fmla="#ppt_y-sin(pi*$)/3">
                                          <p:val>
                                            <p:fltVal val="0.5"/>
                                          </p:val>
                                        </p:tav>
                                        <p:tav tm="100000">
                                          <p:val>
                                            <p:fltVal val="1"/>
                                          </p:val>
                                        </p:tav>
                                      </p:tavLst>
                                    </p:anim>
                                    <p:anim calcmode="lin" valueType="num">
                                      <p:cBhvr>
                                        <p:cTn id="406" dur="266" tmFilter="0, 0; 0.125,0.2665; 0.25,0.4; 0.375,0.465; 0.5,0.5;  0.625,0.535; 0.75,0.6; 0.875,0.7335; 1,1">
                                          <p:stCondLst>
                                            <p:cond delay="266"/>
                                          </p:stCondLst>
                                        </p:cTn>
                                        <p:tgtEl>
                                          <p:spTgt spid="418"/>
                                        </p:tgtEl>
                                        <p:attrNameLst>
                                          <p:attrName>ppt_y</p:attrName>
                                        </p:attrNameLst>
                                      </p:cBhvr>
                                      <p:tavLst>
                                        <p:tav tm="0" fmla="#ppt_y-sin(pi*$)/9">
                                          <p:val>
                                            <p:fltVal val="0"/>
                                          </p:val>
                                        </p:tav>
                                        <p:tav tm="100000">
                                          <p:val>
                                            <p:fltVal val="1"/>
                                          </p:val>
                                        </p:tav>
                                      </p:tavLst>
                                    </p:anim>
                                    <p:anim calcmode="lin" valueType="num">
                                      <p:cBhvr>
                                        <p:cTn id="407" dur="133" tmFilter="0, 0; 0.125,0.2665; 0.25,0.4; 0.375,0.465; 0.5,0.5;  0.625,0.535; 0.75,0.6; 0.875,0.7335; 1,1">
                                          <p:stCondLst>
                                            <p:cond delay="530"/>
                                          </p:stCondLst>
                                        </p:cTn>
                                        <p:tgtEl>
                                          <p:spTgt spid="418"/>
                                        </p:tgtEl>
                                        <p:attrNameLst>
                                          <p:attrName>ppt_y</p:attrName>
                                        </p:attrNameLst>
                                      </p:cBhvr>
                                      <p:tavLst>
                                        <p:tav tm="0" fmla="#ppt_y-sin(pi*$)/27">
                                          <p:val>
                                            <p:fltVal val="0"/>
                                          </p:val>
                                        </p:tav>
                                        <p:tav tm="100000">
                                          <p:val>
                                            <p:fltVal val="1"/>
                                          </p:val>
                                        </p:tav>
                                      </p:tavLst>
                                    </p:anim>
                                    <p:anim calcmode="lin" valueType="num">
                                      <p:cBhvr>
                                        <p:cTn id="408" dur="66" tmFilter="0, 0; 0.125,0.2665; 0.25,0.4; 0.375,0.465; 0.5,0.5;  0.625,0.535; 0.75,0.6; 0.875,0.7335; 1,1">
                                          <p:stCondLst>
                                            <p:cond delay="662"/>
                                          </p:stCondLst>
                                        </p:cTn>
                                        <p:tgtEl>
                                          <p:spTgt spid="418"/>
                                        </p:tgtEl>
                                        <p:attrNameLst>
                                          <p:attrName>ppt_y</p:attrName>
                                        </p:attrNameLst>
                                      </p:cBhvr>
                                      <p:tavLst>
                                        <p:tav tm="0" fmla="#ppt_y-sin(pi*$)/81">
                                          <p:val>
                                            <p:fltVal val="0"/>
                                          </p:val>
                                        </p:tav>
                                        <p:tav tm="100000">
                                          <p:val>
                                            <p:fltVal val="1"/>
                                          </p:val>
                                        </p:tav>
                                      </p:tavLst>
                                    </p:anim>
                                    <p:animScale>
                                      <p:cBhvr>
                                        <p:cTn id="409" dur="10">
                                          <p:stCondLst>
                                            <p:cond delay="260"/>
                                          </p:stCondLst>
                                        </p:cTn>
                                        <p:tgtEl>
                                          <p:spTgt spid="418"/>
                                        </p:tgtEl>
                                      </p:cBhvr>
                                      <p:to x="100000" y="60000"/>
                                    </p:animScale>
                                    <p:animScale>
                                      <p:cBhvr>
                                        <p:cTn id="410" dur="66" decel="50000">
                                          <p:stCondLst>
                                            <p:cond delay="270"/>
                                          </p:stCondLst>
                                        </p:cTn>
                                        <p:tgtEl>
                                          <p:spTgt spid="418"/>
                                        </p:tgtEl>
                                      </p:cBhvr>
                                      <p:to x="100000" y="100000"/>
                                    </p:animScale>
                                    <p:animScale>
                                      <p:cBhvr>
                                        <p:cTn id="411" dur="10">
                                          <p:stCondLst>
                                            <p:cond delay="525"/>
                                          </p:stCondLst>
                                        </p:cTn>
                                        <p:tgtEl>
                                          <p:spTgt spid="418"/>
                                        </p:tgtEl>
                                      </p:cBhvr>
                                      <p:to x="100000" y="80000"/>
                                    </p:animScale>
                                    <p:animScale>
                                      <p:cBhvr>
                                        <p:cTn id="412" dur="66" decel="50000">
                                          <p:stCondLst>
                                            <p:cond delay="535"/>
                                          </p:stCondLst>
                                        </p:cTn>
                                        <p:tgtEl>
                                          <p:spTgt spid="418"/>
                                        </p:tgtEl>
                                      </p:cBhvr>
                                      <p:to x="100000" y="100000"/>
                                    </p:animScale>
                                    <p:animScale>
                                      <p:cBhvr>
                                        <p:cTn id="413" dur="10">
                                          <p:stCondLst>
                                            <p:cond delay="657"/>
                                          </p:stCondLst>
                                        </p:cTn>
                                        <p:tgtEl>
                                          <p:spTgt spid="418"/>
                                        </p:tgtEl>
                                      </p:cBhvr>
                                      <p:to x="100000" y="90000"/>
                                    </p:animScale>
                                    <p:animScale>
                                      <p:cBhvr>
                                        <p:cTn id="414" dur="66" decel="50000">
                                          <p:stCondLst>
                                            <p:cond delay="667"/>
                                          </p:stCondLst>
                                        </p:cTn>
                                        <p:tgtEl>
                                          <p:spTgt spid="418"/>
                                        </p:tgtEl>
                                      </p:cBhvr>
                                      <p:to x="100000" y="100000"/>
                                    </p:animScale>
                                    <p:animScale>
                                      <p:cBhvr>
                                        <p:cTn id="415" dur="10">
                                          <p:stCondLst>
                                            <p:cond delay="723"/>
                                          </p:stCondLst>
                                        </p:cTn>
                                        <p:tgtEl>
                                          <p:spTgt spid="418"/>
                                        </p:tgtEl>
                                      </p:cBhvr>
                                      <p:to x="100000" y="95000"/>
                                    </p:animScale>
                                    <p:animScale>
                                      <p:cBhvr>
                                        <p:cTn id="416" dur="66" decel="50000">
                                          <p:stCondLst>
                                            <p:cond delay="734"/>
                                          </p:stCondLst>
                                        </p:cTn>
                                        <p:tgtEl>
                                          <p:spTgt spid="418"/>
                                        </p:tgtEl>
                                      </p:cBhvr>
                                      <p:to x="100000" y="100000"/>
                                    </p:animScale>
                                  </p:childTnLst>
                                </p:cTn>
                              </p:par>
                              <p:par>
                                <p:cTn id="417" presetID="64" presetClass="path" presetSubtype="0" accel="50000" decel="50000" fill="hold" nodeType="withEffect">
                                  <p:stCondLst>
                                    <p:cond delay="0"/>
                                  </p:stCondLst>
                                  <p:childTnLst>
                                    <p:animMotion origin="layout" path="M -4.66458E-6 4.44444E-6 L 0.5368 -0.64862 " pathEditMode="relative" rAng="0" ptsTypes="AA">
                                      <p:cBhvr>
                                        <p:cTn id="418" dur="2000" fill="hold"/>
                                        <p:tgtEl>
                                          <p:spTgt spid="544"/>
                                        </p:tgtEl>
                                        <p:attrNameLst>
                                          <p:attrName>ppt_x</p:attrName>
                                          <p:attrName>ppt_y</p:attrName>
                                        </p:attrNameLst>
                                      </p:cBhvr>
                                      <p:rCtr x="26833" y="-32431"/>
                                    </p:animMotion>
                                  </p:childTnLst>
                                </p:cTn>
                              </p:par>
                              <p:par>
                                <p:cTn id="419" presetID="35" presetClass="entr" presetSubtype="0" fill="hold" nodeType="withEffect">
                                  <p:stCondLst>
                                    <p:cond delay="500"/>
                                  </p:stCondLst>
                                  <p:childTnLst>
                                    <p:set>
                                      <p:cBhvr>
                                        <p:cTn id="420" dur="1" fill="hold">
                                          <p:stCondLst>
                                            <p:cond delay="0"/>
                                          </p:stCondLst>
                                        </p:cTn>
                                        <p:tgtEl>
                                          <p:spTgt spid="419"/>
                                        </p:tgtEl>
                                        <p:attrNameLst>
                                          <p:attrName>style.visibility</p:attrName>
                                        </p:attrNameLst>
                                      </p:cBhvr>
                                      <p:to>
                                        <p:strVal val="visible"/>
                                      </p:to>
                                    </p:set>
                                    <p:animEffect transition="in" filter="fade">
                                      <p:cBhvr>
                                        <p:cTn id="421" dur="2000"/>
                                        <p:tgtEl>
                                          <p:spTgt spid="419"/>
                                        </p:tgtEl>
                                      </p:cBhvr>
                                    </p:animEffect>
                                    <p:anim calcmode="lin" valueType="num">
                                      <p:cBhvr>
                                        <p:cTn id="422" dur="2000" fill="hold"/>
                                        <p:tgtEl>
                                          <p:spTgt spid="419"/>
                                        </p:tgtEl>
                                        <p:attrNameLst>
                                          <p:attrName>style.rotation</p:attrName>
                                        </p:attrNameLst>
                                      </p:cBhvr>
                                      <p:tavLst>
                                        <p:tav tm="0">
                                          <p:val>
                                            <p:fltVal val="720"/>
                                          </p:val>
                                        </p:tav>
                                        <p:tav tm="100000">
                                          <p:val>
                                            <p:fltVal val="0"/>
                                          </p:val>
                                        </p:tav>
                                      </p:tavLst>
                                    </p:anim>
                                    <p:anim calcmode="lin" valueType="num">
                                      <p:cBhvr>
                                        <p:cTn id="423" dur="2000" fill="hold"/>
                                        <p:tgtEl>
                                          <p:spTgt spid="419"/>
                                        </p:tgtEl>
                                        <p:attrNameLst>
                                          <p:attrName>ppt_h</p:attrName>
                                        </p:attrNameLst>
                                      </p:cBhvr>
                                      <p:tavLst>
                                        <p:tav tm="0">
                                          <p:val>
                                            <p:fltVal val="0"/>
                                          </p:val>
                                        </p:tav>
                                        <p:tav tm="100000">
                                          <p:val>
                                            <p:strVal val="#ppt_h"/>
                                          </p:val>
                                        </p:tav>
                                      </p:tavLst>
                                    </p:anim>
                                    <p:anim calcmode="lin" valueType="num">
                                      <p:cBhvr>
                                        <p:cTn id="424" dur="2000" fill="hold"/>
                                        <p:tgtEl>
                                          <p:spTgt spid="419"/>
                                        </p:tgtEl>
                                        <p:attrNameLst>
                                          <p:attrName>ppt_w</p:attrName>
                                        </p:attrNameLst>
                                      </p:cBhvr>
                                      <p:tavLst>
                                        <p:tav tm="0">
                                          <p:val>
                                            <p:fltVal val="0"/>
                                          </p:val>
                                        </p:tav>
                                        <p:tav tm="100000">
                                          <p:val>
                                            <p:strVal val="#ppt_w"/>
                                          </p:val>
                                        </p:tav>
                                      </p:tavLst>
                                    </p:anim>
                                  </p:childTnLst>
                                </p:cTn>
                              </p:par>
                              <p:par>
                                <p:cTn id="425" presetID="15" presetClass="entr" presetSubtype="0" fill="hold" nodeType="withEffect">
                                  <p:stCondLst>
                                    <p:cond delay="0"/>
                                  </p:stCondLst>
                                  <p:childTnLst>
                                    <p:set>
                                      <p:cBhvr>
                                        <p:cTn id="426" dur="1" fill="hold">
                                          <p:stCondLst>
                                            <p:cond delay="0"/>
                                          </p:stCondLst>
                                        </p:cTn>
                                        <p:tgtEl>
                                          <p:spTgt spid="394"/>
                                        </p:tgtEl>
                                        <p:attrNameLst>
                                          <p:attrName>style.visibility</p:attrName>
                                        </p:attrNameLst>
                                      </p:cBhvr>
                                      <p:to>
                                        <p:strVal val="visible"/>
                                      </p:to>
                                    </p:set>
                                    <p:anim calcmode="lin" valueType="num">
                                      <p:cBhvr>
                                        <p:cTn id="427" dur="1000" fill="hold"/>
                                        <p:tgtEl>
                                          <p:spTgt spid="394"/>
                                        </p:tgtEl>
                                        <p:attrNameLst>
                                          <p:attrName>ppt_w</p:attrName>
                                        </p:attrNameLst>
                                      </p:cBhvr>
                                      <p:tavLst>
                                        <p:tav tm="0">
                                          <p:val>
                                            <p:fltVal val="0"/>
                                          </p:val>
                                        </p:tav>
                                        <p:tav tm="100000">
                                          <p:val>
                                            <p:strVal val="#ppt_w"/>
                                          </p:val>
                                        </p:tav>
                                      </p:tavLst>
                                    </p:anim>
                                    <p:anim calcmode="lin" valueType="num">
                                      <p:cBhvr>
                                        <p:cTn id="428" dur="1000" fill="hold"/>
                                        <p:tgtEl>
                                          <p:spTgt spid="394"/>
                                        </p:tgtEl>
                                        <p:attrNameLst>
                                          <p:attrName>ppt_h</p:attrName>
                                        </p:attrNameLst>
                                      </p:cBhvr>
                                      <p:tavLst>
                                        <p:tav tm="0">
                                          <p:val>
                                            <p:fltVal val="0"/>
                                          </p:val>
                                        </p:tav>
                                        <p:tav tm="100000">
                                          <p:val>
                                            <p:strVal val="#ppt_h"/>
                                          </p:val>
                                        </p:tav>
                                      </p:tavLst>
                                    </p:anim>
                                    <p:anim calcmode="lin" valueType="num">
                                      <p:cBhvr>
                                        <p:cTn id="429" dur="1000" fill="hold"/>
                                        <p:tgtEl>
                                          <p:spTgt spid="394"/>
                                        </p:tgtEl>
                                        <p:attrNameLst>
                                          <p:attrName>ppt_x</p:attrName>
                                        </p:attrNameLst>
                                      </p:cBhvr>
                                      <p:tavLst>
                                        <p:tav tm="0" fmla="#ppt_x+(cos(-2*pi*(1-$))*-#ppt_x-sin(-2*pi*(1-$))*(1-#ppt_y))*(1-$)">
                                          <p:val>
                                            <p:fltVal val="0"/>
                                          </p:val>
                                        </p:tav>
                                        <p:tav tm="100000">
                                          <p:val>
                                            <p:fltVal val="1"/>
                                          </p:val>
                                        </p:tav>
                                      </p:tavLst>
                                    </p:anim>
                                    <p:anim calcmode="lin" valueType="num">
                                      <p:cBhvr>
                                        <p:cTn id="430" dur="1000" fill="hold"/>
                                        <p:tgtEl>
                                          <p:spTgt spid="394"/>
                                        </p:tgtEl>
                                        <p:attrNameLst>
                                          <p:attrName>ppt_y</p:attrName>
                                        </p:attrNameLst>
                                      </p:cBhvr>
                                      <p:tavLst>
                                        <p:tav tm="0" fmla="#ppt_y+(sin(-2*pi*(1-$))*-#ppt_x+cos(-2*pi*(1-$))*(1-#ppt_y))*(1-$)">
                                          <p:val>
                                            <p:fltVal val="0"/>
                                          </p:val>
                                        </p:tav>
                                        <p:tav tm="100000">
                                          <p:val>
                                            <p:fltVal val="1"/>
                                          </p:val>
                                        </p:tav>
                                      </p:tavLst>
                                    </p:anim>
                                  </p:childTnLst>
                                </p:cTn>
                              </p:par>
                              <p:par>
                                <p:cTn id="431" presetID="8" presetClass="emph" presetSubtype="0" fill="hold" nodeType="withEffect">
                                  <p:stCondLst>
                                    <p:cond delay="500"/>
                                  </p:stCondLst>
                                  <p:childTnLst>
                                    <p:animRot by="21600000">
                                      <p:cBhvr>
                                        <p:cTn id="432" dur="2000" fill="hold"/>
                                        <p:tgtEl>
                                          <p:spTgt spid="394"/>
                                        </p:tgtEl>
                                        <p:attrNameLst>
                                          <p:attrName>r</p:attrName>
                                        </p:attrNameLst>
                                      </p:cBhvr>
                                    </p:animRot>
                                  </p:childTnLst>
                                </p:cTn>
                              </p:par>
                            </p:childTnLst>
                          </p:cTn>
                        </p:par>
                        <p:par>
                          <p:cTn id="433" fill="hold">
                            <p:stCondLst>
                              <p:cond delay="37600"/>
                            </p:stCondLst>
                            <p:childTnLst>
                              <p:par>
                                <p:cTn id="434" presetID="26" presetClass="emph" presetSubtype="0" repeatCount="2000" fill="hold" nodeType="afterEffect">
                                  <p:stCondLst>
                                    <p:cond delay="1500"/>
                                  </p:stCondLst>
                                  <p:childTnLst>
                                    <p:animEffect transition="out" filter="fade">
                                      <p:cBhvr>
                                        <p:cTn id="435" dur="500" tmFilter="0, 0; .2, .5; .8, .5; 1, 0"/>
                                        <p:tgtEl>
                                          <p:spTgt spid="447"/>
                                        </p:tgtEl>
                                      </p:cBhvr>
                                    </p:animEffect>
                                    <p:animScale>
                                      <p:cBhvr>
                                        <p:cTn id="436" dur="250" autoRev="1" fill="hold"/>
                                        <p:tgtEl>
                                          <p:spTgt spid="447"/>
                                        </p:tgtEl>
                                      </p:cBhvr>
                                      <p:by x="105000" y="105000"/>
                                    </p:animScale>
                                  </p:childTnLst>
                                </p:cTn>
                              </p:par>
                              <p:par>
                                <p:cTn id="437" presetID="10" presetClass="entr" presetSubtype="0" fill="hold" nodeType="withEffect">
                                  <p:stCondLst>
                                    <p:cond delay="0"/>
                                  </p:stCondLst>
                                  <p:childTnLst>
                                    <p:set>
                                      <p:cBhvr>
                                        <p:cTn id="438" dur="1" fill="hold">
                                          <p:stCondLst>
                                            <p:cond delay="0"/>
                                          </p:stCondLst>
                                        </p:cTn>
                                        <p:tgtEl>
                                          <p:spTgt spid="525"/>
                                        </p:tgtEl>
                                        <p:attrNameLst>
                                          <p:attrName>style.visibility</p:attrName>
                                        </p:attrNameLst>
                                      </p:cBhvr>
                                      <p:to>
                                        <p:strVal val="visible"/>
                                      </p:to>
                                    </p:set>
                                    <p:animEffect transition="in" filter="fade">
                                      <p:cBhvr>
                                        <p:cTn id="439" dur="1450"/>
                                        <p:tgtEl>
                                          <p:spTgt spid="525"/>
                                        </p:tgtEl>
                                      </p:cBhvr>
                                    </p:animEffect>
                                  </p:childTnLst>
                                </p:cTn>
                              </p:par>
                              <p:par>
                                <p:cTn id="440" presetID="42" presetClass="path" presetSubtype="0" accel="50000" decel="50000" fill="hold" nodeType="withEffect">
                                  <p:stCondLst>
                                    <p:cond delay="0"/>
                                  </p:stCondLst>
                                  <p:childTnLst>
                                    <p:animMotion origin="layout" path="M -2.53712E-6 1.48148E-6 L -2.53712E-6 0.69074 " pathEditMode="relative" rAng="0" ptsTypes="AA">
                                      <p:cBhvr>
                                        <p:cTn id="441" dur="2000" fill="hold"/>
                                        <p:tgtEl>
                                          <p:spTgt spid="525"/>
                                        </p:tgtEl>
                                        <p:attrNameLst>
                                          <p:attrName>ppt_x</p:attrName>
                                          <p:attrName>ppt_y</p:attrName>
                                        </p:attrNameLst>
                                      </p:cBhvr>
                                      <p:rCtr x="0" y="34537"/>
                                    </p:animMotion>
                                  </p:childTnLst>
                                </p:cTn>
                              </p:par>
                              <p:par>
                                <p:cTn id="442" presetID="42" presetClass="entr" presetSubtype="0" fill="hold" nodeType="withEffect">
                                  <p:stCondLst>
                                    <p:cond delay="0"/>
                                  </p:stCondLst>
                                  <p:childTnLst>
                                    <p:set>
                                      <p:cBhvr>
                                        <p:cTn id="443" dur="1" fill="hold">
                                          <p:stCondLst>
                                            <p:cond delay="0"/>
                                          </p:stCondLst>
                                        </p:cTn>
                                        <p:tgtEl>
                                          <p:spTgt spid="466"/>
                                        </p:tgtEl>
                                        <p:attrNameLst>
                                          <p:attrName>style.visibility</p:attrName>
                                        </p:attrNameLst>
                                      </p:cBhvr>
                                      <p:to>
                                        <p:strVal val="visible"/>
                                      </p:to>
                                    </p:set>
                                    <p:animEffect transition="in" filter="fade">
                                      <p:cBhvr>
                                        <p:cTn id="444" dur="500"/>
                                        <p:tgtEl>
                                          <p:spTgt spid="466"/>
                                        </p:tgtEl>
                                      </p:cBhvr>
                                    </p:animEffect>
                                    <p:anim calcmode="lin" valueType="num">
                                      <p:cBhvr>
                                        <p:cTn id="445" dur="500" fill="hold"/>
                                        <p:tgtEl>
                                          <p:spTgt spid="466"/>
                                        </p:tgtEl>
                                        <p:attrNameLst>
                                          <p:attrName>ppt_x</p:attrName>
                                        </p:attrNameLst>
                                      </p:cBhvr>
                                      <p:tavLst>
                                        <p:tav tm="0">
                                          <p:val>
                                            <p:strVal val="#ppt_x"/>
                                          </p:val>
                                        </p:tav>
                                        <p:tav tm="100000">
                                          <p:val>
                                            <p:strVal val="#ppt_x"/>
                                          </p:val>
                                        </p:tav>
                                      </p:tavLst>
                                    </p:anim>
                                    <p:anim calcmode="lin" valueType="num">
                                      <p:cBhvr>
                                        <p:cTn id="446" dur="500" fill="hold"/>
                                        <p:tgtEl>
                                          <p:spTgt spid="466"/>
                                        </p:tgtEl>
                                        <p:attrNameLst>
                                          <p:attrName>ppt_y</p:attrName>
                                        </p:attrNameLst>
                                      </p:cBhvr>
                                      <p:tavLst>
                                        <p:tav tm="0">
                                          <p:val>
                                            <p:strVal val="#ppt_y+.1"/>
                                          </p:val>
                                        </p:tav>
                                        <p:tav tm="100000">
                                          <p:val>
                                            <p:strVal val="#ppt_y"/>
                                          </p:val>
                                        </p:tav>
                                      </p:tavLst>
                                    </p:anim>
                                  </p:childTnLst>
                                </p:cTn>
                              </p:par>
                              <p:par>
                                <p:cTn id="447" presetID="26" presetClass="emph" presetSubtype="0" repeatCount="3000" fill="hold" nodeType="withEffect">
                                  <p:stCondLst>
                                    <p:cond delay="3500"/>
                                  </p:stCondLst>
                                  <p:childTnLst>
                                    <p:animEffect transition="out" filter="fade">
                                      <p:cBhvr>
                                        <p:cTn id="448" dur="500" tmFilter="0, 0; .2, .5; .8, .5; 1, 0"/>
                                        <p:tgtEl>
                                          <p:spTgt spid="466"/>
                                        </p:tgtEl>
                                      </p:cBhvr>
                                    </p:animEffect>
                                    <p:animScale>
                                      <p:cBhvr>
                                        <p:cTn id="449" dur="250" autoRev="1" fill="hold"/>
                                        <p:tgtEl>
                                          <p:spTgt spid="466"/>
                                        </p:tgtEl>
                                      </p:cBhvr>
                                      <p:by x="105000" y="105000"/>
                                    </p:animScale>
                                  </p:childTnLst>
                                </p:cTn>
                              </p:par>
                              <p:par>
                                <p:cTn id="450" presetID="8" presetClass="emph" presetSubtype="0" repeatCount="indefinite" fill="hold" nodeType="withEffect">
                                  <p:stCondLst>
                                    <p:cond delay="3500"/>
                                  </p:stCondLst>
                                  <p:childTnLst>
                                    <p:animRot by="21600000">
                                      <p:cBhvr>
                                        <p:cTn id="451" dur="2000" fill="hold"/>
                                        <p:tgtEl>
                                          <p:spTgt spid="550"/>
                                        </p:tgtEl>
                                        <p:attrNameLst>
                                          <p:attrName>r</p:attrName>
                                        </p:attrNameLst>
                                      </p:cBhvr>
                                    </p:animRot>
                                  </p:childTnLst>
                                </p:cTn>
                              </p:par>
                              <p:par>
                                <p:cTn id="452" presetID="42" presetClass="path" presetSubtype="0" accel="50000" decel="50000" fill="hold" nodeType="withEffect">
                                  <p:stCondLst>
                                    <p:cond delay="3500"/>
                                  </p:stCondLst>
                                  <p:childTnLst>
                                    <p:animMotion origin="layout" path="M 0 0 L 0 0.25 E" pathEditMode="relative" ptsTypes="">
                                      <p:cBhvr>
                                        <p:cTn id="453" dur="2000" fill="hold"/>
                                        <p:tgtEl>
                                          <p:spTgt spid="550"/>
                                        </p:tgtEl>
                                        <p:attrNameLst>
                                          <p:attrName>ppt_x</p:attrName>
                                          <p:attrName>ppt_y</p:attrName>
                                        </p:attrNameLst>
                                      </p:cBhvr>
                                    </p:animMotion>
                                  </p:childTnLst>
                                </p:cTn>
                              </p:par>
                              <p:par>
                                <p:cTn id="454" presetID="42" presetClass="path" presetSubtype="0" accel="50000" decel="50000" fill="hold" grpId="0" nodeType="withEffect">
                                  <p:stCondLst>
                                    <p:cond delay="3500"/>
                                  </p:stCondLst>
                                  <p:childTnLst>
                                    <p:animMotion origin="layout" path="M 0 0 L 0 0.25 E" pathEditMode="relative" ptsTypes="">
                                      <p:cBhvr>
                                        <p:cTn id="455" dur="2000" fill="hold"/>
                                        <p:tgtEl>
                                          <p:spTgt spid="545"/>
                                        </p:tgtEl>
                                        <p:attrNameLst>
                                          <p:attrName>ppt_x</p:attrName>
                                          <p:attrName>ppt_y</p:attrName>
                                        </p:attrNameLst>
                                      </p:cBhvr>
                                    </p:animMotion>
                                  </p:childTnLst>
                                </p:cTn>
                              </p:par>
                              <p:par>
                                <p:cTn id="456" presetID="42" presetClass="path" presetSubtype="0" accel="50000" decel="50000" fill="hold" grpId="0" nodeType="withEffect">
                                  <p:stCondLst>
                                    <p:cond delay="3500"/>
                                  </p:stCondLst>
                                  <p:childTnLst>
                                    <p:animMotion origin="layout" path="M 0 0 L 0 0.25 E" pathEditMode="relative" ptsTypes="">
                                      <p:cBhvr>
                                        <p:cTn id="457" dur="2000" fill="hold"/>
                                        <p:tgtEl>
                                          <p:spTgt spid="546"/>
                                        </p:tgtEl>
                                        <p:attrNameLst>
                                          <p:attrName>ppt_x</p:attrName>
                                          <p:attrName>ppt_y</p:attrName>
                                        </p:attrNameLst>
                                      </p:cBhvr>
                                    </p:animMotion>
                                  </p:childTnLst>
                                </p:cTn>
                              </p:par>
                              <p:par>
                                <p:cTn id="458" presetID="42" presetClass="path" presetSubtype="0" accel="50000" decel="50000" fill="hold" grpId="0" nodeType="withEffect">
                                  <p:stCondLst>
                                    <p:cond delay="3500"/>
                                  </p:stCondLst>
                                  <p:childTnLst>
                                    <p:animMotion origin="layout" path="M 0 0 L 0 0.25 E" pathEditMode="relative" ptsTypes="">
                                      <p:cBhvr>
                                        <p:cTn id="459" dur="2000" fill="hold"/>
                                        <p:tgtEl>
                                          <p:spTgt spid="547"/>
                                        </p:tgtEl>
                                        <p:attrNameLst>
                                          <p:attrName>ppt_x</p:attrName>
                                          <p:attrName>ppt_y</p:attrName>
                                        </p:attrNameLst>
                                      </p:cBhvr>
                                    </p:animMotion>
                                  </p:childTnLst>
                                </p:cTn>
                              </p:par>
                              <p:par>
                                <p:cTn id="460" presetID="42" presetClass="path" presetSubtype="0" accel="50000" decel="50000" fill="hold" grpId="0" nodeType="withEffect">
                                  <p:stCondLst>
                                    <p:cond delay="3500"/>
                                  </p:stCondLst>
                                  <p:childTnLst>
                                    <p:animMotion origin="layout" path="M 0 0 L 0 0.25 E" pathEditMode="relative" ptsTypes="">
                                      <p:cBhvr>
                                        <p:cTn id="461" dur="2000" fill="hold"/>
                                        <p:tgtEl>
                                          <p:spTgt spid="548"/>
                                        </p:tgtEl>
                                        <p:attrNameLst>
                                          <p:attrName>ppt_x</p:attrName>
                                          <p:attrName>ppt_y</p:attrName>
                                        </p:attrNameLst>
                                      </p:cBhvr>
                                    </p:animMotion>
                                  </p:childTnLst>
                                </p:cTn>
                              </p:par>
                              <p:par>
                                <p:cTn id="462" presetID="42" presetClass="path" presetSubtype="0" accel="50000" decel="50000" fill="hold" grpId="0" nodeType="withEffect">
                                  <p:stCondLst>
                                    <p:cond delay="3500"/>
                                  </p:stCondLst>
                                  <p:childTnLst>
                                    <p:animMotion origin="layout" path="M 0 0 L 0 0.25 E" pathEditMode="relative" ptsTypes="">
                                      <p:cBhvr>
                                        <p:cTn id="463" dur="2000" fill="hold"/>
                                        <p:tgtEl>
                                          <p:spTgt spid="549"/>
                                        </p:tgtEl>
                                        <p:attrNameLst>
                                          <p:attrName>ppt_x</p:attrName>
                                          <p:attrName>ppt_y</p:attrName>
                                        </p:attrNameLst>
                                      </p:cBhvr>
                                    </p:animMotion>
                                  </p:childTnLst>
                                </p:cTn>
                              </p:par>
                              <p:par>
                                <p:cTn id="464" presetID="42" presetClass="path" presetSubtype="0" accel="50000" decel="50000" fill="hold" grpId="0" nodeType="withEffect">
                                  <p:stCondLst>
                                    <p:cond delay="3500"/>
                                  </p:stCondLst>
                                  <p:childTnLst>
                                    <p:animMotion origin="layout" path="M 0 0 L 0 0.25 E" pathEditMode="relative" ptsTypes="">
                                      <p:cBhvr>
                                        <p:cTn id="465" dur="2000" fill="hold"/>
                                        <p:tgtEl>
                                          <p:spTgt spid="553"/>
                                        </p:tgtEl>
                                        <p:attrNameLst>
                                          <p:attrName>ppt_x</p:attrName>
                                          <p:attrName>ppt_y</p:attrName>
                                        </p:attrNameLst>
                                      </p:cBhvr>
                                    </p:animMotion>
                                  </p:childTnLst>
                                </p:cTn>
                              </p:par>
                              <p:par>
                                <p:cTn id="466" presetID="42" presetClass="path" presetSubtype="0" accel="50000" decel="50000" fill="hold" grpId="0" nodeType="withEffect">
                                  <p:stCondLst>
                                    <p:cond delay="3500"/>
                                  </p:stCondLst>
                                  <p:childTnLst>
                                    <p:animMotion origin="layout" path="M 0 0 L 0 0.25 E" pathEditMode="relative" ptsTypes="">
                                      <p:cBhvr>
                                        <p:cTn id="467" dur="2000" fill="hold"/>
                                        <p:tgtEl>
                                          <p:spTgt spid="554"/>
                                        </p:tgtEl>
                                        <p:attrNameLst>
                                          <p:attrName>ppt_x</p:attrName>
                                          <p:attrName>ppt_y</p:attrName>
                                        </p:attrNameLst>
                                      </p:cBhvr>
                                    </p:animMotion>
                                  </p:childTnLst>
                                </p:cTn>
                              </p:par>
                              <p:par>
                                <p:cTn id="468" presetID="42" presetClass="path" presetSubtype="0" accel="50000" decel="50000" fill="hold" grpId="0" nodeType="withEffect">
                                  <p:stCondLst>
                                    <p:cond delay="3500"/>
                                  </p:stCondLst>
                                  <p:childTnLst>
                                    <p:animMotion origin="layout" path="M 0 0 L 0 0.25 E" pathEditMode="relative" ptsTypes="">
                                      <p:cBhvr>
                                        <p:cTn id="469" dur="2000" fill="hold"/>
                                        <p:tgtEl>
                                          <p:spTgt spid="555"/>
                                        </p:tgtEl>
                                        <p:attrNameLst>
                                          <p:attrName>ppt_x</p:attrName>
                                          <p:attrName>ppt_y</p:attrName>
                                        </p:attrNameLst>
                                      </p:cBhvr>
                                    </p:animMotion>
                                  </p:childTnLst>
                                </p:cTn>
                              </p:par>
                              <p:par>
                                <p:cTn id="470" presetID="42" presetClass="path" presetSubtype="0" accel="50000" decel="50000" fill="hold" grpId="0" nodeType="withEffect">
                                  <p:stCondLst>
                                    <p:cond delay="3500"/>
                                  </p:stCondLst>
                                  <p:childTnLst>
                                    <p:animMotion origin="layout" path="M 0 0 L 0 0.25 E" pathEditMode="relative" ptsTypes="">
                                      <p:cBhvr>
                                        <p:cTn id="471" dur="2000" fill="hold"/>
                                        <p:tgtEl>
                                          <p:spTgt spid="556"/>
                                        </p:tgtEl>
                                        <p:attrNameLst>
                                          <p:attrName>ppt_x</p:attrName>
                                          <p:attrName>ppt_y</p:attrName>
                                        </p:attrNameLst>
                                      </p:cBhvr>
                                    </p:animMotion>
                                  </p:childTnLst>
                                </p:cTn>
                              </p:par>
                              <p:par>
                                <p:cTn id="472" presetID="42" presetClass="path" presetSubtype="0" accel="50000" decel="50000" fill="hold" grpId="0" nodeType="withEffect">
                                  <p:stCondLst>
                                    <p:cond delay="3500"/>
                                  </p:stCondLst>
                                  <p:childTnLst>
                                    <p:animMotion origin="layout" path="M 0 0 L 0 0.25 E" pathEditMode="relative" ptsTypes="">
                                      <p:cBhvr>
                                        <p:cTn id="473" dur="2000" fill="hold"/>
                                        <p:tgtEl>
                                          <p:spTgt spid="557"/>
                                        </p:tgtEl>
                                        <p:attrNameLst>
                                          <p:attrName>ppt_x</p:attrName>
                                          <p:attrName>ppt_y</p:attrName>
                                        </p:attrNameLst>
                                      </p:cBhvr>
                                    </p:animMotion>
                                  </p:childTnLst>
                                </p:cTn>
                              </p:par>
                              <p:par>
                                <p:cTn id="474" presetID="42" presetClass="path" presetSubtype="0" accel="50000" decel="50000" fill="hold" grpId="0" nodeType="withEffect">
                                  <p:stCondLst>
                                    <p:cond delay="3500"/>
                                  </p:stCondLst>
                                  <p:childTnLst>
                                    <p:animMotion origin="layout" path="M 0 0 L 0 0.25 E" pathEditMode="relative" ptsTypes="">
                                      <p:cBhvr>
                                        <p:cTn id="475" dur="2000" fill="hold"/>
                                        <p:tgtEl>
                                          <p:spTgt spid="558"/>
                                        </p:tgtEl>
                                        <p:attrNameLst>
                                          <p:attrName>ppt_x</p:attrName>
                                          <p:attrName>ppt_y</p:attrName>
                                        </p:attrNameLst>
                                      </p:cBhvr>
                                    </p:animMotion>
                                  </p:childTnLst>
                                </p:cTn>
                              </p:par>
                              <p:par>
                                <p:cTn id="476" presetID="27" presetClass="emph" presetSubtype="0" fill="remove" grpId="1" nodeType="withEffect">
                                  <p:stCondLst>
                                    <p:cond delay="1000"/>
                                  </p:stCondLst>
                                  <p:childTnLst>
                                    <p:animClr clrSpc="rgb" dir="cw">
                                      <p:cBhvr override="childStyle">
                                        <p:cTn id="477" dur="250" autoRev="1" fill="remove"/>
                                        <p:tgtEl>
                                          <p:spTgt spid="224"/>
                                        </p:tgtEl>
                                        <p:attrNameLst>
                                          <p:attrName>style.color</p:attrName>
                                        </p:attrNameLst>
                                      </p:cBhvr>
                                      <p:to>
                                        <a:schemeClr val="bg1"/>
                                      </p:to>
                                    </p:animClr>
                                    <p:animClr clrSpc="rgb" dir="cw">
                                      <p:cBhvr>
                                        <p:cTn id="478" dur="250" autoRev="1" fill="remove"/>
                                        <p:tgtEl>
                                          <p:spTgt spid="224"/>
                                        </p:tgtEl>
                                        <p:attrNameLst>
                                          <p:attrName>fillcolor</p:attrName>
                                        </p:attrNameLst>
                                      </p:cBhvr>
                                      <p:to>
                                        <a:schemeClr val="bg1"/>
                                      </p:to>
                                    </p:animClr>
                                    <p:set>
                                      <p:cBhvr>
                                        <p:cTn id="479" dur="250" autoRev="1" fill="remove"/>
                                        <p:tgtEl>
                                          <p:spTgt spid="224"/>
                                        </p:tgtEl>
                                        <p:attrNameLst>
                                          <p:attrName>fill.type</p:attrName>
                                        </p:attrNameLst>
                                      </p:cBhvr>
                                      <p:to>
                                        <p:strVal val="solid"/>
                                      </p:to>
                                    </p:set>
                                    <p:set>
                                      <p:cBhvr>
                                        <p:cTn id="480" dur="250" autoRev="1" fill="remove"/>
                                        <p:tgtEl>
                                          <p:spTgt spid="224"/>
                                        </p:tgtEl>
                                        <p:attrNameLst>
                                          <p:attrName>fill.on</p:attrName>
                                        </p:attrNameLst>
                                      </p:cBhvr>
                                      <p:to>
                                        <p:strVal val="true"/>
                                      </p:to>
                                    </p:set>
                                  </p:childTnLst>
                                </p:cTn>
                              </p:par>
                            </p:childTnLst>
                          </p:cTn>
                        </p:par>
                        <p:par>
                          <p:cTn id="481" fill="hold">
                            <p:stCondLst>
                              <p:cond delay="43100"/>
                            </p:stCondLst>
                            <p:childTnLst>
                              <p:par>
                                <p:cTn id="482" presetID="8" presetClass="emph" presetSubtype="0" fill="hold" nodeType="afterEffect">
                                  <p:stCondLst>
                                    <p:cond delay="0"/>
                                  </p:stCondLst>
                                  <p:childTnLst>
                                    <p:animRot by="21600000">
                                      <p:cBhvr>
                                        <p:cTn id="483" dur="2000" fill="hold"/>
                                        <p:tgtEl>
                                          <p:spTgt spid="407"/>
                                        </p:tgtEl>
                                        <p:attrNameLst>
                                          <p:attrName>r</p:attrName>
                                        </p:attrNameLst>
                                      </p:cBhvr>
                                    </p:animRot>
                                  </p:childTnLst>
                                </p:cTn>
                              </p:par>
                              <p:par>
                                <p:cTn id="484" presetID="32" presetClass="emph" presetSubtype="0" fill="hold" grpId="1" nodeType="withEffect">
                                  <p:stCondLst>
                                    <p:cond delay="10500"/>
                                  </p:stCondLst>
                                  <p:childTnLst>
                                    <p:animRot by="120000">
                                      <p:cBhvr>
                                        <p:cTn id="485" dur="100" fill="hold">
                                          <p:stCondLst>
                                            <p:cond delay="0"/>
                                          </p:stCondLst>
                                        </p:cTn>
                                        <p:tgtEl>
                                          <p:spTgt spid="418"/>
                                        </p:tgtEl>
                                        <p:attrNameLst>
                                          <p:attrName>r</p:attrName>
                                        </p:attrNameLst>
                                      </p:cBhvr>
                                    </p:animRot>
                                    <p:animRot by="-240000">
                                      <p:cBhvr>
                                        <p:cTn id="486" dur="200" fill="hold">
                                          <p:stCondLst>
                                            <p:cond delay="200"/>
                                          </p:stCondLst>
                                        </p:cTn>
                                        <p:tgtEl>
                                          <p:spTgt spid="418"/>
                                        </p:tgtEl>
                                        <p:attrNameLst>
                                          <p:attrName>r</p:attrName>
                                        </p:attrNameLst>
                                      </p:cBhvr>
                                    </p:animRot>
                                    <p:animRot by="240000">
                                      <p:cBhvr>
                                        <p:cTn id="487" dur="200" fill="hold">
                                          <p:stCondLst>
                                            <p:cond delay="400"/>
                                          </p:stCondLst>
                                        </p:cTn>
                                        <p:tgtEl>
                                          <p:spTgt spid="418"/>
                                        </p:tgtEl>
                                        <p:attrNameLst>
                                          <p:attrName>r</p:attrName>
                                        </p:attrNameLst>
                                      </p:cBhvr>
                                    </p:animRot>
                                    <p:animRot by="-240000">
                                      <p:cBhvr>
                                        <p:cTn id="488" dur="200" fill="hold">
                                          <p:stCondLst>
                                            <p:cond delay="600"/>
                                          </p:stCondLst>
                                        </p:cTn>
                                        <p:tgtEl>
                                          <p:spTgt spid="418"/>
                                        </p:tgtEl>
                                        <p:attrNameLst>
                                          <p:attrName>r</p:attrName>
                                        </p:attrNameLst>
                                      </p:cBhvr>
                                    </p:animRot>
                                    <p:animRot by="120000">
                                      <p:cBhvr>
                                        <p:cTn id="489" dur="200" fill="hold">
                                          <p:stCondLst>
                                            <p:cond delay="800"/>
                                          </p:stCondLst>
                                        </p:cTn>
                                        <p:tgtEl>
                                          <p:spTgt spid="418"/>
                                        </p:tgtEl>
                                        <p:attrNameLst>
                                          <p:attrName>r</p:attrName>
                                        </p:attrNameLst>
                                      </p:cBhvr>
                                    </p:animRot>
                                  </p:childTnLst>
                                </p:cTn>
                              </p:par>
                              <p:par>
                                <p:cTn id="490" presetID="35" presetClass="path" presetSubtype="0" decel="76000" fill="hold" nodeType="withEffect">
                                  <p:stCondLst>
                                    <p:cond delay="1000"/>
                                  </p:stCondLst>
                                  <p:childTnLst>
                                    <p:animMotion origin="layout" path="M -2.78197E-6 4.07407E-6 L -0.14457 4.07407E-6 " pathEditMode="relative" rAng="0" ptsTypes="AA">
                                      <p:cBhvr>
                                        <p:cTn id="491" dur="2000" fill="hold"/>
                                        <p:tgtEl>
                                          <p:spTgt spid="543"/>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218" grpId="0" animBg="1"/>
      <p:bldP spid="219" grpId="0" animBg="1"/>
      <p:bldP spid="223" grpId="0" animBg="1"/>
      <p:bldP spid="224" grpId="0" animBg="1"/>
      <p:bldP spid="224" grpId="1" animBg="1"/>
      <p:bldP spid="398" grpId="0" animBg="1"/>
      <p:bldP spid="399" grpId="0" animBg="1"/>
      <p:bldP spid="400" grpId="0" animBg="1"/>
      <p:bldP spid="401" grpId="0" animBg="1"/>
      <p:bldP spid="402" grpId="0" animBg="1"/>
      <p:bldP spid="403" grpId="0" animBg="1"/>
      <p:bldP spid="418" grpId="0" animBg="1"/>
      <p:bldP spid="418" grpId="1" animBg="1"/>
      <p:bldP spid="511" grpId="0" animBg="1"/>
      <p:bldP spid="545" grpId="0" animBg="1"/>
      <p:bldP spid="546" grpId="0" animBg="1"/>
      <p:bldP spid="547" grpId="0" animBg="1"/>
      <p:bldP spid="548" grpId="0" animBg="1"/>
      <p:bldP spid="549" grpId="0" animBg="1"/>
      <p:bldP spid="553" grpId="0" animBg="1"/>
      <p:bldP spid="554" grpId="0" animBg="1"/>
      <p:bldP spid="555" grpId="0" animBg="1"/>
      <p:bldP spid="556" grpId="0" animBg="1"/>
      <p:bldP spid="557" grpId="0" animBg="1"/>
      <p:bldP spid="558"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6"/>
          <p:cNvSpPr>
            <a:spLocks noChangeAspect="1" noEditPoints="1"/>
          </p:cNvSpPr>
          <p:nvPr/>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7"/>
          <p:cNvSpPr>
            <a:spLocks noChangeAspect="1" noEditPoints="1"/>
          </p:cNvSpPr>
          <p:nvPr/>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8"/>
          <p:cNvSpPr>
            <a:spLocks noChangeAspect="1" noEditPoints="1"/>
          </p:cNvSpPr>
          <p:nvPr/>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9"/>
          <p:cNvSpPr>
            <a:spLocks noChangeAspect="1"/>
          </p:cNvSpPr>
          <p:nvPr/>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0"/>
          <p:cNvSpPr>
            <a:spLocks noChangeAspect="1"/>
          </p:cNvSpPr>
          <p:nvPr/>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1"/>
          <p:cNvSpPr>
            <a:spLocks noChangeAspect="1" noEditPoints="1"/>
          </p:cNvSpPr>
          <p:nvPr/>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p:cNvSpPr>
          <p:nvPr/>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13"/>
          <p:cNvSpPr>
            <a:spLocks noChangeAspect="1" noEditPoints="1"/>
          </p:cNvSpPr>
          <p:nvPr/>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 name="Group 14">
            <a:extLst>
              <a:ext uri="{FF2B5EF4-FFF2-40B4-BE49-F238E27FC236}">
                <a16:creationId xmlns:a16="http://schemas.microsoft.com/office/drawing/2014/main" id="{20342A21-FD8A-4DC2-857F-96AB821CD116}"/>
              </a:ext>
            </a:extLst>
          </p:cNvPr>
          <p:cNvGrpSpPr/>
          <p:nvPr userDrawn="1"/>
        </p:nvGrpSpPr>
        <p:grpSpPr bwMode="black">
          <a:xfrm>
            <a:off x="382090" y="2460679"/>
            <a:ext cx="5532120" cy="1936642"/>
            <a:chOff x="6014633" y="3746243"/>
            <a:chExt cx="6608826" cy="1936642"/>
          </a:xfrm>
        </p:grpSpPr>
        <p:cxnSp>
          <p:nvCxnSpPr>
            <p:cNvPr id="16" name="Straight Connector 15">
              <a:extLst>
                <a:ext uri="{FF2B5EF4-FFF2-40B4-BE49-F238E27FC236}">
                  <a16:creationId xmlns:a16="http://schemas.microsoft.com/office/drawing/2014/main" id="{3B414BD3-3669-424C-BA10-BD29590D7A57}"/>
                </a:ext>
              </a:extLst>
            </p:cNvPr>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2E91F9E-56C2-4900-94D6-E46EF711D4AA}"/>
                </a:ext>
              </a:extLst>
            </p:cNvPr>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AutoShape 4">
            <a:extLst>
              <a:ext uri="{FF2B5EF4-FFF2-40B4-BE49-F238E27FC236}">
                <a16:creationId xmlns:a16="http://schemas.microsoft.com/office/drawing/2014/main" id="{C6152A2F-E3B6-48C2-8280-D2544985343B}"/>
              </a:ext>
            </a:extLst>
          </p:cNvPr>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Freeform 6">
            <a:extLst>
              <a:ext uri="{FF2B5EF4-FFF2-40B4-BE49-F238E27FC236}">
                <a16:creationId xmlns:a16="http://schemas.microsoft.com/office/drawing/2014/main" id="{93B23520-E56C-4AF4-9A92-C3C01672FD06}"/>
              </a:ext>
            </a:extLst>
          </p:cNvPr>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7">
            <a:extLst>
              <a:ext uri="{FF2B5EF4-FFF2-40B4-BE49-F238E27FC236}">
                <a16:creationId xmlns:a16="http://schemas.microsoft.com/office/drawing/2014/main" id="{7AB8FE01-32BB-4C43-A386-73F9B3792841}"/>
              </a:ext>
            </a:extLst>
          </p:cNvPr>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8">
            <a:extLst>
              <a:ext uri="{FF2B5EF4-FFF2-40B4-BE49-F238E27FC236}">
                <a16:creationId xmlns:a16="http://schemas.microsoft.com/office/drawing/2014/main" id="{67B0808A-EEF1-4266-A9A0-6E78D68C4642}"/>
              </a:ext>
            </a:extLst>
          </p:cNvPr>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9">
            <a:extLst>
              <a:ext uri="{FF2B5EF4-FFF2-40B4-BE49-F238E27FC236}">
                <a16:creationId xmlns:a16="http://schemas.microsoft.com/office/drawing/2014/main" id="{45E998E2-57CC-4456-B2BA-08C8F0608AC9}"/>
              </a:ext>
            </a:extLst>
          </p:cNvPr>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 name="Freeform 10">
            <a:extLst>
              <a:ext uri="{FF2B5EF4-FFF2-40B4-BE49-F238E27FC236}">
                <a16:creationId xmlns:a16="http://schemas.microsoft.com/office/drawing/2014/main" id="{7D3F6D37-BBD8-4AA6-9600-E8FFD199F093}"/>
              </a:ext>
            </a:extLst>
          </p:cNvPr>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 name="Freeform 11">
            <a:extLst>
              <a:ext uri="{FF2B5EF4-FFF2-40B4-BE49-F238E27FC236}">
                <a16:creationId xmlns:a16="http://schemas.microsoft.com/office/drawing/2014/main" id="{B28C90C0-09E3-4110-BF0D-F23D4FF3DAC6}"/>
              </a:ext>
            </a:extLst>
          </p:cNvPr>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Freeform 12">
            <a:extLst>
              <a:ext uri="{FF2B5EF4-FFF2-40B4-BE49-F238E27FC236}">
                <a16:creationId xmlns:a16="http://schemas.microsoft.com/office/drawing/2014/main" id="{062E1BFF-1FB3-493A-84EC-FCBC08A5D44E}"/>
              </a:ext>
            </a:extLst>
          </p:cNvPr>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13">
            <a:extLst>
              <a:ext uri="{FF2B5EF4-FFF2-40B4-BE49-F238E27FC236}">
                <a16:creationId xmlns:a16="http://schemas.microsoft.com/office/drawing/2014/main" id="{CBDD5B0D-17A2-4B54-B0EB-4E66254FDAEA}"/>
              </a:ext>
            </a:extLst>
          </p:cNvPr>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Tree>
    <p:extLst>
      <p:ext uri="{BB962C8B-B14F-4D97-AF65-F5344CB8AC3E}">
        <p14:creationId xmlns:p14="http://schemas.microsoft.com/office/powerpoint/2010/main" val="129742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60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par>
                                <p:cTn id="49" presetID="42" presetClass="entr" presetSubtype="0" fill="hold" grpId="0" nodeType="withEffect">
                                  <p:stCondLst>
                                    <p:cond delay="75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anim calcmode="lin" valueType="num">
                                      <p:cBhvr>
                                        <p:cTn id="52" dur="500" fill="hold"/>
                                        <p:tgtEl>
                                          <p:spTgt spid="22"/>
                                        </p:tgtEl>
                                        <p:attrNameLst>
                                          <p:attrName>ppt_x</p:attrName>
                                        </p:attrNameLst>
                                      </p:cBhvr>
                                      <p:tavLst>
                                        <p:tav tm="0">
                                          <p:val>
                                            <p:strVal val="#ppt_x"/>
                                          </p:val>
                                        </p:tav>
                                        <p:tav tm="100000">
                                          <p:val>
                                            <p:strVal val="#ppt_x"/>
                                          </p:val>
                                        </p:tav>
                                      </p:tavLst>
                                    </p:anim>
                                    <p:anim calcmode="lin" valueType="num">
                                      <p:cBhvr>
                                        <p:cTn id="53" dur="500" fill="hold"/>
                                        <p:tgtEl>
                                          <p:spTgt spid="22"/>
                                        </p:tgtEl>
                                        <p:attrNameLst>
                                          <p:attrName>ppt_y</p:attrName>
                                        </p:attrNameLst>
                                      </p:cBhvr>
                                      <p:tavLst>
                                        <p:tav tm="0">
                                          <p:val>
                                            <p:strVal val="#ppt_y+.1"/>
                                          </p:val>
                                        </p:tav>
                                        <p:tav tm="100000">
                                          <p:val>
                                            <p:strVal val="#ppt_y"/>
                                          </p:val>
                                        </p:tav>
                                      </p:tavLst>
                                    </p:anim>
                                  </p:childTnLst>
                                </p:cTn>
                              </p:par>
                              <p:par>
                                <p:cTn id="54" presetID="2" presetClass="entr" presetSubtype="2" fill="hold" grpId="0" nodeType="withEffect">
                                  <p:stCondLst>
                                    <p:cond delay="75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75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0-#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42" presetClass="entr" presetSubtype="0" fill="hold" grpId="0" nodeType="withEffect">
                                  <p:stCondLst>
                                    <p:cond delay="75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par>
                                <p:cTn id="72" presetID="2" presetClass="entr" presetSubtype="8" fill="hold" grpId="0" nodeType="withEffect">
                                  <p:stCondLst>
                                    <p:cond delay="75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0-#ppt_w/2"/>
                                          </p:val>
                                        </p:tav>
                                        <p:tav tm="100000">
                                          <p:val>
                                            <p:strVal val="#ppt_x"/>
                                          </p:val>
                                        </p:tav>
                                      </p:tavLst>
                                    </p:anim>
                                    <p:anim calcmode="lin" valueType="num">
                                      <p:cBhvr additive="base">
                                        <p:cTn id="75" dur="500" fill="hold"/>
                                        <p:tgtEl>
                                          <p:spTgt spid="24"/>
                                        </p:tgtEl>
                                        <p:attrNameLst>
                                          <p:attrName>ppt_y</p:attrName>
                                        </p:attrNameLst>
                                      </p:cBhvr>
                                      <p:tavLst>
                                        <p:tav tm="0">
                                          <p:val>
                                            <p:strVal val="#ppt_y"/>
                                          </p:val>
                                        </p:tav>
                                        <p:tav tm="100000">
                                          <p:val>
                                            <p:strVal val="#ppt_y"/>
                                          </p:val>
                                        </p:tav>
                                      </p:tavLst>
                                    </p:anim>
                                  </p:childTnLst>
                                </p:cTn>
                              </p:par>
                              <p:par>
                                <p:cTn id="76" presetID="22" presetClass="entr" presetSubtype="8" fill="hold" grpId="0" nodeType="withEffect">
                                  <p:stCondLst>
                                    <p:cond delay="75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par>
                                <p:cTn id="79" presetID="47" presetClass="entr" presetSubtype="0" fill="hold" grpId="0" nodeType="withEffect">
                                  <p:stCondLst>
                                    <p:cond delay="75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P spid="19" grpId="0" animBg="1"/>
      <p:bldP spid="20" grpId="0" animBg="1"/>
      <p:bldP spid="21" grpId="0" animBg="1"/>
      <p:bldP spid="22" grpId="0" animBg="1"/>
      <p:bldP spid="23" grpId="0" animBg="1"/>
      <p:bldP spid="24" grpId="0" animBg="1"/>
      <p:bldP spid="25" grpId="0" animBg="1"/>
      <p:bldP spid="26"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3" name="Group 152"/>
          <p:cNvGrpSpPr/>
          <p:nvPr/>
        </p:nvGrpSpPr>
        <p:grpSpPr>
          <a:xfrm rot="11318852">
            <a:off x="9563361" y="4923301"/>
            <a:ext cx="1309995"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56" name="Oval 155"/>
          <p:cNvSpPr/>
          <p:nvPr/>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157" name="Group 156"/>
          <p:cNvGrpSpPr/>
          <p:nvPr/>
        </p:nvGrpSpPr>
        <p:grpSpPr bwMode="black">
          <a:xfrm>
            <a:off x="9981487" y="5364930"/>
            <a:ext cx="42148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79" name="Group 178"/>
          <p:cNvGrpSpPr/>
          <p:nvPr/>
        </p:nvGrpSpPr>
        <p:grpSpPr>
          <a:xfrm rot="5694621">
            <a:off x="10939819" y="4887666"/>
            <a:ext cx="982496" cy="779416"/>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82" name="Oval 181"/>
          <p:cNvSpPr/>
          <p:nvPr/>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183" name="Group 182"/>
          <p:cNvGrpSpPr/>
          <p:nvPr/>
        </p:nvGrpSpPr>
        <p:grpSpPr bwMode="black">
          <a:xfrm rot="15975769">
            <a:off x="11373647" y="5132384"/>
            <a:ext cx="316111" cy="316112"/>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05" name="Group 204"/>
          <p:cNvGrpSpPr/>
          <p:nvPr/>
        </p:nvGrpSpPr>
        <p:grpSpPr>
          <a:xfrm rot="11195837">
            <a:off x="10560235" y="4415532"/>
            <a:ext cx="589498"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08" name="Oval 207"/>
          <p:cNvSpPr/>
          <p:nvPr/>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209" name="Group 208"/>
          <p:cNvGrpSpPr/>
          <p:nvPr/>
        </p:nvGrpSpPr>
        <p:grpSpPr bwMode="black">
          <a:xfrm rot="2463011">
            <a:off x="10758543" y="4615102"/>
            <a:ext cx="18966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44" name="Straight Connector 43">
            <a:extLst>
              <a:ext uri="{FF2B5EF4-FFF2-40B4-BE49-F238E27FC236}">
                <a16:creationId xmlns:a16="http://schemas.microsoft.com/office/drawing/2014/main" id="{66770C80-6CC5-4D20-9FF0-220CDF8241AF}"/>
              </a:ext>
            </a:extLst>
          </p:cNvPr>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5" name="Freeform 43">
            <a:extLst>
              <a:ext uri="{FF2B5EF4-FFF2-40B4-BE49-F238E27FC236}">
                <a16:creationId xmlns:a16="http://schemas.microsoft.com/office/drawing/2014/main" id="{16B55C0A-8E5D-44C8-828C-86AB5EC0DDA1}"/>
              </a:ext>
            </a:extLst>
          </p:cNvPr>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6" name="Group 45">
            <a:extLst>
              <a:ext uri="{FF2B5EF4-FFF2-40B4-BE49-F238E27FC236}">
                <a16:creationId xmlns:a16="http://schemas.microsoft.com/office/drawing/2014/main" id="{5ADBD113-B3D5-48D6-B1F4-F7D8206C524F}"/>
              </a:ext>
            </a:extLst>
          </p:cNvPr>
          <p:cNvGrpSpPr/>
          <p:nvPr userDrawn="1"/>
        </p:nvGrpSpPr>
        <p:grpSpPr>
          <a:xfrm rot="11318852">
            <a:off x="9563361" y="4923301"/>
            <a:ext cx="1309995" cy="1039221"/>
            <a:chOff x="6861175" y="3414713"/>
            <a:chExt cx="3033713" cy="2406650"/>
          </a:xfrm>
        </p:grpSpPr>
        <p:sp>
          <p:nvSpPr>
            <p:cNvPr id="47" name="Freeform 19">
              <a:extLst>
                <a:ext uri="{FF2B5EF4-FFF2-40B4-BE49-F238E27FC236}">
                  <a16:creationId xmlns:a16="http://schemas.microsoft.com/office/drawing/2014/main" id="{96362918-1364-41EE-9A26-BA44024E929F}"/>
                </a:ext>
              </a:extLst>
            </p:cNvPr>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 name="Freeform 20">
              <a:extLst>
                <a:ext uri="{FF2B5EF4-FFF2-40B4-BE49-F238E27FC236}">
                  <a16:creationId xmlns:a16="http://schemas.microsoft.com/office/drawing/2014/main" id="{6EC18B64-7142-4616-A859-494AB94F08F1}"/>
                </a:ext>
              </a:extLst>
            </p:cNvPr>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0" name="Oval 49">
            <a:extLst>
              <a:ext uri="{FF2B5EF4-FFF2-40B4-BE49-F238E27FC236}">
                <a16:creationId xmlns:a16="http://schemas.microsoft.com/office/drawing/2014/main" id="{31C26068-9AAE-4479-B2F5-840915B5A8C1}"/>
              </a:ext>
            </a:extLst>
          </p:cNvPr>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51" name="Group 50">
            <a:extLst>
              <a:ext uri="{FF2B5EF4-FFF2-40B4-BE49-F238E27FC236}">
                <a16:creationId xmlns:a16="http://schemas.microsoft.com/office/drawing/2014/main" id="{ED851EBF-1C02-4C6B-BB0E-8D80613D2F8A}"/>
              </a:ext>
            </a:extLst>
          </p:cNvPr>
          <p:cNvGrpSpPr/>
          <p:nvPr userDrawn="1"/>
        </p:nvGrpSpPr>
        <p:grpSpPr bwMode="black">
          <a:xfrm>
            <a:off x="9981487" y="5364930"/>
            <a:ext cx="421482" cy="421483"/>
            <a:chOff x="9760937" y="5831681"/>
            <a:chExt cx="421482" cy="421483"/>
          </a:xfrm>
        </p:grpSpPr>
        <p:sp>
          <p:nvSpPr>
            <p:cNvPr id="52" name="Freeform 8">
              <a:extLst>
                <a:ext uri="{FF2B5EF4-FFF2-40B4-BE49-F238E27FC236}">
                  <a16:creationId xmlns:a16="http://schemas.microsoft.com/office/drawing/2014/main" id="{71C2F0CF-1E25-483C-B0DF-03984D90F49A}"/>
                </a:ext>
              </a:extLst>
            </p:cNvPr>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 name="Freeform 9">
              <a:extLst>
                <a:ext uri="{FF2B5EF4-FFF2-40B4-BE49-F238E27FC236}">
                  <a16:creationId xmlns:a16="http://schemas.microsoft.com/office/drawing/2014/main" id="{0918E365-7E6D-498C-93CB-543F545020D5}"/>
                </a:ext>
              </a:extLst>
            </p:cNvPr>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 name="Freeform 10">
              <a:extLst>
                <a:ext uri="{FF2B5EF4-FFF2-40B4-BE49-F238E27FC236}">
                  <a16:creationId xmlns:a16="http://schemas.microsoft.com/office/drawing/2014/main" id="{75AAD834-D312-4EE4-BE27-6414F2049AEB}"/>
                </a:ext>
              </a:extLst>
            </p:cNvPr>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 name="Freeform 11">
              <a:extLst>
                <a:ext uri="{FF2B5EF4-FFF2-40B4-BE49-F238E27FC236}">
                  <a16:creationId xmlns:a16="http://schemas.microsoft.com/office/drawing/2014/main" id="{49B6E5A4-A372-4FE2-928A-50ECC00EA465}"/>
                </a:ext>
              </a:extLst>
            </p:cNvPr>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12">
              <a:extLst>
                <a:ext uri="{FF2B5EF4-FFF2-40B4-BE49-F238E27FC236}">
                  <a16:creationId xmlns:a16="http://schemas.microsoft.com/office/drawing/2014/main" id="{3C5435EF-0160-43FB-B064-301F17D5FB43}"/>
                </a:ext>
              </a:extLst>
            </p:cNvPr>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3">
              <a:extLst>
                <a:ext uri="{FF2B5EF4-FFF2-40B4-BE49-F238E27FC236}">
                  <a16:creationId xmlns:a16="http://schemas.microsoft.com/office/drawing/2014/main" id="{E4EF2E84-109D-46EF-BCB4-9B5918FC4726}"/>
                </a:ext>
              </a:extLst>
            </p:cNvPr>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4">
              <a:extLst>
                <a:ext uri="{FF2B5EF4-FFF2-40B4-BE49-F238E27FC236}">
                  <a16:creationId xmlns:a16="http://schemas.microsoft.com/office/drawing/2014/main" id="{7ADF1BCD-21ED-4031-BE71-E9E62C5DB108}"/>
                </a:ext>
              </a:extLst>
            </p:cNvPr>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5">
              <a:extLst>
                <a:ext uri="{FF2B5EF4-FFF2-40B4-BE49-F238E27FC236}">
                  <a16:creationId xmlns:a16="http://schemas.microsoft.com/office/drawing/2014/main" id="{E1268580-B921-45C7-9013-D3EA7E085A41}"/>
                </a:ext>
              </a:extLst>
            </p:cNvPr>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0" name="Group 59">
            <a:extLst>
              <a:ext uri="{FF2B5EF4-FFF2-40B4-BE49-F238E27FC236}">
                <a16:creationId xmlns:a16="http://schemas.microsoft.com/office/drawing/2014/main" id="{48D69EFB-539B-4F46-898B-009126021361}"/>
              </a:ext>
            </a:extLst>
          </p:cNvPr>
          <p:cNvGrpSpPr/>
          <p:nvPr userDrawn="1"/>
        </p:nvGrpSpPr>
        <p:grpSpPr>
          <a:xfrm rot="5694621">
            <a:off x="10939819" y="4887666"/>
            <a:ext cx="982496" cy="779416"/>
            <a:chOff x="6861175" y="3414713"/>
            <a:chExt cx="3033713" cy="2406650"/>
          </a:xfrm>
        </p:grpSpPr>
        <p:sp>
          <p:nvSpPr>
            <p:cNvPr id="61" name="Freeform 19">
              <a:extLst>
                <a:ext uri="{FF2B5EF4-FFF2-40B4-BE49-F238E27FC236}">
                  <a16:creationId xmlns:a16="http://schemas.microsoft.com/office/drawing/2014/main" id="{D3D04A18-DAE8-47BC-8F1E-D4F0E3FF540B}"/>
                </a:ext>
              </a:extLst>
            </p:cNvPr>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20">
              <a:extLst>
                <a:ext uri="{FF2B5EF4-FFF2-40B4-BE49-F238E27FC236}">
                  <a16:creationId xmlns:a16="http://schemas.microsoft.com/office/drawing/2014/main" id="{CDA60B92-7323-443C-A2DE-EBB7AEC07EA4}"/>
                </a:ext>
              </a:extLst>
            </p:cNvPr>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3" name="Oval 62">
            <a:extLst>
              <a:ext uri="{FF2B5EF4-FFF2-40B4-BE49-F238E27FC236}">
                <a16:creationId xmlns:a16="http://schemas.microsoft.com/office/drawing/2014/main" id="{7E65ADC4-DE67-49D0-9B47-206D813B9A3F}"/>
              </a:ext>
            </a:extLst>
          </p:cNvPr>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64" name="Group 63">
            <a:extLst>
              <a:ext uri="{FF2B5EF4-FFF2-40B4-BE49-F238E27FC236}">
                <a16:creationId xmlns:a16="http://schemas.microsoft.com/office/drawing/2014/main" id="{0E11B537-1DA2-4D37-87A0-0749D38F019A}"/>
              </a:ext>
            </a:extLst>
          </p:cNvPr>
          <p:cNvGrpSpPr/>
          <p:nvPr userDrawn="1"/>
        </p:nvGrpSpPr>
        <p:grpSpPr bwMode="black">
          <a:xfrm rot="15975769">
            <a:off x="11373647" y="5132384"/>
            <a:ext cx="316111" cy="316112"/>
            <a:chOff x="9760937" y="5831681"/>
            <a:chExt cx="421482" cy="421483"/>
          </a:xfrm>
        </p:grpSpPr>
        <p:sp>
          <p:nvSpPr>
            <p:cNvPr id="65" name="Freeform 8">
              <a:extLst>
                <a:ext uri="{FF2B5EF4-FFF2-40B4-BE49-F238E27FC236}">
                  <a16:creationId xmlns:a16="http://schemas.microsoft.com/office/drawing/2014/main" id="{87E64BF8-0599-469A-B5BC-BCE3F5A50274}"/>
                </a:ext>
              </a:extLst>
            </p:cNvPr>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9">
              <a:extLst>
                <a:ext uri="{FF2B5EF4-FFF2-40B4-BE49-F238E27FC236}">
                  <a16:creationId xmlns:a16="http://schemas.microsoft.com/office/drawing/2014/main" id="{E14D87A8-A9B7-4AC6-B651-49BDCFEA1085}"/>
                </a:ext>
              </a:extLst>
            </p:cNvPr>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10">
              <a:extLst>
                <a:ext uri="{FF2B5EF4-FFF2-40B4-BE49-F238E27FC236}">
                  <a16:creationId xmlns:a16="http://schemas.microsoft.com/office/drawing/2014/main" id="{ED92FD7E-B865-4F7F-89F1-F37FD44D984E}"/>
                </a:ext>
              </a:extLst>
            </p:cNvPr>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8" name="Freeform 11">
              <a:extLst>
                <a:ext uri="{FF2B5EF4-FFF2-40B4-BE49-F238E27FC236}">
                  <a16:creationId xmlns:a16="http://schemas.microsoft.com/office/drawing/2014/main" id="{99AAFE64-9233-481A-B454-9E922FDE27A9}"/>
                </a:ext>
              </a:extLst>
            </p:cNvPr>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12">
              <a:extLst>
                <a:ext uri="{FF2B5EF4-FFF2-40B4-BE49-F238E27FC236}">
                  <a16:creationId xmlns:a16="http://schemas.microsoft.com/office/drawing/2014/main" id="{9C88CE1E-2C68-4825-BA44-7C66820B6167}"/>
                </a:ext>
              </a:extLst>
            </p:cNvPr>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13">
              <a:extLst>
                <a:ext uri="{FF2B5EF4-FFF2-40B4-BE49-F238E27FC236}">
                  <a16:creationId xmlns:a16="http://schemas.microsoft.com/office/drawing/2014/main" id="{545B32EE-375F-4511-9911-205752150ED0}"/>
                </a:ext>
              </a:extLst>
            </p:cNvPr>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4">
              <a:extLst>
                <a:ext uri="{FF2B5EF4-FFF2-40B4-BE49-F238E27FC236}">
                  <a16:creationId xmlns:a16="http://schemas.microsoft.com/office/drawing/2014/main" id="{16EFC880-C914-4A70-8714-A8FDCD9CADD8}"/>
                </a:ext>
              </a:extLst>
            </p:cNvPr>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15">
              <a:extLst>
                <a:ext uri="{FF2B5EF4-FFF2-40B4-BE49-F238E27FC236}">
                  <a16:creationId xmlns:a16="http://schemas.microsoft.com/office/drawing/2014/main" id="{44E7DDFD-F99F-4464-803A-5BBC9ED8F0A6}"/>
                </a:ext>
              </a:extLst>
            </p:cNvPr>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3" name="Group 72">
            <a:extLst>
              <a:ext uri="{FF2B5EF4-FFF2-40B4-BE49-F238E27FC236}">
                <a16:creationId xmlns:a16="http://schemas.microsoft.com/office/drawing/2014/main" id="{693D36AF-21A9-4BCA-A96E-9FC325D7105B}"/>
              </a:ext>
            </a:extLst>
          </p:cNvPr>
          <p:cNvGrpSpPr/>
          <p:nvPr userDrawn="1"/>
        </p:nvGrpSpPr>
        <p:grpSpPr>
          <a:xfrm rot="11195837">
            <a:off x="10560235" y="4415532"/>
            <a:ext cx="589498" cy="467651"/>
            <a:chOff x="6861175" y="3414713"/>
            <a:chExt cx="3033713" cy="2406650"/>
          </a:xfrm>
        </p:grpSpPr>
        <p:sp>
          <p:nvSpPr>
            <p:cNvPr id="74" name="Freeform 19">
              <a:extLst>
                <a:ext uri="{FF2B5EF4-FFF2-40B4-BE49-F238E27FC236}">
                  <a16:creationId xmlns:a16="http://schemas.microsoft.com/office/drawing/2014/main" id="{A02C67F8-312E-48B9-A5E5-762E6E0F59BC}"/>
                </a:ext>
              </a:extLst>
            </p:cNvPr>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20">
              <a:extLst>
                <a:ext uri="{FF2B5EF4-FFF2-40B4-BE49-F238E27FC236}">
                  <a16:creationId xmlns:a16="http://schemas.microsoft.com/office/drawing/2014/main" id="{043F042B-CFB0-4285-A034-C3F284A19FFA}"/>
                </a:ext>
              </a:extLst>
            </p:cNvPr>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6" name="Oval 75">
            <a:extLst>
              <a:ext uri="{FF2B5EF4-FFF2-40B4-BE49-F238E27FC236}">
                <a16:creationId xmlns:a16="http://schemas.microsoft.com/office/drawing/2014/main" id="{FDCCCE62-3B24-4EA5-A1B4-DE8302C47067}"/>
              </a:ext>
            </a:extLst>
          </p:cNvPr>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77" name="Group 76">
            <a:extLst>
              <a:ext uri="{FF2B5EF4-FFF2-40B4-BE49-F238E27FC236}">
                <a16:creationId xmlns:a16="http://schemas.microsoft.com/office/drawing/2014/main" id="{046C21EF-FB0F-4369-9BDA-DDD227E906E7}"/>
              </a:ext>
            </a:extLst>
          </p:cNvPr>
          <p:cNvGrpSpPr/>
          <p:nvPr userDrawn="1"/>
        </p:nvGrpSpPr>
        <p:grpSpPr bwMode="black">
          <a:xfrm rot="2463011">
            <a:off x="10758543" y="4615102"/>
            <a:ext cx="189667" cy="189668"/>
            <a:chOff x="9760937" y="5831681"/>
            <a:chExt cx="421482" cy="421483"/>
          </a:xfrm>
        </p:grpSpPr>
        <p:sp>
          <p:nvSpPr>
            <p:cNvPr id="78" name="Freeform 8">
              <a:extLst>
                <a:ext uri="{FF2B5EF4-FFF2-40B4-BE49-F238E27FC236}">
                  <a16:creationId xmlns:a16="http://schemas.microsoft.com/office/drawing/2014/main" id="{3A7F5CE5-231B-4F0A-B8DB-123797255B7F}"/>
                </a:ext>
              </a:extLst>
            </p:cNvPr>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Freeform 9">
              <a:extLst>
                <a:ext uri="{FF2B5EF4-FFF2-40B4-BE49-F238E27FC236}">
                  <a16:creationId xmlns:a16="http://schemas.microsoft.com/office/drawing/2014/main" id="{424F9262-F9E5-4CF1-A91C-FD9EA6C2D423}"/>
                </a:ext>
              </a:extLst>
            </p:cNvPr>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0">
              <a:extLst>
                <a:ext uri="{FF2B5EF4-FFF2-40B4-BE49-F238E27FC236}">
                  <a16:creationId xmlns:a16="http://schemas.microsoft.com/office/drawing/2014/main" id="{BD90A7B1-4B2A-45F0-846E-412F862A2A94}"/>
                </a:ext>
              </a:extLst>
            </p:cNvPr>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Freeform 11">
              <a:extLst>
                <a:ext uri="{FF2B5EF4-FFF2-40B4-BE49-F238E27FC236}">
                  <a16:creationId xmlns:a16="http://schemas.microsoft.com/office/drawing/2014/main" id="{9777DA8C-2977-4758-8224-637699EDA57E}"/>
                </a:ext>
              </a:extLst>
            </p:cNvPr>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2">
              <a:extLst>
                <a:ext uri="{FF2B5EF4-FFF2-40B4-BE49-F238E27FC236}">
                  <a16:creationId xmlns:a16="http://schemas.microsoft.com/office/drawing/2014/main" id="{CA2B9A68-9FC2-41BE-921D-4DF199A5F6C1}"/>
                </a:ext>
              </a:extLst>
            </p:cNvPr>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3">
              <a:extLst>
                <a:ext uri="{FF2B5EF4-FFF2-40B4-BE49-F238E27FC236}">
                  <a16:creationId xmlns:a16="http://schemas.microsoft.com/office/drawing/2014/main" id="{547F47AB-B0BA-4E33-8677-8CC82495FF35}"/>
                </a:ext>
              </a:extLst>
            </p:cNvPr>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4">
              <a:extLst>
                <a:ext uri="{FF2B5EF4-FFF2-40B4-BE49-F238E27FC236}">
                  <a16:creationId xmlns:a16="http://schemas.microsoft.com/office/drawing/2014/main" id="{312AA09F-15A2-46F4-BEB6-8F641CAB3932}"/>
                </a:ext>
              </a:extLst>
            </p:cNvPr>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5">
              <a:extLst>
                <a:ext uri="{FF2B5EF4-FFF2-40B4-BE49-F238E27FC236}">
                  <a16:creationId xmlns:a16="http://schemas.microsoft.com/office/drawing/2014/main" id="{0A5B856C-EF94-4382-9FE2-D546ED19B8D2}"/>
                </a:ext>
              </a:extLst>
            </p:cNvPr>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127427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par>
                                <p:cTn id="64" presetID="22" presetClass="entr" presetSubtype="8" fill="hold" nodeType="withEffect">
                                  <p:stCondLst>
                                    <p:cond delay="60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42" presetClass="entr" presetSubtype="0" fill="hold" grpId="0" nodeType="withEffect">
                                  <p:stCondLst>
                                    <p:cond delay="80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1700"/>
                                        <p:tgtEl>
                                          <p:spTgt spid="45"/>
                                        </p:tgtEl>
                                      </p:cBhvr>
                                    </p:animEffect>
                                    <p:anim calcmode="lin" valueType="num">
                                      <p:cBhvr>
                                        <p:cTn id="70" dur="1700" fill="hold"/>
                                        <p:tgtEl>
                                          <p:spTgt spid="45"/>
                                        </p:tgtEl>
                                        <p:attrNameLst>
                                          <p:attrName>ppt_x</p:attrName>
                                        </p:attrNameLst>
                                      </p:cBhvr>
                                      <p:tavLst>
                                        <p:tav tm="0">
                                          <p:val>
                                            <p:strVal val="#ppt_x"/>
                                          </p:val>
                                        </p:tav>
                                        <p:tav tm="100000">
                                          <p:val>
                                            <p:strVal val="#ppt_x"/>
                                          </p:val>
                                        </p:tav>
                                      </p:tavLst>
                                    </p:anim>
                                    <p:anim calcmode="lin" valueType="num">
                                      <p:cBhvr>
                                        <p:cTn id="71" dur="1700" fill="hold"/>
                                        <p:tgtEl>
                                          <p:spTgt spid="45"/>
                                        </p:tgtEl>
                                        <p:attrNameLst>
                                          <p:attrName>ppt_y</p:attrName>
                                        </p:attrNameLst>
                                      </p:cBhvr>
                                      <p:tavLst>
                                        <p:tav tm="0">
                                          <p:val>
                                            <p:strVal val="#ppt_y+.1"/>
                                          </p:val>
                                        </p:tav>
                                        <p:tav tm="100000">
                                          <p:val>
                                            <p:strVal val="#ppt_y"/>
                                          </p:val>
                                        </p:tav>
                                      </p:tavLst>
                                    </p:anim>
                                  </p:childTnLst>
                                </p:cTn>
                              </p:par>
                              <p:par>
                                <p:cTn id="72" presetID="10" presetClass="entr" presetSubtype="0" fill="hold" nodeType="withEffect">
                                  <p:stCondLst>
                                    <p:cond delay="225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500"/>
                                        <p:tgtEl>
                                          <p:spTgt spid="46"/>
                                        </p:tgtEl>
                                      </p:cBhvr>
                                    </p:animEffect>
                                  </p:childTnLst>
                                </p:cTn>
                              </p:par>
                              <p:par>
                                <p:cTn id="75" presetID="10" presetClass="entr" presetSubtype="0" fill="hold" nodeType="withEffect">
                                  <p:stCondLst>
                                    <p:cond delay="225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par>
                                <p:cTn id="78" presetID="8" presetClass="emph" presetSubtype="0" decel="100000" fill="hold" nodeType="withEffect">
                                  <p:stCondLst>
                                    <p:cond delay="1600"/>
                                  </p:stCondLst>
                                  <p:childTnLst>
                                    <p:animRot by="21600000">
                                      <p:cBhvr>
                                        <p:cTn id="79" dur="1000" fill="hold"/>
                                        <p:tgtEl>
                                          <p:spTgt spid="46"/>
                                        </p:tgtEl>
                                        <p:attrNameLst>
                                          <p:attrName>r</p:attrName>
                                        </p:attrNameLst>
                                      </p:cBhvr>
                                    </p:animRot>
                                  </p:childTnLst>
                                </p:cTn>
                              </p:par>
                              <p:par>
                                <p:cTn id="80" presetID="10" presetClass="entr" presetSubtype="0" fill="hold" grpId="0" nodeType="withEffect">
                                  <p:stCondLst>
                                    <p:cond delay="110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par>
                                <p:cTn id="83" presetID="49" presetClass="entr" presetSubtype="0" decel="100000" fill="hold" nodeType="withEffect">
                                  <p:stCondLst>
                                    <p:cond delay="1100"/>
                                  </p:stCondLst>
                                  <p:childTnLst>
                                    <p:set>
                                      <p:cBhvr>
                                        <p:cTn id="84" dur="1" fill="hold">
                                          <p:stCondLst>
                                            <p:cond delay="0"/>
                                          </p:stCondLst>
                                        </p:cTn>
                                        <p:tgtEl>
                                          <p:spTgt spid="51"/>
                                        </p:tgtEl>
                                        <p:attrNameLst>
                                          <p:attrName>style.visibility</p:attrName>
                                        </p:attrNameLst>
                                      </p:cBhvr>
                                      <p:to>
                                        <p:strVal val="visible"/>
                                      </p:to>
                                    </p:set>
                                    <p:anim calcmode="lin" valueType="num">
                                      <p:cBhvr>
                                        <p:cTn id="85" dur="500" fill="hold"/>
                                        <p:tgtEl>
                                          <p:spTgt spid="51"/>
                                        </p:tgtEl>
                                        <p:attrNameLst>
                                          <p:attrName>ppt_w</p:attrName>
                                        </p:attrNameLst>
                                      </p:cBhvr>
                                      <p:tavLst>
                                        <p:tav tm="0">
                                          <p:val>
                                            <p:fltVal val="0"/>
                                          </p:val>
                                        </p:tav>
                                        <p:tav tm="100000">
                                          <p:val>
                                            <p:strVal val="#ppt_w"/>
                                          </p:val>
                                        </p:tav>
                                      </p:tavLst>
                                    </p:anim>
                                    <p:anim calcmode="lin" valueType="num">
                                      <p:cBhvr>
                                        <p:cTn id="86" dur="500" fill="hold"/>
                                        <p:tgtEl>
                                          <p:spTgt spid="51"/>
                                        </p:tgtEl>
                                        <p:attrNameLst>
                                          <p:attrName>ppt_h</p:attrName>
                                        </p:attrNameLst>
                                      </p:cBhvr>
                                      <p:tavLst>
                                        <p:tav tm="0">
                                          <p:val>
                                            <p:fltVal val="0"/>
                                          </p:val>
                                        </p:tav>
                                        <p:tav tm="100000">
                                          <p:val>
                                            <p:strVal val="#ppt_h"/>
                                          </p:val>
                                        </p:tav>
                                      </p:tavLst>
                                    </p:anim>
                                    <p:anim calcmode="lin" valueType="num">
                                      <p:cBhvr>
                                        <p:cTn id="87" dur="500" fill="hold"/>
                                        <p:tgtEl>
                                          <p:spTgt spid="51"/>
                                        </p:tgtEl>
                                        <p:attrNameLst>
                                          <p:attrName>style.rotation</p:attrName>
                                        </p:attrNameLst>
                                      </p:cBhvr>
                                      <p:tavLst>
                                        <p:tav tm="0">
                                          <p:val>
                                            <p:fltVal val="360"/>
                                          </p:val>
                                        </p:tav>
                                        <p:tav tm="100000">
                                          <p:val>
                                            <p:fltVal val="0"/>
                                          </p:val>
                                        </p:tav>
                                      </p:tavLst>
                                    </p:anim>
                                    <p:animEffect transition="in" filter="fade">
                                      <p:cBhvr>
                                        <p:cTn id="88" dur="500"/>
                                        <p:tgtEl>
                                          <p:spTgt spid="51"/>
                                        </p:tgtEl>
                                      </p:cBhvr>
                                    </p:animEffect>
                                  </p:childTnLst>
                                </p:cTn>
                              </p:par>
                              <p:par>
                                <p:cTn id="89" presetID="10" presetClass="entr" presetSubtype="0" fill="hold" nodeType="withEffect">
                                  <p:stCondLst>
                                    <p:cond delay="225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par>
                                <p:cTn id="92" presetID="8" presetClass="emph" presetSubtype="0" decel="100000" fill="hold" nodeType="withEffect">
                                  <p:stCondLst>
                                    <p:cond delay="1600"/>
                                  </p:stCondLst>
                                  <p:childTnLst>
                                    <p:animRot by="21600000">
                                      <p:cBhvr>
                                        <p:cTn id="93" dur="1000" fill="hold"/>
                                        <p:tgtEl>
                                          <p:spTgt spid="60"/>
                                        </p:tgtEl>
                                        <p:attrNameLst>
                                          <p:attrName>r</p:attrName>
                                        </p:attrNameLst>
                                      </p:cBhvr>
                                    </p:animRot>
                                  </p:childTnLst>
                                </p:cTn>
                              </p:par>
                              <p:par>
                                <p:cTn id="94" presetID="10" presetClass="entr" presetSubtype="0" fill="hold" grpId="0" nodeType="withEffect">
                                  <p:stCondLst>
                                    <p:cond delay="160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par>
                                <p:cTn id="97" presetID="49" presetClass="entr" presetSubtype="0" decel="100000" fill="hold" nodeType="withEffect">
                                  <p:stCondLst>
                                    <p:cond delay="1600"/>
                                  </p:stCondLst>
                                  <p:childTnLst>
                                    <p:set>
                                      <p:cBhvr>
                                        <p:cTn id="98" dur="1" fill="hold">
                                          <p:stCondLst>
                                            <p:cond delay="0"/>
                                          </p:stCondLst>
                                        </p:cTn>
                                        <p:tgtEl>
                                          <p:spTgt spid="64"/>
                                        </p:tgtEl>
                                        <p:attrNameLst>
                                          <p:attrName>style.visibility</p:attrName>
                                        </p:attrNameLst>
                                      </p:cBhvr>
                                      <p:to>
                                        <p:strVal val="visible"/>
                                      </p:to>
                                    </p:set>
                                    <p:anim calcmode="lin" valueType="num">
                                      <p:cBhvr>
                                        <p:cTn id="99" dur="500" fill="hold"/>
                                        <p:tgtEl>
                                          <p:spTgt spid="64"/>
                                        </p:tgtEl>
                                        <p:attrNameLst>
                                          <p:attrName>ppt_w</p:attrName>
                                        </p:attrNameLst>
                                      </p:cBhvr>
                                      <p:tavLst>
                                        <p:tav tm="0">
                                          <p:val>
                                            <p:fltVal val="0"/>
                                          </p:val>
                                        </p:tav>
                                        <p:tav tm="100000">
                                          <p:val>
                                            <p:strVal val="#ppt_w"/>
                                          </p:val>
                                        </p:tav>
                                      </p:tavLst>
                                    </p:anim>
                                    <p:anim calcmode="lin" valueType="num">
                                      <p:cBhvr>
                                        <p:cTn id="100" dur="500" fill="hold"/>
                                        <p:tgtEl>
                                          <p:spTgt spid="64"/>
                                        </p:tgtEl>
                                        <p:attrNameLst>
                                          <p:attrName>ppt_h</p:attrName>
                                        </p:attrNameLst>
                                      </p:cBhvr>
                                      <p:tavLst>
                                        <p:tav tm="0">
                                          <p:val>
                                            <p:fltVal val="0"/>
                                          </p:val>
                                        </p:tav>
                                        <p:tav tm="100000">
                                          <p:val>
                                            <p:strVal val="#ppt_h"/>
                                          </p:val>
                                        </p:tav>
                                      </p:tavLst>
                                    </p:anim>
                                    <p:anim calcmode="lin" valueType="num">
                                      <p:cBhvr>
                                        <p:cTn id="101" dur="500" fill="hold"/>
                                        <p:tgtEl>
                                          <p:spTgt spid="64"/>
                                        </p:tgtEl>
                                        <p:attrNameLst>
                                          <p:attrName>style.rotation</p:attrName>
                                        </p:attrNameLst>
                                      </p:cBhvr>
                                      <p:tavLst>
                                        <p:tav tm="0">
                                          <p:val>
                                            <p:fltVal val="360"/>
                                          </p:val>
                                        </p:tav>
                                        <p:tav tm="100000">
                                          <p:val>
                                            <p:fltVal val="0"/>
                                          </p:val>
                                        </p:tav>
                                      </p:tavLst>
                                    </p:anim>
                                    <p:animEffect transition="in" filter="fade">
                                      <p:cBhvr>
                                        <p:cTn id="102" dur="500"/>
                                        <p:tgtEl>
                                          <p:spTgt spid="64"/>
                                        </p:tgtEl>
                                      </p:cBhvr>
                                    </p:animEffect>
                                  </p:childTnLst>
                                </p:cTn>
                              </p:par>
                              <p:par>
                                <p:cTn id="103" presetID="10" presetClass="entr" presetSubtype="0" fill="hold" grpId="0" nodeType="withEffect">
                                  <p:stCondLst>
                                    <p:cond delay="2100"/>
                                  </p:stCondLst>
                                  <p:childTnLst>
                                    <p:set>
                                      <p:cBhvr>
                                        <p:cTn id="104" dur="1" fill="hold">
                                          <p:stCondLst>
                                            <p:cond delay="0"/>
                                          </p:stCondLst>
                                        </p:cTn>
                                        <p:tgtEl>
                                          <p:spTgt spid="76"/>
                                        </p:tgtEl>
                                        <p:attrNameLst>
                                          <p:attrName>style.visibility</p:attrName>
                                        </p:attrNameLst>
                                      </p:cBhvr>
                                      <p:to>
                                        <p:strVal val="visible"/>
                                      </p:to>
                                    </p:set>
                                    <p:animEffect transition="in" filter="fade">
                                      <p:cBhvr>
                                        <p:cTn id="105" dur="500"/>
                                        <p:tgtEl>
                                          <p:spTgt spid="76"/>
                                        </p:tgtEl>
                                      </p:cBhvr>
                                    </p:animEffect>
                                  </p:childTnLst>
                                </p:cTn>
                              </p:par>
                              <p:par>
                                <p:cTn id="106" presetID="49" presetClass="entr" presetSubtype="0" decel="100000" fill="hold" nodeType="withEffect">
                                  <p:stCondLst>
                                    <p:cond delay="2100"/>
                                  </p:stCondLst>
                                  <p:childTnLst>
                                    <p:set>
                                      <p:cBhvr>
                                        <p:cTn id="107" dur="1" fill="hold">
                                          <p:stCondLst>
                                            <p:cond delay="0"/>
                                          </p:stCondLst>
                                        </p:cTn>
                                        <p:tgtEl>
                                          <p:spTgt spid="77"/>
                                        </p:tgtEl>
                                        <p:attrNameLst>
                                          <p:attrName>style.visibility</p:attrName>
                                        </p:attrNameLst>
                                      </p:cBhvr>
                                      <p:to>
                                        <p:strVal val="visible"/>
                                      </p:to>
                                    </p:set>
                                    <p:anim calcmode="lin" valueType="num">
                                      <p:cBhvr>
                                        <p:cTn id="108" dur="500" fill="hold"/>
                                        <p:tgtEl>
                                          <p:spTgt spid="77"/>
                                        </p:tgtEl>
                                        <p:attrNameLst>
                                          <p:attrName>ppt_w</p:attrName>
                                        </p:attrNameLst>
                                      </p:cBhvr>
                                      <p:tavLst>
                                        <p:tav tm="0">
                                          <p:val>
                                            <p:fltVal val="0"/>
                                          </p:val>
                                        </p:tav>
                                        <p:tav tm="100000">
                                          <p:val>
                                            <p:strVal val="#ppt_w"/>
                                          </p:val>
                                        </p:tav>
                                      </p:tavLst>
                                    </p:anim>
                                    <p:anim calcmode="lin" valueType="num">
                                      <p:cBhvr>
                                        <p:cTn id="109" dur="500" fill="hold"/>
                                        <p:tgtEl>
                                          <p:spTgt spid="77"/>
                                        </p:tgtEl>
                                        <p:attrNameLst>
                                          <p:attrName>ppt_h</p:attrName>
                                        </p:attrNameLst>
                                      </p:cBhvr>
                                      <p:tavLst>
                                        <p:tav tm="0">
                                          <p:val>
                                            <p:fltVal val="0"/>
                                          </p:val>
                                        </p:tav>
                                        <p:tav tm="100000">
                                          <p:val>
                                            <p:strVal val="#ppt_h"/>
                                          </p:val>
                                        </p:tav>
                                      </p:tavLst>
                                    </p:anim>
                                    <p:anim calcmode="lin" valueType="num">
                                      <p:cBhvr>
                                        <p:cTn id="110" dur="500" fill="hold"/>
                                        <p:tgtEl>
                                          <p:spTgt spid="77"/>
                                        </p:tgtEl>
                                        <p:attrNameLst>
                                          <p:attrName>style.rotation</p:attrName>
                                        </p:attrNameLst>
                                      </p:cBhvr>
                                      <p:tavLst>
                                        <p:tav tm="0">
                                          <p:val>
                                            <p:fltVal val="360"/>
                                          </p:val>
                                        </p:tav>
                                        <p:tav tm="100000">
                                          <p:val>
                                            <p:fltVal val="0"/>
                                          </p:val>
                                        </p:tav>
                                      </p:tavLst>
                                    </p:anim>
                                    <p:animEffect transition="in" filter="fade">
                                      <p:cBhvr>
                                        <p:cTn id="111" dur="500"/>
                                        <p:tgtEl>
                                          <p:spTgt spid="77"/>
                                        </p:tgtEl>
                                      </p:cBhvr>
                                    </p:animEffect>
                                  </p:childTnLst>
                                </p:cTn>
                              </p:par>
                              <p:par>
                                <p:cTn id="112" presetID="10" presetClass="entr" presetSubtype="0" fill="hold" nodeType="withEffect">
                                  <p:stCondLst>
                                    <p:cond delay="2250"/>
                                  </p:stCondLst>
                                  <p:childTnLst>
                                    <p:set>
                                      <p:cBhvr>
                                        <p:cTn id="113" dur="1" fill="hold">
                                          <p:stCondLst>
                                            <p:cond delay="0"/>
                                          </p:stCondLst>
                                        </p:cTn>
                                        <p:tgtEl>
                                          <p:spTgt spid="73"/>
                                        </p:tgtEl>
                                        <p:attrNameLst>
                                          <p:attrName>style.visibility</p:attrName>
                                        </p:attrNameLst>
                                      </p:cBhvr>
                                      <p:to>
                                        <p:strVal val="visible"/>
                                      </p:to>
                                    </p:set>
                                    <p:animEffect transition="in" filter="fade">
                                      <p:cBhvr>
                                        <p:cTn id="114" dur="500"/>
                                        <p:tgtEl>
                                          <p:spTgt spid="73"/>
                                        </p:tgtEl>
                                      </p:cBhvr>
                                    </p:animEffect>
                                  </p:childTnLst>
                                </p:cTn>
                              </p:par>
                              <p:par>
                                <p:cTn id="115" presetID="10" presetClass="entr" presetSubtype="0" fill="hold" nodeType="withEffect">
                                  <p:stCondLst>
                                    <p:cond delay="225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500"/>
                                        <p:tgtEl>
                                          <p:spTgt spid="73"/>
                                        </p:tgtEl>
                                      </p:cBhvr>
                                    </p:animEffect>
                                  </p:childTnLst>
                                </p:cTn>
                              </p:par>
                              <p:par>
                                <p:cTn id="118" presetID="8" presetClass="emph" presetSubtype="0" decel="100000" fill="hold" nodeType="withEffect">
                                  <p:stCondLst>
                                    <p:cond delay="1600"/>
                                  </p:stCondLst>
                                  <p:childTnLst>
                                    <p:animRot by="-21600000">
                                      <p:cBhvr>
                                        <p:cTn id="119" dur="1000" fill="hold"/>
                                        <p:tgtEl>
                                          <p:spTgt spid="7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P spid="45" grpId="0" animBg="1"/>
      <p:bldP spid="50" grpId="0" animBg="1"/>
      <p:bldP spid="63" grpId="0" animBg="1"/>
      <p:bldP spid="76"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p:nvGrpSpPr>
        <p:grpSpPr>
          <a:xfrm rot="5694621">
            <a:off x="9968748"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54" name="Group 53"/>
          <p:cNvGrpSpPr/>
          <p:nvPr/>
        </p:nvGrpSpPr>
        <p:grpSpPr bwMode="black">
          <a:xfrm rot="15975769">
            <a:off x="10402576" y="5473198"/>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p:nvGrpSpPr>
        <p:grpSpPr>
          <a:xfrm rot="11195837">
            <a:off x="10575733" y="4586010"/>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68" name="Group 67"/>
          <p:cNvGrpSpPr/>
          <p:nvPr/>
        </p:nvGrpSpPr>
        <p:grpSpPr bwMode="black">
          <a:xfrm rot="2463011">
            <a:off x="10774041" y="4785580"/>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1" name="Straight Connector 30">
            <a:extLst>
              <a:ext uri="{FF2B5EF4-FFF2-40B4-BE49-F238E27FC236}">
                <a16:creationId xmlns:a16="http://schemas.microsoft.com/office/drawing/2014/main" id="{CAF6893F-5ED5-4004-AEA9-5129C8063527}"/>
              </a:ext>
            </a:extLst>
          </p:cNvPr>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Subtitle 2">
            <a:extLst>
              <a:ext uri="{FF2B5EF4-FFF2-40B4-BE49-F238E27FC236}">
                <a16:creationId xmlns:a16="http://schemas.microsoft.com/office/drawing/2014/main" id="{E4CF5504-5C10-4B45-A9B2-A1B03AA30930}"/>
              </a:ext>
            </a:extLst>
          </p:cNvPr>
          <p:cNvSpPr>
            <a:spLocks noGrp="1"/>
          </p:cNvSpPr>
          <p:nvPr>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grpSp>
        <p:nvGrpSpPr>
          <p:cNvPr id="33" name="Group 32">
            <a:extLst>
              <a:ext uri="{FF2B5EF4-FFF2-40B4-BE49-F238E27FC236}">
                <a16:creationId xmlns:a16="http://schemas.microsoft.com/office/drawing/2014/main" id="{1DBCC355-021D-4900-A7F4-1DA5A4A7F113}"/>
              </a:ext>
            </a:extLst>
          </p:cNvPr>
          <p:cNvGrpSpPr/>
          <p:nvPr userDrawn="1"/>
        </p:nvGrpSpPr>
        <p:grpSpPr>
          <a:xfrm rot="5694621">
            <a:off x="9968748" y="5228480"/>
            <a:ext cx="982496" cy="779416"/>
            <a:chOff x="6861175" y="3414713"/>
            <a:chExt cx="3033713" cy="2406650"/>
          </a:xfrm>
        </p:grpSpPr>
        <p:sp>
          <p:nvSpPr>
            <p:cNvPr id="34" name="Freeform 19">
              <a:extLst>
                <a:ext uri="{FF2B5EF4-FFF2-40B4-BE49-F238E27FC236}">
                  <a16:creationId xmlns:a16="http://schemas.microsoft.com/office/drawing/2014/main" id="{2D76138B-FA8B-47A6-BFB4-F5A7E2343A3B}"/>
                </a:ext>
              </a:extLst>
            </p:cNvPr>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20">
              <a:extLst>
                <a:ext uri="{FF2B5EF4-FFF2-40B4-BE49-F238E27FC236}">
                  <a16:creationId xmlns:a16="http://schemas.microsoft.com/office/drawing/2014/main" id="{797C32C2-05BE-48EA-9A7E-4260D29EA3E6}"/>
                </a:ext>
              </a:extLst>
            </p:cNvPr>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7" name="Oval 36">
            <a:extLst>
              <a:ext uri="{FF2B5EF4-FFF2-40B4-BE49-F238E27FC236}">
                <a16:creationId xmlns:a16="http://schemas.microsoft.com/office/drawing/2014/main" id="{A43FFD2A-DA1E-47C9-B670-4C7EBB5AE68B}"/>
              </a:ext>
            </a:extLst>
          </p:cNvPr>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38" name="Group 37">
            <a:extLst>
              <a:ext uri="{FF2B5EF4-FFF2-40B4-BE49-F238E27FC236}">
                <a16:creationId xmlns:a16="http://schemas.microsoft.com/office/drawing/2014/main" id="{E0CC922D-6496-45D6-A706-8B12F228162E}"/>
              </a:ext>
            </a:extLst>
          </p:cNvPr>
          <p:cNvGrpSpPr/>
          <p:nvPr userDrawn="1"/>
        </p:nvGrpSpPr>
        <p:grpSpPr bwMode="black">
          <a:xfrm rot="15975769">
            <a:off x="10402576" y="5473198"/>
            <a:ext cx="316111" cy="316112"/>
            <a:chOff x="9760937" y="5831681"/>
            <a:chExt cx="421482" cy="421483"/>
          </a:xfrm>
        </p:grpSpPr>
        <p:sp>
          <p:nvSpPr>
            <p:cNvPr id="40" name="Freeform 8">
              <a:extLst>
                <a:ext uri="{FF2B5EF4-FFF2-40B4-BE49-F238E27FC236}">
                  <a16:creationId xmlns:a16="http://schemas.microsoft.com/office/drawing/2014/main" id="{44E68DCE-3D84-4114-981E-656F356E40AF}"/>
                </a:ext>
              </a:extLst>
            </p:cNvPr>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 name="Freeform 9">
              <a:extLst>
                <a:ext uri="{FF2B5EF4-FFF2-40B4-BE49-F238E27FC236}">
                  <a16:creationId xmlns:a16="http://schemas.microsoft.com/office/drawing/2014/main" id="{8E42D065-E904-427D-848F-32FF4128F91B}"/>
                </a:ext>
              </a:extLst>
            </p:cNvPr>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 name="Freeform 10">
              <a:extLst>
                <a:ext uri="{FF2B5EF4-FFF2-40B4-BE49-F238E27FC236}">
                  <a16:creationId xmlns:a16="http://schemas.microsoft.com/office/drawing/2014/main" id="{DD31D9DA-73AB-4EF3-98FD-6AC751F11AD5}"/>
                </a:ext>
              </a:extLst>
            </p:cNvPr>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 name="Freeform 11">
              <a:extLst>
                <a:ext uri="{FF2B5EF4-FFF2-40B4-BE49-F238E27FC236}">
                  <a16:creationId xmlns:a16="http://schemas.microsoft.com/office/drawing/2014/main" id="{0D403817-BC8B-4F63-8D29-900619C0CC10}"/>
                </a:ext>
              </a:extLst>
            </p:cNvPr>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12">
              <a:extLst>
                <a:ext uri="{FF2B5EF4-FFF2-40B4-BE49-F238E27FC236}">
                  <a16:creationId xmlns:a16="http://schemas.microsoft.com/office/drawing/2014/main" id="{BB2F8D0B-A4E1-4BF4-9BB8-9923BFC57CB4}"/>
                </a:ext>
              </a:extLst>
            </p:cNvPr>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 name="Freeform 13">
              <a:extLst>
                <a:ext uri="{FF2B5EF4-FFF2-40B4-BE49-F238E27FC236}">
                  <a16:creationId xmlns:a16="http://schemas.microsoft.com/office/drawing/2014/main" id="{5D455E45-A39E-4837-B050-A8FEFF7DECCF}"/>
                </a:ext>
              </a:extLst>
            </p:cNvPr>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 name="Freeform 14">
              <a:extLst>
                <a:ext uri="{FF2B5EF4-FFF2-40B4-BE49-F238E27FC236}">
                  <a16:creationId xmlns:a16="http://schemas.microsoft.com/office/drawing/2014/main" id="{A0D5F64F-A175-4673-B0C7-AFFE0DAE9BFC}"/>
                </a:ext>
              </a:extLst>
            </p:cNvPr>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 name="Freeform 15">
              <a:extLst>
                <a:ext uri="{FF2B5EF4-FFF2-40B4-BE49-F238E27FC236}">
                  <a16:creationId xmlns:a16="http://schemas.microsoft.com/office/drawing/2014/main" id="{74082623-6DDC-43CB-8B7E-EEE8DB0B05D7}"/>
                </a:ext>
              </a:extLst>
            </p:cNvPr>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8" name="Group 47">
            <a:extLst>
              <a:ext uri="{FF2B5EF4-FFF2-40B4-BE49-F238E27FC236}">
                <a16:creationId xmlns:a16="http://schemas.microsoft.com/office/drawing/2014/main" id="{26918073-113A-485B-8128-AEAAB7A323EF}"/>
              </a:ext>
            </a:extLst>
          </p:cNvPr>
          <p:cNvGrpSpPr/>
          <p:nvPr userDrawn="1"/>
        </p:nvGrpSpPr>
        <p:grpSpPr>
          <a:xfrm rot="11195837">
            <a:off x="10575733" y="4586010"/>
            <a:ext cx="589498" cy="467651"/>
            <a:chOff x="6861175" y="3414713"/>
            <a:chExt cx="3033713" cy="2406650"/>
          </a:xfrm>
        </p:grpSpPr>
        <p:sp>
          <p:nvSpPr>
            <p:cNvPr id="49" name="Freeform 19">
              <a:extLst>
                <a:ext uri="{FF2B5EF4-FFF2-40B4-BE49-F238E27FC236}">
                  <a16:creationId xmlns:a16="http://schemas.microsoft.com/office/drawing/2014/main" id="{7D8040E4-90C0-41FE-B941-E4AFCA727CEC}"/>
                </a:ext>
              </a:extLst>
            </p:cNvPr>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20">
              <a:extLst>
                <a:ext uri="{FF2B5EF4-FFF2-40B4-BE49-F238E27FC236}">
                  <a16:creationId xmlns:a16="http://schemas.microsoft.com/office/drawing/2014/main" id="{413D245C-031C-4765-AA9D-97899E3ED9CD}"/>
                </a:ext>
              </a:extLst>
            </p:cNvPr>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Oval 72">
            <a:extLst>
              <a:ext uri="{FF2B5EF4-FFF2-40B4-BE49-F238E27FC236}">
                <a16:creationId xmlns:a16="http://schemas.microsoft.com/office/drawing/2014/main" id="{7E2DBCD3-A577-44EB-8F40-EF75D353CE57}"/>
              </a:ext>
            </a:extLst>
          </p:cNvPr>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1"/>
              </a:solidFill>
              <a:latin typeface="Qualcomm Office Regular" pitchFamily="34" charset="0"/>
            </a:endParaRPr>
          </a:p>
        </p:txBody>
      </p:sp>
      <p:grpSp>
        <p:nvGrpSpPr>
          <p:cNvPr id="74" name="Group 73">
            <a:extLst>
              <a:ext uri="{FF2B5EF4-FFF2-40B4-BE49-F238E27FC236}">
                <a16:creationId xmlns:a16="http://schemas.microsoft.com/office/drawing/2014/main" id="{A77D49CE-89D8-4BF9-BDF8-6D008300C4C7}"/>
              </a:ext>
            </a:extLst>
          </p:cNvPr>
          <p:cNvGrpSpPr/>
          <p:nvPr userDrawn="1"/>
        </p:nvGrpSpPr>
        <p:grpSpPr bwMode="black">
          <a:xfrm rot="2463011">
            <a:off x="10774041" y="4785580"/>
            <a:ext cx="189667" cy="189668"/>
            <a:chOff x="9760937" y="5831681"/>
            <a:chExt cx="421482" cy="421483"/>
          </a:xfrm>
        </p:grpSpPr>
        <p:sp>
          <p:nvSpPr>
            <p:cNvPr id="75" name="Freeform 8">
              <a:extLst>
                <a:ext uri="{FF2B5EF4-FFF2-40B4-BE49-F238E27FC236}">
                  <a16:creationId xmlns:a16="http://schemas.microsoft.com/office/drawing/2014/main" id="{9AE2E97A-A1B9-4518-86A7-AFC2C4086D58}"/>
                </a:ext>
              </a:extLst>
            </p:cNvPr>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9">
              <a:extLst>
                <a:ext uri="{FF2B5EF4-FFF2-40B4-BE49-F238E27FC236}">
                  <a16:creationId xmlns:a16="http://schemas.microsoft.com/office/drawing/2014/main" id="{AB757F40-5607-4248-86F3-B6F41AE48550}"/>
                </a:ext>
              </a:extLst>
            </p:cNvPr>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0">
              <a:extLst>
                <a:ext uri="{FF2B5EF4-FFF2-40B4-BE49-F238E27FC236}">
                  <a16:creationId xmlns:a16="http://schemas.microsoft.com/office/drawing/2014/main" id="{0D0CD379-8A89-4ADA-B307-E3312CD1260C}"/>
                </a:ext>
              </a:extLst>
            </p:cNvPr>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11">
              <a:extLst>
                <a:ext uri="{FF2B5EF4-FFF2-40B4-BE49-F238E27FC236}">
                  <a16:creationId xmlns:a16="http://schemas.microsoft.com/office/drawing/2014/main" id="{09BF35AF-632C-4CBD-AED3-EA2CBCE4F86C}"/>
                </a:ext>
              </a:extLst>
            </p:cNvPr>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Freeform 12">
              <a:extLst>
                <a:ext uri="{FF2B5EF4-FFF2-40B4-BE49-F238E27FC236}">
                  <a16:creationId xmlns:a16="http://schemas.microsoft.com/office/drawing/2014/main" id="{D2BFE9DD-B7FF-440D-B984-3F0CB2CA0F19}"/>
                </a:ext>
              </a:extLst>
            </p:cNvPr>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3">
              <a:extLst>
                <a:ext uri="{FF2B5EF4-FFF2-40B4-BE49-F238E27FC236}">
                  <a16:creationId xmlns:a16="http://schemas.microsoft.com/office/drawing/2014/main" id="{C615E800-E063-4F26-8255-5247A3DCD6C7}"/>
                </a:ext>
              </a:extLst>
            </p:cNvPr>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Freeform 14">
              <a:extLst>
                <a:ext uri="{FF2B5EF4-FFF2-40B4-BE49-F238E27FC236}">
                  <a16:creationId xmlns:a16="http://schemas.microsoft.com/office/drawing/2014/main" id="{1E14A8F5-8B3A-41F6-A722-7FF6B30BD2E0}"/>
                </a:ext>
              </a:extLst>
            </p:cNvPr>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6" name="Freeform 15">
              <a:extLst>
                <a:ext uri="{FF2B5EF4-FFF2-40B4-BE49-F238E27FC236}">
                  <a16:creationId xmlns:a16="http://schemas.microsoft.com/office/drawing/2014/main" id="{8B3BB3C2-2BF5-49EB-BCBC-221AE7881473}"/>
                </a:ext>
              </a:extLst>
            </p:cNvPr>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987746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par>
                          <p:cTn id="52" fill="hold">
                            <p:stCondLst>
                              <p:cond delay="200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49" presetClass="entr" presetSubtype="0" decel="100000" fill="hold" nodeType="withEffect">
                                  <p:stCondLst>
                                    <p:cond delay="250"/>
                                  </p:stCondLst>
                                  <p:childTnLst>
                                    <p:set>
                                      <p:cBhvr>
                                        <p:cTn id="60" dur="1" fill="hold">
                                          <p:stCondLst>
                                            <p:cond delay="0"/>
                                          </p:stCondLst>
                                        </p:cTn>
                                        <p:tgtEl>
                                          <p:spTgt spid="74"/>
                                        </p:tgtEl>
                                        <p:attrNameLst>
                                          <p:attrName>style.visibility</p:attrName>
                                        </p:attrNameLst>
                                      </p:cBhvr>
                                      <p:to>
                                        <p:strVal val="visible"/>
                                      </p:to>
                                    </p:set>
                                    <p:anim calcmode="lin" valueType="num">
                                      <p:cBhvr>
                                        <p:cTn id="61" dur="500" fill="hold"/>
                                        <p:tgtEl>
                                          <p:spTgt spid="74"/>
                                        </p:tgtEl>
                                        <p:attrNameLst>
                                          <p:attrName>ppt_w</p:attrName>
                                        </p:attrNameLst>
                                      </p:cBhvr>
                                      <p:tavLst>
                                        <p:tav tm="0">
                                          <p:val>
                                            <p:fltVal val="0"/>
                                          </p:val>
                                        </p:tav>
                                        <p:tav tm="100000">
                                          <p:val>
                                            <p:strVal val="#ppt_w"/>
                                          </p:val>
                                        </p:tav>
                                      </p:tavLst>
                                    </p:anim>
                                    <p:anim calcmode="lin" valueType="num">
                                      <p:cBhvr>
                                        <p:cTn id="62" dur="500" fill="hold"/>
                                        <p:tgtEl>
                                          <p:spTgt spid="74"/>
                                        </p:tgtEl>
                                        <p:attrNameLst>
                                          <p:attrName>ppt_h</p:attrName>
                                        </p:attrNameLst>
                                      </p:cBhvr>
                                      <p:tavLst>
                                        <p:tav tm="0">
                                          <p:val>
                                            <p:fltVal val="0"/>
                                          </p:val>
                                        </p:tav>
                                        <p:tav tm="100000">
                                          <p:val>
                                            <p:strVal val="#ppt_h"/>
                                          </p:val>
                                        </p:tav>
                                      </p:tavLst>
                                    </p:anim>
                                    <p:anim calcmode="lin" valueType="num">
                                      <p:cBhvr>
                                        <p:cTn id="63" dur="500" fill="hold"/>
                                        <p:tgtEl>
                                          <p:spTgt spid="74"/>
                                        </p:tgtEl>
                                        <p:attrNameLst>
                                          <p:attrName>style.rotation</p:attrName>
                                        </p:attrNameLst>
                                      </p:cBhvr>
                                      <p:tavLst>
                                        <p:tav tm="0">
                                          <p:val>
                                            <p:fltVal val="360"/>
                                          </p:val>
                                        </p:tav>
                                        <p:tav tm="100000">
                                          <p:val>
                                            <p:fltVal val="0"/>
                                          </p:val>
                                        </p:tav>
                                      </p:tavLst>
                                    </p:anim>
                                    <p:animEffect transition="in" filter="fade">
                                      <p:cBhvr>
                                        <p:cTn id="64" dur="500"/>
                                        <p:tgtEl>
                                          <p:spTgt spid="74"/>
                                        </p:tgtEl>
                                      </p:cBhvr>
                                    </p:animEffect>
                                  </p:childTnLst>
                                </p:cTn>
                              </p:par>
                            </p:childTnLst>
                          </p:cTn>
                        </p:par>
                        <p:par>
                          <p:cTn id="65" fill="hold">
                            <p:stCondLst>
                              <p:cond delay="2750"/>
                            </p:stCondLst>
                            <p:childTnLst>
                              <p:par>
                                <p:cTn id="66" presetID="10" presetClass="entr" presetSubtype="0"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500"/>
                                        <p:tgtEl>
                                          <p:spTgt spid="73"/>
                                        </p:tgtEl>
                                      </p:cBhvr>
                                    </p:animEffect>
                                  </p:childTnLst>
                                </p:cTn>
                              </p:par>
                              <p:par>
                                <p:cTn id="69" presetID="10" presetClass="entr" presetSubtype="0"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par>
                                <p:cTn id="72" presetID="49" presetClass="entr" presetSubtype="0" decel="100000" fill="hold" nodeType="withEffect">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cBhvr>
                                        <p:cTn id="74" dur="500" fill="hold"/>
                                        <p:tgtEl>
                                          <p:spTgt spid="48"/>
                                        </p:tgtEl>
                                        <p:attrNameLst>
                                          <p:attrName>ppt_w</p:attrName>
                                        </p:attrNameLst>
                                      </p:cBhvr>
                                      <p:tavLst>
                                        <p:tav tm="0">
                                          <p:val>
                                            <p:fltVal val="0"/>
                                          </p:val>
                                        </p:tav>
                                        <p:tav tm="100000">
                                          <p:val>
                                            <p:strVal val="#ppt_w"/>
                                          </p:val>
                                        </p:tav>
                                      </p:tavLst>
                                    </p:anim>
                                    <p:anim calcmode="lin" valueType="num">
                                      <p:cBhvr>
                                        <p:cTn id="75" dur="500" fill="hold"/>
                                        <p:tgtEl>
                                          <p:spTgt spid="48"/>
                                        </p:tgtEl>
                                        <p:attrNameLst>
                                          <p:attrName>ppt_h</p:attrName>
                                        </p:attrNameLst>
                                      </p:cBhvr>
                                      <p:tavLst>
                                        <p:tav tm="0">
                                          <p:val>
                                            <p:fltVal val="0"/>
                                          </p:val>
                                        </p:tav>
                                        <p:tav tm="100000">
                                          <p:val>
                                            <p:strVal val="#ppt_h"/>
                                          </p:val>
                                        </p:tav>
                                      </p:tavLst>
                                    </p:anim>
                                    <p:anim calcmode="lin" valueType="num">
                                      <p:cBhvr>
                                        <p:cTn id="76" dur="500" fill="hold"/>
                                        <p:tgtEl>
                                          <p:spTgt spid="48"/>
                                        </p:tgtEl>
                                        <p:attrNameLst>
                                          <p:attrName>style.rotation</p:attrName>
                                        </p:attrNameLst>
                                      </p:cBhvr>
                                      <p:tavLst>
                                        <p:tav tm="0">
                                          <p:val>
                                            <p:fltVal val="360"/>
                                          </p:val>
                                        </p:tav>
                                        <p:tav tm="100000">
                                          <p:val>
                                            <p:fltVal val="0"/>
                                          </p:val>
                                        </p:tav>
                                      </p:tavLst>
                                    </p:anim>
                                    <p:animEffect transition="in" filter="fade">
                                      <p:cBhvr>
                                        <p:cTn id="77" dur="500"/>
                                        <p:tgtEl>
                                          <p:spTgt spid="48"/>
                                        </p:tgtEl>
                                      </p:cBhvr>
                                    </p:animEffect>
                                  </p:childTnLst>
                                </p:cTn>
                              </p:par>
                              <p:par>
                                <p:cTn id="78" presetID="49" presetClass="entr" presetSubtype="0" decel="100000" fill="hold" nodeType="withEffect">
                                  <p:stCondLst>
                                    <p:cond delay="250"/>
                                  </p:stCondLst>
                                  <p:childTnLst>
                                    <p:set>
                                      <p:cBhvr>
                                        <p:cTn id="79" dur="1" fill="hold">
                                          <p:stCondLst>
                                            <p:cond delay="0"/>
                                          </p:stCondLst>
                                        </p:cTn>
                                        <p:tgtEl>
                                          <p:spTgt spid="38"/>
                                        </p:tgtEl>
                                        <p:attrNameLst>
                                          <p:attrName>style.visibility</p:attrName>
                                        </p:attrNameLst>
                                      </p:cBhvr>
                                      <p:to>
                                        <p:strVal val="visible"/>
                                      </p:to>
                                    </p:set>
                                    <p:anim calcmode="lin" valueType="num">
                                      <p:cBhvr>
                                        <p:cTn id="80" dur="500" fill="hold"/>
                                        <p:tgtEl>
                                          <p:spTgt spid="38"/>
                                        </p:tgtEl>
                                        <p:attrNameLst>
                                          <p:attrName>ppt_w</p:attrName>
                                        </p:attrNameLst>
                                      </p:cBhvr>
                                      <p:tavLst>
                                        <p:tav tm="0">
                                          <p:val>
                                            <p:fltVal val="0"/>
                                          </p:val>
                                        </p:tav>
                                        <p:tav tm="100000">
                                          <p:val>
                                            <p:strVal val="#ppt_w"/>
                                          </p:val>
                                        </p:tav>
                                      </p:tavLst>
                                    </p:anim>
                                    <p:anim calcmode="lin" valueType="num">
                                      <p:cBhvr>
                                        <p:cTn id="81" dur="500" fill="hold"/>
                                        <p:tgtEl>
                                          <p:spTgt spid="38"/>
                                        </p:tgtEl>
                                        <p:attrNameLst>
                                          <p:attrName>ppt_h</p:attrName>
                                        </p:attrNameLst>
                                      </p:cBhvr>
                                      <p:tavLst>
                                        <p:tav tm="0">
                                          <p:val>
                                            <p:fltVal val="0"/>
                                          </p:val>
                                        </p:tav>
                                        <p:tav tm="100000">
                                          <p:val>
                                            <p:strVal val="#ppt_h"/>
                                          </p:val>
                                        </p:tav>
                                      </p:tavLst>
                                    </p:anim>
                                    <p:anim calcmode="lin" valueType="num">
                                      <p:cBhvr>
                                        <p:cTn id="82" dur="500" fill="hold"/>
                                        <p:tgtEl>
                                          <p:spTgt spid="38"/>
                                        </p:tgtEl>
                                        <p:attrNameLst>
                                          <p:attrName>style.rotation</p:attrName>
                                        </p:attrNameLst>
                                      </p:cBhvr>
                                      <p:tavLst>
                                        <p:tav tm="0">
                                          <p:val>
                                            <p:fltVal val="360"/>
                                          </p:val>
                                        </p:tav>
                                        <p:tav tm="100000">
                                          <p:val>
                                            <p:fltVal val="0"/>
                                          </p:val>
                                        </p:tav>
                                      </p:tavLst>
                                    </p:anim>
                                    <p:animEffect transition="in" filter="fade">
                                      <p:cBhvr>
                                        <p:cTn id="83" dur="500"/>
                                        <p:tgtEl>
                                          <p:spTgt spid="38"/>
                                        </p:tgtEl>
                                      </p:cBhvr>
                                    </p:animEffect>
                                  </p:childTnLst>
                                </p:cTn>
                              </p:par>
                            </p:childTnLst>
                          </p:cTn>
                        </p:par>
                        <p:par>
                          <p:cTn id="84" fill="hold">
                            <p:stCondLst>
                              <p:cond delay="3500"/>
                            </p:stCondLst>
                            <p:childTnLst>
                              <p:par>
                                <p:cTn id="85" presetID="10"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par>
                                <p:cTn id="88" presetID="10" presetClass="entr" presetSubtype="0" fill="hold"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p:cTn id="93" dur="500" fill="hold"/>
                                        <p:tgtEl>
                                          <p:spTgt spid="33"/>
                                        </p:tgtEl>
                                        <p:attrNameLst>
                                          <p:attrName>ppt_w</p:attrName>
                                        </p:attrNameLst>
                                      </p:cBhvr>
                                      <p:tavLst>
                                        <p:tav tm="0">
                                          <p:val>
                                            <p:fltVal val="0"/>
                                          </p:val>
                                        </p:tav>
                                        <p:tav tm="100000">
                                          <p:val>
                                            <p:strVal val="#ppt_w"/>
                                          </p:val>
                                        </p:tav>
                                      </p:tavLst>
                                    </p:anim>
                                    <p:anim calcmode="lin" valueType="num">
                                      <p:cBhvr>
                                        <p:cTn id="94" dur="500" fill="hold"/>
                                        <p:tgtEl>
                                          <p:spTgt spid="33"/>
                                        </p:tgtEl>
                                        <p:attrNameLst>
                                          <p:attrName>ppt_h</p:attrName>
                                        </p:attrNameLst>
                                      </p:cBhvr>
                                      <p:tavLst>
                                        <p:tav tm="0">
                                          <p:val>
                                            <p:fltVal val="0"/>
                                          </p:val>
                                        </p:tav>
                                        <p:tav tm="100000">
                                          <p:val>
                                            <p:strVal val="#ppt_h"/>
                                          </p:val>
                                        </p:tav>
                                      </p:tavLst>
                                    </p:anim>
                                    <p:anim calcmode="lin" valueType="num">
                                      <p:cBhvr>
                                        <p:cTn id="95" dur="500" fill="hold"/>
                                        <p:tgtEl>
                                          <p:spTgt spid="33"/>
                                        </p:tgtEl>
                                        <p:attrNameLst>
                                          <p:attrName>style.rotation</p:attrName>
                                        </p:attrNameLst>
                                      </p:cBhvr>
                                      <p:tavLst>
                                        <p:tav tm="0">
                                          <p:val>
                                            <p:fltVal val="360"/>
                                          </p:val>
                                        </p:tav>
                                        <p:tav tm="100000">
                                          <p:val>
                                            <p:fltVal val="0"/>
                                          </p:val>
                                        </p:tav>
                                      </p:tavLst>
                                    </p:anim>
                                    <p:animEffect transition="in" filter="fade">
                                      <p:cBhvr>
                                        <p:cTn id="9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P spid="32" grpId="0">
        <p:tmplLst>
          <p:tmpl>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7" grpId="0" animBg="1"/>
      <p:bldP spid="73"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7" name="Straight Connector 6">
            <a:extLst>
              <a:ext uri="{FF2B5EF4-FFF2-40B4-BE49-F238E27FC236}">
                <a16:creationId xmlns:a16="http://schemas.microsoft.com/office/drawing/2014/main" id="{2F3CDDC8-29A4-4FA1-B574-9F401319554A}"/>
              </a:ext>
            </a:extLst>
          </p:cNvPr>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6557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FDA97C1F-3A11-41FD-A18A-C2F1435FA9BD}"/>
              </a:ext>
            </a:extLst>
          </p:cNvPr>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20480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a:t>
              </a:r>
              <a:r>
                <a:rPr lang="en-US" sz="1000" kern="1200" baseline="0" dirty="0" err="1">
                  <a:solidFill>
                    <a:schemeClr val="bg1"/>
                  </a:solidFill>
                  <a:latin typeface="+mn-lt"/>
                  <a:ea typeface="+mn-ea"/>
                  <a:cs typeface="Arial" pitchFamily="34" charset="0"/>
                </a:rPr>
                <a:t>Vuforia</a:t>
              </a:r>
              <a:r>
                <a:rPr lang="en-US" sz="1000" kern="1200" baseline="0" dirty="0">
                  <a:solidFill>
                    <a:schemeClr val="bg1"/>
                  </a:solidFill>
                  <a:latin typeface="+mn-lt"/>
                  <a:ea typeface="+mn-ea"/>
                  <a:cs typeface="Arial" pitchFamily="34" charset="0"/>
                </a:rPr>
                <a:t> and Wireless Reach are trademarks of Qualcomm Incorporated. Atheros and </a:t>
              </a:r>
              <a:r>
                <a:rPr lang="en-US" sz="1000" kern="1200" baseline="0" dirty="0" err="1">
                  <a:solidFill>
                    <a:schemeClr val="bg1"/>
                  </a:solidFill>
                  <a:latin typeface="+mn-lt"/>
                  <a:ea typeface="+mn-ea"/>
                  <a:cs typeface="Arial" pitchFamily="34" charset="0"/>
                </a:rPr>
                <a:t>Skifta</a:t>
              </a:r>
              <a:r>
                <a:rPr lang="en-US" sz="1000" kern="1200" baseline="0" dirty="0">
                  <a:solidFill>
                    <a:schemeClr val="bg1"/>
                  </a:solidFill>
                  <a:latin typeface="+mn-lt"/>
                  <a:ea typeface="+mn-ea"/>
                  <a:cs typeface="Arial" pitchFamily="34" charset="0"/>
                </a:rPr>
                <a:t> are trademarks of Qualcomm Atheros, Inc., registered in the united States and other countries. </a:t>
              </a:r>
              <a:r>
                <a:rPr lang="en-US" sz="1000" kern="1200" baseline="0" dirty="0" err="1">
                  <a:solidFill>
                    <a:schemeClr val="bg1"/>
                  </a:solidFill>
                  <a:latin typeface="+mn-lt"/>
                  <a:ea typeface="+mn-ea"/>
                  <a:cs typeface="Arial" pitchFamily="34" charset="0"/>
                </a:rPr>
                <a:t>Hy</a:t>
              </a:r>
              <a:r>
                <a:rPr lang="en-US" sz="1000" kern="1200" baseline="0" dirty="0">
                  <a:solidFill>
                    <a:schemeClr val="bg1"/>
                  </a:solidFill>
                  <a:latin typeface="+mn-lt"/>
                  <a:ea typeface="+mn-ea"/>
                  <a:cs typeface="Arial" pitchFamily="34" charset="0"/>
                </a:rPr>
                <a:t>-Fi is a trademark of Qualcomm Atheros, Inc. </a:t>
              </a:r>
              <a:r>
                <a:rPr lang="en-US" sz="1000" kern="1200" baseline="0" dirty="0" err="1">
                  <a:solidFill>
                    <a:schemeClr val="bg1"/>
                  </a:solidFill>
                  <a:latin typeface="+mn-lt"/>
                  <a:ea typeface="+mn-ea"/>
                  <a:cs typeface="Arial" pitchFamily="34" charset="0"/>
                </a:rPr>
                <a:t>Alljoyn</a:t>
              </a:r>
              <a:r>
                <a:rPr lang="en-US" sz="1000" kern="1200" baseline="0" dirty="0">
                  <a:solidFill>
                    <a:schemeClr val="bg1"/>
                  </a:solidFill>
                  <a:latin typeface="+mn-lt"/>
                  <a:ea typeface="+mn-ea"/>
                  <a:cs typeface="Arial" pitchFamily="34" charset="0"/>
                </a:rPr>
                <a:t> is a trademark of Qualcomm Innovation Center, Inc., registered in the United States and other countries. Other products and brand names may be trademarks or registered trademarks of their respective owners.</a:t>
              </a:r>
              <a:r>
                <a:rPr lang="en-US" sz="1000" kern="1200" baseline="0" dirty="0">
                  <a:solidFill>
                    <a:schemeClr val="bg1"/>
                  </a:solidFill>
                  <a:effectLst/>
                  <a:latin typeface="+mn-lt"/>
                  <a:ea typeface="+mn-ea"/>
                  <a:cs typeface="Arial" pitchFamily="34" charset="0"/>
                </a:rPr>
                <a:t> </a:t>
              </a: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Regular" pitchFamily="34" charset="0"/>
                    <a:ea typeface="+mn-ea"/>
                    <a:cs typeface="Arial" pitchFamily="34" charset="0"/>
                  </a:rPr>
                  <a:t>Follow us on:</a:t>
                </a:r>
              </a:p>
            </p:txBody>
          </p:sp>
          <p:sp>
            <p:nvSpPr>
              <p:cNvPr id="56" name="Freeform 12">
                <a:hlinkClick r:id="rId2"/>
              </p:cNvPr>
              <p:cNvSpPr>
                <a:spLocks noChangeAspect="1"/>
              </p:cNvSpPr>
              <p:nvPr userDrawn="1"/>
            </p:nvSpPr>
            <p:spPr bwMode="auto">
              <a:xfrm>
                <a:off x="27533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4144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useBgFill="1">
        <p:nvSpPr>
          <p:cNvPr id="58" name="Rectangle 4">
            <a:extLst>
              <a:ext uri="{FF2B5EF4-FFF2-40B4-BE49-F238E27FC236}">
                <a16:creationId xmlns:a16="http://schemas.microsoft.com/office/drawing/2014/main" id="{F76FF36C-44F3-4D8C-B52B-984A4000DEE2}"/>
              </a:ext>
            </a:extLst>
          </p:cNvPr>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59" name="Straight Connector 58">
            <a:extLst>
              <a:ext uri="{FF2B5EF4-FFF2-40B4-BE49-F238E27FC236}">
                <a16:creationId xmlns:a16="http://schemas.microsoft.com/office/drawing/2014/main" id="{0CC5FA3B-E033-49E1-98DA-F44C8600C118}"/>
              </a:ext>
            </a:extLst>
          </p:cNvPr>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0" name="balloon">
            <a:extLst>
              <a:ext uri="{FF2B5EF4-FFF2-40B4-BE49-F238E27FC236}">
                <a16:creationId xmlns:a16="http://schemas.microsoft.com/office/drawing/2014/main" id="{DA0ED7B1-506B-4B6E-BB76-B01E67DF7630}"/>
              </a:ext>
            </a:extLst>
          </p:cNvPr>
          <p:cNvGrpSpPr/>
          <p:nvPr userDrawn="1"/>
        </p:nvGrpSpPr>
        <p:grpSpPr bwMode="black">
          <a:xfrm>
            <a:off x="10136805" y="4128218"/>
            <a:ext cx="547687" cy="1101725"/>
            <a:chOff x="9654651" y="4161470"/>
            <a:chExt cx="547687" cy="1101725"/>
          </a:xfrm>
        </p:grpSpPr>
        <p:sp>
          <p:nvSpPr>
            <p:cNvPr id="61" name="Freeform 6">
              <a:extLst>
                <a:ext uri="{FF2B5EF4-FFF2-40B4-BE49-F238E27FC236}">
                  <a16:creationId xmlns:a16="http://schemas.microsoft.com/office/drawing/2014/main" id="{3423804D-C0A9-4292-B6E9-DBDA65805A9A}"/>
                </a:ext>
              </a:extLst>
            </p:cNvPr>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Rectangle 9">
              <a:extLst>
                <a:ext uri="{FF2B5EF4-FFF2-40B4-BE49-F238E27FC236}">
                  <a16:creationId xmlns:a16="http://schemas.microsoft.com/office/drawing/2014/main" id="{9D24E598-A86E-481F-A5F1-26B07DFF4A1A}"/>
                </a:ext>
              </a:extLst>
            </p:cNvPr>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3" name="Freeform 14">
              <a:extLst>
                <a:ext uri="{FF2B5EF4-FFF2-40B4-BE49-F238E27FC236}">
                  <a16:creationId xmlns:a16="http://schemas.microsoft.com/office/drawing/2014/main" id="{7A2C3381-DEBB-4BAD-B42E-9F1C204097EE}"/>
                </a:ext>
              </a:extLst>
            </p:cNvPr>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4" name="Freeform 15">
              <a:extLst>
                <a:ext uri="{FF2B5EF4-FFF2-40B4-BE49-F238E27FC236}">
                  <a16:creationId xmlns:a16="http://schemas.microsoft.com/office/drawing/2014/main" id="{8F9B17C5-D2DD-4CAB-A001-4FF6A78A10A4}"/>
                </a:ext>
              </a:extLst>
            </p:cNvPr>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5" name="Freeform 16">
              <a:extLst>
                <a:ext uri="{FF2B5EF4-FFF2-40B4-BE49-F238E27FC236}">
                  <a16:creationId xmlns:a16="http://schemas.microsoft.com/office/drawing/2014/main" id="{1AF84486-AE5C-458A-9751-3219FF822378}"/>
                </a:ext>
              </a:extLst>
            </p:cNvPr>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6" name="Freeform 17">
            <a:extLst>
              <a:ext uri="{FF2B5EF4-FFF2-40B4-BE49-F238E27FC236}">
                <a16:creationId xmlns:a16="http://schemas.microsoft.com/office/drawing/2014/main" id="{59EBF505-EC6A-4DEF-B6EC-3235E86D046D}"/>
              </a:ext>
            </a:extLst>
          </p:cNvPr>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67" name="sun">
            <a:extLst>
              <a:ext uri="{FF2B5EF4-FFF2-40B4-BE49-F238E27FC236}">
                <a16:creationId xmlns:a16="http://schemas.microsoft.com/office/drawing/2014/main" id="{E551DC1D-4CA7-4C8B-BD02-9991D24CB9B1}"/>
              </a:ext>
            </a:extLst>
          </p:cNvPr>
          <p:cNvGrpSpPr/>
          <p:nvPr userDrawn="1"/>
        </p:nvGrpSpPr>
        <p:grpSpPr bwMode="black">
          <a:xfrm>
            <a:off x="10894042" y="3518186"/>
            <a:ext cx="352425" cy="349250"/>
            <a:chOff x="6678613" y="2182813"/>
            <a:chExt cx="352425" cy="349250"/>
          </a:xfrm>
          <a:solidFill>
            <a:schemeClr val="accent5"/>
          </a:solidFill>
        </p:grpSpPr>
        <p:sp>
          <p:nvSpPr>
            <p:cNvPr id="68" name="Rectangle 18">
              <a:extLst>
                <a:ext uri="{FF2B5EF4-FFF2-40B4-BE49-F238E27FC236}">
                  <a16:creationId xmlns:a16="http://schemas.microsoft.com/office/drawing/2014/main" id="{E07F1BF3-0ADB-4B99-82AE-9DC7DFA1D948}"/>
                </a:ext>
              </a:extLst>
            </p:cNvPr>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Rectangle 19">
              <a:extLst>
                <a:ext uri="{FF2B5EF4-FFF2-40B4-BE49-F238E27FC236}">
                  <a16:creationId xmlns:a16="http://schemas.microsoft.com/office/drawing/2014/main" id="{273DE72C-E02B-4ACE-A232-B9CC65EAEC2A}"/>
                </a:ext>
              </a:extLst>
            </p:cNvPr>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20">
              <a:extLst>
                <a:ext uri="{FF2B5EF4-FFF2-40B4-BE49-F238E27FC236}">
                  <a16:creationId xmlns:a16="http://schemas.microsoft.com/office/drawing/2014/main" id="{103A53C0-FB34-48CD-B58A-1339891AE542}"/>
                </a:ext>
              </a:extLst>
            </p:cNvPr>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21">
              <a:extLst>
                <a:ext uri="{FF2B5EF4-FFF2-40B4-BE49-F238E27FC236}">
                  <a16:creationId xmlns:a16="http://schemas.microsoft.com/office/drawing/2014/main" id="{A4762197-33DB-4C44-AB53-7F530F342B70}"/>
                </a:ext>
              </a:extLst>
            </p:cNvPr>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22">
              <a:extLst>
                <a:ext uri="{FF2B5EF4-FFF2-40B4-BE49-F238E27FC236}">
                  <a16:creationId xmlns:a16="http://schemas.microsoft.com/office/drawing/2014/main" id="{19ABD072-9A42-445B-97BC-67E041D58645}"/>
                </a:ext>
              </a:extLst>
            </p:cNvPr>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3" name="Freeform 23">
              <a:extLst>
                <a:ext uri="{FF2B5EF4-FFF2-40B4-BE49-F238E27FC236}">
                  <a16:creationId xmlns:a16="http://schemas.microsoft.com/office/drawing/2014/main" id="{15A8E4C6-C18D-4473-884D-02976D43DE07}"/>
                </a:ext>
              </a:extLst>
            </p:cNvPr>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24">
              <a:extLst>
                <a:ext uri="{FF2B5EF4-FFF2-40B4-BE49-F238E27FC236}">
                  <a16:creationId xmlns:a16="http://schemas.microsoft.com/office/drawing/2014/main" id="{58E9F587-AB02-46A0-9A8B-14790D872B76}"/>
                </a:ext>
              </a:extLst>
            </p:cNvPr>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25">
              <a:extLst>
                <a:ext uri="{FF2B5EF4-FFF2-40B4-BE49-F238E27FC236}">
                  <a16:creationId xmlns:a16="http://schemas.microsoft.com/office/drawing/2014/main" id="{785E6506-4785-4224-ABAB-E5D89EE66B5C}"/>
                </a:ext>
              </a:extLst>
            </p:cNvPr>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Rectangle 26">
              <a:extLst>
                <a:ext uri="{FF2B5EF4-FFF2-40B4-BE49-F238E27FC236}">
                  <a16:creationId xmlns:a16="http://schemas.microsoft.com/office/drawing/2014/main" id="{E03FBEF1-F826-4DB8-9112-CD7C4EE6F718}"/>
                </a:ext>
              </a:extLst>
            </p:cNvPr>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27">
              <a:extLst>
                <a:ext uri="{FF2B5EF4-FFF2-40B4-BE49-F238E27FC236}">
                  <a16:creationId xmlns:a16="http://schemas.microsoft.com/office/drawing/2014/main" id="{53929885-3256-44C7-89E0-3937D3D4AEE3}"/>
                </a:ext>
              </a:extLst>
            </p:cNvPr>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28">
              <a:extLst>
                <a:ext uri="{FF2B5EF4-FFF2-40B4-BE49-F238E27FC236}">
                  <a16:creationId xmlns:a16="http://schemas.microsoft.com/office/drawing/2014/main" id="{A1034672-68C3-4BA8-9885-3DA347F0A824}"/>
                </a:ext>
              </a:extLst>
            </p:cNvPr>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Freeform 29">
              <a:extLst>
                <a:ext uri="{FF2B5EF4-FFF2-40B4-BE49-F238E27FC236}">
                  <a16:creationId xmlns:a16="http://schemas.microsoft.com/office/drawing/2014/main" id="{25DE668E-6E70-4444-ADA8-9776CB3BB07A}"/>
                </a:ext>
              </a:extLst>
            </p:cNvPr>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30">
              <a:extLst>
                <a:ext uri="{FF2B5EF4-FFF2-40B4-BE49-F238E27FC236}">
                  <a16:creationId xmlns:a16="http://schemas.microsoft.com/office/drawing/2014/main" id="{83CCE5A1-0460-4583-83B7-FC0C1AEF129D}"/>
                </a:ext>
              </a:extLst>
            </p:cNvPr>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Freeform 31">
              <a:extLst>
                <a:ext uri="{FF2B5EF4-FFF2-40B4-BE49-F238E27FC236}">
                  <a16:creationId xmlns:a16="http://schemas.microsoft.com/office/drawing/2014/main" id="{7718C1A8-53D3-41C2-8450-ED3CF4049881}"/>
                </a:ext>
              </a:extLst>
            </p:cNvPr>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32">
              <a:extLst>
                <a:ext uri="{FF2B5EF4-FFF2-40B4-BE49-F238E27FC236}">
                  <a16:creationId xmlns:a16="http://schemas.microsoft.com/office/drawing/2014/main" id="{AB6B9B76-5934-4B32-ABA6-DC7564D6DA71}"/>
                </a:ext>
              </a:extLst>
            </p:cNvPr>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33">
              <a:extLst>
                <a:ext uri="{FF2B5EF4-FFF2-40B4-BE49-F238E27FC236}">
                  <a16:creationId xmlns:a16="http://schemas.microsoft.com/office/drawing/2014/main" id="{85E09E87-BA0B-483E-9BF3-FABC10640B5E}"/>
                </a:ext>
              </a:extLst>
            </p:cNvPr>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Rectangle 34">
              <a:extLst>
                <a:ext uri="{FF2B5EF4-FFF2-40B4-BE49-F238E27FC236}">
                  <a16:creationId xmlns:a16="http://schemas.microsoft.com/office/drawing/2014/main" id="{EF67948B-94BC-45F3-8E74-C9D3969E3F94}"/>
                </a:ext>
              </a:extLst>
            </p:cNvPr>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5" name="Group 84">
            <a:extLst>
              <a:ext uri="{FF2B5EF4-FFF2-40B4-BE49-F238E27FC236}">
                <a16:creationId xmlns:a16="http://schemas.microsoft.com/office/drawing/2014/main" id="{2732ED7F-F28C-4935-A4B1-C8791D7A6810}"/>
              </a:ext>
            </a:extLst>
          </p:cNvPr>
          <p:cNvGrpSpPr/>
          <p:nvPr userDrawn="1"/>
        </p:nvGrpSpPr>
        <p:grpSpPr bwMode="black">
          <a:xfrm>
            <a:off x="9096992" y="3611848"/>
            <a:ext cx="1620837" cy="842963"/>
            <a:chOff x="8614838" y="3645100"/>
            <a:chExt cx="1620837" cy="842963"/>
          </a:xfrm>
        </p:grpSpPr>
        <p:sp>
          <p:nvSpPr>
            <p:cNvPr id="86" name="Freeform 8">
              <a:extLst>
                <a:ext uri="{FF2B5EF4-FFF2-40B4-BE49-F238E27FC236}">
                  <a16:creationId xmlns:a16="http://schemas.microsoft.com/office/drawing/2014/main" id="{BB37C7A4-D15A-4CAF-9547-26426F3D1EDF}"/>
                </a:ext>
              </a:extLst>
            </p:cNvPr>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7" name="Freeform 39">
              <a:extLst>
                <a:ext uri="{FF2B5EF4-FFF2-40B4-BE49-F238E27FC236}">
                  <a16:creationId xmlns:a16="http://schemas.microsoft.com/office/drawing/2014/main" id="{F2349D45-680A-485A-804A-343ECA815826}"/>
                </a:ext>
              </a:extLst>
            </p:cNvPr>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8" name="compass">
            <a:extLst>
              <a:ext uri="{FF2B5EF4-FFF2-40B4-BE49-F238E27FC236}">
                <a16:creationId xmlns:a16="http://schemas.microsoft.com/office/drawing/2014/main" id="{E0CAF4F5-53A8-4A8F-94B7-2880A2B247C7}"/>
              </a:ext>
            </a:extLst>
          </p:cNvPr>
          <p:cNvGrpSpPr/>
          <p:nvPr userDrawn="1"/>
        </p:nvGrpSpPr>
        <p:grpSpPr bwMode="black">
          <a:xfrm>
            <a:off x="9920062" y="5150433"/>
            <a:ext cx="985962" cy="985962"/>
            <a:chOff x="7363812" y="1203877"/>
            <a:chExt cx="985962" cy="985962"/>
          </a:xfrm>
        </p:grpSpPr>
        <p:grpSp>
          <p:nvGrpSpPr>
            <p:cNvPr id="89" name="Group 88">
              <a:extLst>
                <a:ext uri="{FF2B5EF4-FFF2-40B4-BE49-F238E27FC236}">
                  <a16:creationId xmlns:a16="http://schemas.microsoft.com/office/drawing/2014/main" id="{A7627035-A7D4-4FF1-8046-272D4E03F680}"/>
                </a:ext>
              </a:extLst>
            </p:cNvPr>
            <p:cNvGrpSpPr/>
            <p:nvPr userDrawn="1"/>
          </p:nvGrpSpPr>
          <p:grpSpPr bwMode="black">
            <a:xfrm>
              <a:off x="7388481" y="1278552"/>
              <a:ext cx="936625" cy="836612"/>
              <a:chOff x="9475263" y="5255258"/>
              <a:chExt cx="936625" cy="836612"/>
            </a:xfrm>
          </p:grpSpPr>
          <p:sp>
            <p:nvSpPr>
              <p:cNvPr id="91" name="Freeform 10">
                <a:extLst>
                  <a:ext uri="{FF2B5EF4-FFF2-40B4-BE49-F238E27FC236}">
                    <a16:creationId xmlns:a16="http://schemas.microsoft.com/office/drawing/2014/main" id="{A786B996-AAB8-4F3A-9864-13731E006B55}"/>
                  </a:ext>
                </a:extLst>
              </p:cNvPr>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11">
                <a:extLst>
                  <a:ext uri="{FF2B5EF4-FFF2-40B4-BE49-F238E27FC236}">
                    <a16:creationId xmlns:a16="http://schemas.microsoft.com/office/drawing/2014/main" id="{E0D5637E-8FF3-4CC0-82AD-9B89F01D330C}"/>
                  </a:ext>
                </a:extLst>
              </p:cNvPr>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Freeform 12">
                <a:extLst>
                  <a:ext uri="{FF2B5EF4-FFF2-40B4-BE49-F238E27FC236}">
                    <a16:creationId xmlns:a16="http://schemas.microsoft.com/office/drawing/2014/main" id="{D3F8F594-A0A2-489E-992E-5FB160FBE892}"/>
                  </a:ext>
                </a:extLst>
              </p:cNvPr>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4" name="Oval 13">
                <a:extLst>
                  <a:ext uri="{FF2B5EF4-FFF2-40B4-BE49-F238E27FC236}">
                    <a16:creationId xmlns:a16="http://schemas.microsoft.com/office/drawing/2014/main" id="{7A9E845E-71F6-44D9-A0F9-A1EACDF1434E}"/>
                  </a:ext>
                </a:extLst>
              </p:cNvPr>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90" name="Rectangle 89">
              <a:extLst>
                <a:ext uri="{FF2B5EF4-FFF2-40B4-BE49-F238E27FC236}">
                  <a16:creationId xmlns:a16="http://schemas.microsoft.com/office/drawing/2014/main" id="{E90033AB-B596-4146-A09A-B5908AE472D9}"/>
                </a:ext>
              </a:extLst>
            </p:cNvPr>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95" name="Group 94">
            <a:extLst>
              <a:ext uri="{FF2B5EF4-FFF2-40B4-BE49-F238E27FC236}">
                <a16:creationId xmlns:a16="http://schemas.microsoft.com/office/drawing/2014/main" id="{AFD461BB-BC94-40B1-B471-524C144EF816}"/>
              </a:ext>
            </a:extLst>
          </p:cNvPr>
          <p:cNvGrpSpPr/>
          <p:nvPr userDrawn="1"/>
        </p:nvGrpSpPr>
        <p:grpSpPr>
          <a:xfrm>
            <a:off x="283464" y="3388539"/>
            <a:ext cx="9448609" cy="3256809"/>
            <a:chOff x="258525" y="3664444"/>
            <a:chExt cx="9448609" cy="3256809"/>
          </a:xfrm>
        </p:grpSpPr>
        <p:sp>
          <p:nvSpPr>
            <p:cNvPr id="96" name="TextBox 95">
              <a:extLst>
                <a:ext uri="{FF2B5EF4-FFF2-40B4-BE49-F238E27FC236}">
                  <a16:creationId xmlns:a16="http://schemas.microsoft.com/office/drawing/2014/main" id="{3F7F4C5D-70F5-421C-95DF-05B4C7F23C10}"/>
                </a:ext>
              </a:extLst>
            </p:cNvPr>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97" name="Subtitle 2">
              <a:extLst>
                <a:ext uri="{FF2B5EF4-FFF2-40B4-BE49-F238E27FC236}">
                  <a16:creationId xmlns:a16="http://schemas.microsoft.com/office/drawing/2014/main" id="{0AB7F123-138F-4E6C-BA81-35365B62E55D}"/>
                </a:ext>
              </a:extLst>
            </p:cNvPr>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a:t>
              </a:r>
              <a:r>
                <a:rPr lang="en-US" sz="1000" kern="1200" baseline="0" dirty="0" err="1">
                  <a:solidFill>
                    <a:schemeClr val="bg1"/>
                  </a:solidFill>
                  <a:latin typeface="+mn-lt"/>
                  <a:ea typeface="+mn-ea"/>
                  <a:cs typeface="Arial" pitchFamily="34" charset="0"/>
                </a:rPr>
                <a:t>Vuforia</a:t>
              </a:r>
              <a:r>
                <a:rPr lang="en-US" sz="1000" kern="1200" baseline="0" dirty="0">
                  <a:solidFill>
                    <a:schemeClr val="bg1"/>
                  </a:solidFill>
                  <a:latin typeface="+mn-lt"/>
                  <a:ea typeface="+mn-ea"/>
                  <a:cs typeface="Arial" pitchFamily="34" charset="0"/>
                </a:rPr>
                <a:t> and Wireless Reach are trademarks of Qualcomm Incorporated. Atheros and </a:t>
              </a:r>
              <a:r>
                <a:rPr lang="en-US" sz="1000" kern="1200" baseline="0" dirty="0" err="1">
                  <a:solidFill>
                    <a:schemeClr val="bg1"/>
                  </a:solidFill>
                  <a:latin typeface="+mn-lt"/>
                  <a:ea typeface="+mn-ea"/>
                  <a:cs typeface="Arial" pitchFamily="34" charset="0"/>
                </a:rPr>
                <a:t>Skifta</a:t>
              </a:r>
              <a:r>
                <a:rPr lang="en-US" sz="1000" kern="1200" baseline="0" dirty="0">
                  <a:solidFill>
                    <a:schemeClr val="bg1"/>
                  </a:solidFill>
                  <a:latin typeface="+mn-lt"/>
                  <a:ea typeface="+mn-ea"/>
                  <a:cs typeface="Arial" pitchFamily="34" charset="0"/>
                </a:rPr>
                <a:t> are trademarks of Qualcomm Atheros, Inc., registered in the united States and other countries. </a:t>
              </a:r>
              <a:r>
                <a:rPr lang="en-US" sz="1000" kern="1200" baseline="0" dirty="0" err="1">
                  <a:solidFill>
                    <a:schemeClr val="bg1"/>
                  </a:solidFill>
                  <a:latin typeface="+mn-lt"/>
                  <a:ea typeface="+mn-ea"/>
                  <a:cs typeface="Arial" pitchFamily="34" charset="0"/>
                </a:rPr>
                <a:t>Hy</a:t>
              </a:r>
              <a:r>
                <a:rPr lang="en-US" sz="1000" kern="1200" baseline="0" dirty="0">
                  <a:solidFill>
                    <a:schemeClr val="bg1"/>
                  </a:solidFill>
                  <a:latin typeface="+mn-lt"/>
                  <a:ea typeface="+mn-ea"/>
                  <a:cs typeface="Arial" pitchFamily="34" charset="0"/>
                </a:rPr>
                <a:t>-Fi is a trademark of Qualcomm Atheros, Inc. </a:t>
              </a:r>
              <a:r>
                <a:rPr lang="en-US" sz="1000" kern="1200" baseline="0" dirty="0" err="1">
                  <a:solidFill>
                    <a:schemeClr val="bg1"/>
                  </a:solidFill>
                  <a:latin typeface="+mn-lt"/>
                  <a:ea typeface="+mn-ea"/>
                  <a:cs typeface="Arial" pitchFamily="34" charset="0"/>
                </a:rPr>
                <a:t>Alljoyn</a:t>
              </a:r>
              <a:r>
                <a:rPr lang="en-US" sz="1000" kern="1200" baseline="0" dirty="0">
                  <a:solidFill>
                    <a:schemeClr val="bg1"/>
                  </a:solidFill>
                  <a:latin typeface="+mn-lt"/>
                  <a:ea typeface="+mn-ea"/>
                  <a:cs typeface="Arial" pitchFamily="34" charset="0"/>
                </a:rPr>
                <a:t> is a trademark of Qualcomm Innovation Center, Inc., registered in the United States and other countries. Other products and brand names may be trademarks or registered trademarks of their respective owners.</a:t>
              </a:r>
              <a:r>
                <a:rPr lang="en-US" sz="1000" kern="1200" baseline="0" dirty="0">
                  <a:solidFill>
                    <a:schemeClr val="bg1"/>
                  </a:solidFill>
                  <a:effectLst/>
                  <a:latin typeface="+mn-lt"/>
                  <a:ea typeface="+mn-ea"/>
                  <a:cs typeface="Arial" pitchFamily="34" charset="0"/>
                </a:rPr>
                <a:t> </a:t>
              </a:r>
            </a:p>
          </p:txBody>
        </p:sp>
        <p:sp>
          <p:nvSpPr>
            <p:cNvPr id="98" name="TextBox 97">
              <a:extLst>
                <a:ext uri="{FF2B5EF4-FFF2-40B4-BE49-F238E27FC236}">
                  <a16:creationId xmlns:a16="http://schemas.microsoft.com/office/drawing/2014/main" id="{91036B25-D843-445E-B884-62337C283D50}"/>
                </a:ext>
              </a:extLst>
            </p:cNvPr>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99" name="Group 98">
              <a:extLst>
                <a:ext uri="{FF2B5EF4-FFF2-40B4-BE49-F238E27FC236}">
                  <a16:creationId xmlns:a16="http://schemas.microsoft.com/office/drawing/2014/main" id="{C5B9A165-D7D2-446A-A07C-747FE97204FD}"/>
                </a:ext>
              </a:extLst>
            </p:cNvPr>
            <p:cNvGrpSpPr/>
            <p:nvPr userDrawn="1"/>
          </p:nvGrpSpPr>
          <p:grpSpPr>
            <a:xfrm>
              <a:off x="259166" y="4586612"/>
              <a:ext cx="4834393" cy="424732"/>
              <a:chOff x="408334" y="1711578"/>
              <a:chExt cx="4834393" cy="424732"/>
            </a:xfrm>
          </p:grpSpPr>
          <p:sp>
            <p:nvSpPr>
              <p:cNvPr id="100" name="TextBox 99">
                <a:extLst>
                  <a:ext uri="{FF2B5EF4-FFF2-40B4-BE49-F238E27FC236}">
                    <a16:creationId xmlns:a16="http://schemas.microsoft.com/office/drawing/2014/main" id="{C3726BD8-0A4F-4DCA-85CC-5834D58829E3}"/>
                  </a:ext>
                </a:extLst>
              </p:cNvPr>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Regular" pitchFamily="34" charset="0"/>
                    <a:ea typeface="+mn-ea"/>
                    <a:cs typeface="Arial" pitchFamily="34" charset="0"/>
                  </a:rPr>
                  <a:t>Follow us on:</a:t>
                </a:r>
              </a:p>
            </p:txBody>
          </p:sp>
          <p:sp>
            <p:nvSpPr>
              <p:cNvPr id="101" name="Freeform 12">
                <a:hlinkClick r:id="rId2"/>
                <a:extLst>
                  <a:ext uri="{FF2B5EF4-FFF2-40B4-BE49-F238E27FC236}">
                    <a16:creationId xmlns:a16="http://schemas.microsoft.com/office/drawing/2014/main" id="{BB9A399C-C048-4ACB-8D89-797F4779489D}"/>
                  </a:ext>
                </a:extLst>
              </p:cNvPr>
              <p:cNvSpPr>
                <a:spLocks noChangeAspect="1"/>
              </p:cNvSpPr>
              <p:nvPr userDrawn="1"/>
            </p:nvSpPr>
            <p:spPr bwMode="auto">
              <a:xfrm>
                <a:off x="27533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102" name="Picture 2">
                <a:hlinkClick r:id="rId3"/>
                <a:extLst>
                  <a:ext uri="{FF2B5EF4-FFF2-40B4-BE49-F238E27FC236}">
                    <a16:creationId xmlns:a16="http://schemas.microsoft.com/office/drawing/2014/main" id="{C21BEA40-F6D1-41FC-91B7-1081F7054A43}"/>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4144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388053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fade">
                                      <p:cBhvr>
                                        <p:cTn id="34" dur="2000"/>
                                        <p:tgtEl>
                                          <p:spTgt spid="8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2000"/>
                                        <p:tgtEl>
                                          <p:spTgt spid="66"/>
                                        </p:tgtEl>
                                      </p:cBhvr>
                                    </p:animEffect>
                                  </p:childTnLst>
                                </p:cTn>
                              </p:par>
                              <p:par>
                                <p:cTn id="38" presetID="42" presetClass="entr" presetSubtype="0" fill="hold" nodeType="withEffect">
                                  <p:stCondLst>
                                    <p:cond delay="100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800"/>
                                        <p:tgtEl>
                                          <p:spTgt spid="67"/>
                                        </p:tgtEl>
                                      </p:cBhvr>
                                    </p:animEffect>
                                    <p:anim calcmode="lin" valueType="num">
                                      <p:cBhvr>
                                        <p:cTn id="41" dur="1800" fill="hold"/>
                                        <p:tgtEl>
                                          <p:spTgt spid="67"/>
                                        </p:tgtEl>
                                        <p:attrNameLst>
                                          <p:attrName>ppt_x</p:attrName>
                                        </p:attrNameLst>
                                      </p:cBhvr>
                                      <p:tavLst>
                                        <p:tav tm="0">
                                          <p:val>
                                            <p:strVal val="#ppt_x"/>
                                          </p:val>
                                        </p:tav>
                                        <p:tav tm="100000">
                                          <p:val>
                                            <p:strVal val="#ppt_x"/>
                                          </p:val>
                                        </p:tav>
                                      </p:tavLst>
                                    </p:anim>
                                    <p:anim calcmode="lin" valueType="num">
                                      <p:cBhvr>
                                        <p:cTn id="42" dur="1800" fill="hold"/>
                                        <p:tgtEl>
                                          <p:spTgt spid="6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70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1400"/>
                                        <p:tgtEl>
                                          <p:spTgt spid="60"/>
                                        </p:tgtEl>
                                      </p:cBhvr>
                                    </p:animEffect>
                                    <p:anim calcmode="lin" valueType="num">
                                      <p:cBhvr>
                                        <p:cTn id="46" dur="1400" fill="hold"/>
                                        <p:tgtEl>
                                          <p:spTgt spid="60"/>
                                        </p:tgtEl>
                                        <p:attrNameLst>
                                          <p:attrName>ppt_x</p:attrName>
                                        </p:attrNameLst>
                                      </p:cBhvr>
                                      <p:tavLst>
                                        <p:tav tm="0">
                                          <p:val>
                                            <p:strVal val="#ppt_x"/>
                                          </p:val>
                                        </p:tav>
                                        <p:tav tm="100000">
                                          <p:val>
                                            <p:strVal val="#ppt_x"/>
                                          </p:val>
                                        </p:tav>
                                      </p:tavLst>
                                    </p:anim>
                                    <p:anim calcmode="lin" valueType="num">
                                      <p:cBhvr>
                                        <p:cTn id="47" dur="1400" fill="hold"/>
                                        <p:tgtEl>
                                          <p:spTgt spid="6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700"/>
                                  </p:stCondLst>
                                  <p:childTnLst>
                                    <p:set>
                                      <p:cBhvr>
                                        <p:cTn id="49" dur="1" fill="hold">
                                          <p:stCondLst>
                                            <p:cond delay="0"/>
                                          </p:stCondLst>
                                        </p:cTn>
                                        <p:tgtEl>
                                          <p:spTgt spid="88"/>
                                        </p:tgtEl>
                                        <p:attrNameLst>
                                          <p:attrName>style.visibility</p:attrName>
                                        </p:attrNameLst>
                                      </p:cBhvr>
                                      <p:to>
                                        <p:strVal val="visible"/>
                                      </p:to>
                                    </p:set>
                                    <p:animEffect transition="in" filter="fade">
                                      <p:cBhvr>
                                        <p:cTn id="50" dur="1400"/>
                                        <p:tgtEl>
                                          <p:spTgt spid="88"/>
                                        </p:tgtEl>
                                      </p:cBhvr>
                                    </p:animEffect>
                                    <p:anim calcmode="lin" valueType="num">
                                      <p:cBhvr>
                                        <p:cTn id="51" dur="1400" fill="hold"/>
                                        <p:tgtEl>
                                          <p:spTgt spid="88"/>
                                        </p:tgtEl>
                                        <p:attrNameLst>
                                          <p:attrName>ppt_x</p:attrName>
                                        </p:attrNameLst>
                                      </p:cBhvr>
                                      <p:tavLst>
                                        <p:tav tm="0">
                                          <p:val>
                                            <p:strVal val="#ppt_x"/>
                                          </p:val>
                                        </p:tav>
                                        <p:tav tm="100000">
                                          <p:val>
                                            <p:strVal val="#ppt_x"/>
                                          </p:val>
                                        </p:tav>
                                      </p:tavLst>
                                    </p:anim>
                                    <p:anim calcmode="lin" valueType="num">
                                      <p:cBhvr>
                                        <p:cTn id="52" dur="1400" fill="hold"/>
                                        <p:tgtEl>
                                          <p:spTgt spid="88"/>
                                        </p:tgtEl>
                                        <p:attrNameLst>
                                          <p:attrName>ppt_y</p:attrName>
                                        </p:attrNameLst>
                                      </p:cBhvr>
                                      <p:tavLst>
                                        <p:tav tm="0">
                                          <p:val>
                                            <p:strVal val="#ppt_y+.1"/>
                                          </p:val>
                                        </p:tav>
                                        <p:tav tm="100000">
                                          <p:val>
                                            <p:strVal val="#ppt_y"/>
                                          </p:val>
                                        </p:tav>
                                      </p:tavLst>
                                    </p:anim>
                                  </p:childTnLst>
                                </p:cTn>
                              </p:par>
                              <p:par>
                                <p:cTn id="53" presetID="6" presetClass="emph" presetSubtype="0" repeatCount="3000" accel="100000" autoRev="1" fill="hold" nodeType="withEffect">
                                  <p:stCondLst>
                                    <p:cond delay="700"/>
                                  </p:stCondLst>
                                  <p:childTnLst>
                                    <p:animScale>
                                      <p:cBhvr>
                                        <p:cTn id="54" dur="233" fill="hold"/>
                                        <p:tgtEl>
                                          <p:spTgt spid="88"/>
                                        </p:tgtEl>
                                      </p:cBhvr>
                                      <p:by x="0" y="100000"/>
                                    </p:animScale>
                                  </p:childTnLst>
                                </p:cTn>
                              </p:par>
                              <p:par>
                                <p:cTn id="55" presetID="10" presetClass="entr" presetSubtype="0" fill="hold"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125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6"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a:t>
              </a:r>
              <a:r>
                <a:rPr lang="en-US" sz="1000" kern="1200" baseline="0" dirty="0" err="1">
                  <a:solidFill>
                    <a:schemeClr val="bg1"/>
                  </a:solidFill>
                  <a:latin typeface="+mn-lt"/>
                  <a:ea typeface="+mn-ea"/>
                  <a:cs typeface="Arial" pitchFamily="34" charset="0"/>
                </a:rPr>
                <a:t>Vuforia</a:t>
              </a:r>
              <a:r>
                <a:rPr lang="en-US" sz="1000" kern="1200" baseline="0" dirty="0">
                  <a:solidFill>
                    <a:schemeClr val="bg1"/>
                  </a:solidFill>
                  <a:latin typeface="+mn-lt"/>
                  <a:ea typeface="+mn-ea"/>
                  <a:cs typeface="Arial" pitchFamily="34" charset="0"/>
                </a:rPr>
                <a:t> and Wireless Reach are trademarks of Qualcomm Incorporated. Atheros and </a:t>
              </a:r>
              <a:r>
                <a:rPr lang="en-US" sz="1000" kern="1200" baseline="0" dirty="0" err="1">
                  <a:solidFill>
                    <a:schemeClr val="bg1"/>
                  </a:solidFill>
                  <a:latin typeface="+mn-lt"/>
                  <a:ea typeface="+mn-ea"/>
                  <a:cs typeface="Arial" pitchFamily="34" charset="0"/>
                </a:rPr>
                <a:t>Skifta</a:t>
              </a:r>
              <a:r>
                <a:rPr lang="en-US" sz="1000" kern="1200" baseline="0" dirty="0">
                  <a:solidFill>
                    <a:schemeClr val="bg1"/>
                  </a:solidFill>
                  <a:latin typeface="+mn-lt"/>
                  <a:ea typeface="+mn-ea"/>
                  <a:cs typeface="Arial" pitchFamily="34" charset="0"/>
                </a:rPr>
                <a:t> are trademarks of Qualcomm Atheros, Inc., registered in the united States and other countries. </a:t>
              </a:r>
              <a:r>
                <a:rPr lang="en-US" sz="1000" kern="1200" baseline="0" dirty="0" err="1">
                  <a:solidFill>
                    <a:schemeClr val="bg1"/>
                  </a:solidFill>
                  <a:latin typeface="+mn-lt"/>
                  <a:ea typeface="+mn-ea"/>
                  <a:cs typeface="Arial" pitchFamily="34" charset="0"/>
                </a:rPr>
                <a:t>Hy</a:t>
              </a:r>
              <a:r>
                <a:rPr lang="en-US" sz="1000" kern="1200" baseline="0" dirty="0">
                  <a:solidFill>
                    <a:schemeClr val="bg1"/>
                  </a:solidFill>
                  <a:latin typeface="+mn-lt"/>
                  <a:ea typeface="+mn-ea"/>
                  <a:cs typeface="Arial" pitchFamily="34" charset="0"/>
                </a:rPr>
                <a:t>-Fi is a trademark of Qualcomm Atheros, Inc. </a:t>
              </a:r>
              <a:r>
                <a:rPr lang="en-US" sz="1000" kern="1200" baseline="0" dirty="0" err="1">
                  <a:solidFill>
                    <a:schemeClr val="bg1"/>
                  </a:solidFill>
                  <a:latin typeface="+mn-lt"/>
                  <a:ea typeface="+mn-ea"/>
                  <a:cs typeface="Arial" pitchFamily="34" charset="0"/>
                </a:rPr>
                <a:t>Alljoyn</a:t>
              </a:r>
              <a:r>
                <a:rPr lang="en-US" sz="1000" kern="1200" baseline="0" dirty="0">
                  <a:solidFill>
                    <a:schemeClr val="bg1"/>
                  </a:solidFill>
                  <a:latin typeface="+mn-lt"/>
                  <a:ea typeface="+mn-ea"/>
                  <a:cs typeface="Arial" pitchFamily="34" charset="0"/>
                </a:rPr>
                <a:t> is a trademark of Qualcomm Innovation Center, Inc., registered in the United States and other countries. Other products and brand names may be trademarks or registered trademarks of their respective owners.</a:t>
              </a:r>
              <a:r>
                <a:rPr lang="en-US" sz="1000" kern="1200" baseline="0" dirty="0">
                  <a:solidFill>
                    <a:schemeClr val="bg1"/>
                  </a:solidFill>
                  <a:effectLst/>
                  <a:latin typeface="+mn-lt"/>
                  <a:ea typeface="+mn-ea"/>
                  <a:cs typeface="Arial" pitchFamily="34" charset="0"/>
                </a:rPr>
                <a:t> </a:t>
              </a: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Regular" pitchFamily="34" charset="0"/>
                    <a:ea typeface="+mn-ea"/>
                    <a:cs typeface="Arial" pitchFamily="34" charset="0"/>
                  </a:rPr>
                  <a:t>Follow us on:</a:t>
                </a:r>
              </a:p>
            </p:txBody>
          </p:sp>
          <p:sp>
            <p:nvSpPr>
              <p:cNvPr id="56" name="Freeform 12">
                <a:hlinkClick r:id="rId2"/>
              </p:cNvPr>
              <p:cNvSpPr>
                <a:spLocks noChangeAspect="1"/>
              </p:cNvSpPr>
              <p:nvPr userDrawn="1"/>
            </p:nvSpPr>
            <p:spPr bwMode="auto">
              <a:xfrm>
                <a:off x="27533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4144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76494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6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68"/>
          <p:cNvSpPr>
            <a:spLocks noEditPoints="1"/>
          </p:cNvSpPr>
          <p:nvPr/>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69"/>
          <p:cNvSpPr>
            <a:spLocks noEditPoints="1"/>
          </p:cNvSpPr>
          <p:nvPr/>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0"/>
          <p:cNvSpPr>
            <a:spLocks noEditPoints="1"/>
          </p:cNvSpPr>
          <p:nvPr/>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71"/>
          <p:cNvSpPr>
            <a:spLocks noEditPoints="1"/>
          </p:cNvSpPr>
          <p:nvPr/>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3" name="Freeform 72"/>
          <p:cNvSpPr>
            <a:spLocks noEditPoints="1"/>
          </p:cNvSpPr>
          <p:nvPr/>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73"/>
          <p:cNvSpPr>
            <a:spLocks noEditPoints="1"/>
          </p:cNvSpPr>
          <p:nvPr/>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74"/>
          <p:cNvSpPr>
            <a:spLocks noEditPoints="1"/>
          </p:cNvSpPr>
          <p:nvPr/>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75"/>
          <p:cNvSpPr>
            <a:spLocks noEditPoints="1"/>
          </p:cNvSpPr>
          <p:nvPr/>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76"/>
          <p:cNvSpPr>
            <a:spLocks noEditPoints="1"/>
          </p:cNvSpPr>
          <p:nvPr/>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77"/>
          <p:cNvSpPr>
            <a:spLocks noEditPoints="1"/>
          </p:cNvSpPr>
          <p:nvPr/>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Oval 78"/>
          <p:cNvSpPr>
            <a:spLocks noChangeArrowheads="1"/>
          </p:cNvSpPr>
          <p:nvPr/>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Oval 79"/>
          <p:cNvSpPr>
            <a:spLocks noChangeArrowheads="1"/>
          </p:cNvSpPr>
          <p:nvPr/>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Oval 80"/>
          <p:cNvSpPr>
            <a:spLocks noChangeArrowheads="1"/>
          </p:cNvSpPr>
          <p:nvPr/>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Oval 81"/>
          <p:cNvSpPr>
            <a:spLocks noChangeArrowheads="1"/>
          </p:cNvSpPr>
          <p:nvPr/>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Oval 82"/>
          <p:cNvSpPr>
            <a:spLocks noChangeArrowheads="1"/>
          </p:cNvSpPr>
          <p:nvPr/>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Oval 83"/>
          <p:cNvSpPr>
            <a:spLocks noChangeArrowheads="1"/>
          </p:cNvSpPr>
          <p:nvPr/>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Oval 84"/>
          <p:cNvSpPr>
            <a:spLocks noChangeArrowheads="1"/>
          </p:cNvSpPr>
          <p:nvPr/>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6" name="Oval 85"/>
          <p:cNvSpPr>
            <a:spLocks noChangeArrowheads="1"/>
          </p:cNvSpPr>
          <p:nvPr/>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7" name="Oval 86"/>
          <p:cNvSpPr>
            <a:spLocks noChangeArrowheads="1"/>
          </p:cNvSpPr>
          <p:nvPr/>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Oval 87"/>
          <p:cNvSpPr>
            <a:spLocks noChangeArrowheads="1"/>
          </p:cNvSpPr>
          <p:nvPr/>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Oval 88"/>
          <p:cNvSpPr>
            <a:spLocks noChangeArrowheads="1"/>
          </p:cNvSpPr>
          <p:nvPr/>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Oval 89"/>
          <p:cNvSpPr>
            <a:spLocks noChangeArrowheads="1"/>
          </p:cNvSpPr>
          <p:nvPr/>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Oval 90"/>
          <p:cNvSpPr>
            <a:spLocks noChangeArrowheads="1"/>
          </p:cNvSpPr>
          <p:nvPr/>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Oval 91"/>
          <p:cNvSpPr>
            <a:spLocks noChangeArrowheads="1"/>
          </p:cNvSpPr>
          <p:nvPr/>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Oval 92"/>
          <p:cNvSpPr>
            <a:spLocks noChangeArrowheads="1"/>
          </p:cNvSpPr>
          <p:nvPr/>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4" name="Oval 93"/>
          <p:cNvSpPr>
            <a:spLocks noChangeArrowheads="1"/>
          </p:cNvSpPr>
          <p:nvPr/>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5" name="Oval 94"/>
          <p:cNvSpPr>
            <a:spLocks noChangeArrowheads="1"/>
          </p:cNvSpPr>
          <p:nvPr/>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95"/>
          <p:cNvSpPr>
            <a:spLocks noEditPoints="1"/>
          </p:cNvSpPr>
          <p:nvPr/>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noEditPoints="1"/>
          </p:cNvSpPr>
          <p:nvPr/>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sp>
        <p:nvSpPr>
          <p:cNvPr id="12" name="Freeform 13"/>
          <p:cNvSpPr>
            <a:spLocks noChangeAspect="1" noEditPoints="1"/>
          </p:cNvSpPr>
          <p:nvPr/>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 name="Freeform 14"/>
          <p:cNvSpPr>
            <a:spLocks noChangeAspect="1" noEditPoints="1"/>
          </p:cNvSpPr>
          <p:nvPr/>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grpSp>
        <p:nvGrpSpPr>
          <p:cNvPr id="19" name="Group 18"/>
          <p:cNvGrpSpPr>
            <a:grpSpLocks noChangeAspect="1"/>
          </p:cNvGrpSpPr>
          <p:nvPr/>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 name="Group 7"/>
          <p:cNvGrpSpPr>
            <a:grpSpLocks noChangeAspect="1"/>
          </p:cNvGrpSpPr>
          <p:nvPr/>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59" name="Picture 58">
            <a:extLst>
              <a:ext uri="{FF2B5EF4-FFF2-40B4-BE49-F238E27FC236}">
                <a16:creationId xmlns:a16="http://schemas.microsoft.com/office/drawing/2014/main" id="{A9431CD7-C062-4B48-B632-2021F1EE40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101" name="Title 1">
            <a:extLst>
              <a:ext uri="{FF2B5EF4-FFF2-40B4-BE49-F238E27FC236}">
                <a16:creationId xmlns:a16="http://schemas.microsoft.com/office/drawing/2014/main" id="{5A668ABA-F848-4E87-9A92-22956B06AC89}"/>
              </a:ext>
            </a:extLst>
          </p:cNvPr>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102" name="Group 101">
            <a:extLst>
              <a:ext uri="{FF2B5EF4-FFF2-40B4-BE49-F238E27FC236}">
                <a16:creationId xmlns:a16="http://schemas.microsoft.com/office/drawing/2014/main" id="{EA8FAF14-3CB1-4F82-A933-D1F5A0E24CF8}"/>
              </a:ext>
            </a:extLst>
          </p:cNvPr>
          <p:cNvGrpSpPr/>
          <p:nvPr userDrawn="1"/>
        </p:nvGrpSpPr>
        <p:grpSpPr>
          <a:xfrm>
            <a:off x="383249" y="1567586"/>
            <a:ext cx="6803935" cy="1936642"/>
            <a:chOff x="383249" y="1567586"/>
            <a:chExt cx="6803935" cy="1936642"/>
          </a:xfrm>
        </p:grpSpPr>
        <p:cxnSp>
          <p:nvCxnSpPr>
            <p:cNvPr id="103" name="Straight Connector 102">
              <a:extLst>
                <a:ext uri="{FF2B5EF4-FFF2-40B4-BE49-F238E27FC236}">
                  <a16:creationId xmlns:a16="http://schemas.microsoft.com/office/drawing/2014/main" id="{198BCE98-E084-4F0E-904A-5BE7C58D9172}"/>
                </a:ext>
              </a:extLst>
            </p:cNvPr>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2F0FED14-E3ED-4EB6-9501-51A405F10801}"/>
                </a:ext>
              </a:extLst>
            </p:cNvPr>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5" name="Subtitle 2">
            <a:extLst>
              <a:ext uri="{FF2B5EF4-FFF2-40B4-BE49-F238E27FC236}">
                <a16:creationId xmlns:a16="http://schemas.microsoft.com/office/drawing/2014/main" id="{C1C197DF-C268-4D56-A76E-D7C0477C7CFC}"/>
              </a:ext>
            </a:extLst>
          </p:cNvPr>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106" name="Oval 105">
            <a:extLst>
              <a:ext uri="{FF2B5EF4-FFF2-40B4-BE49-F238E27FC236}">
                <a16:creationId xmlns:a16="http://schemas.microsoft.com/office/drawing/2014/main" id="{DB8E4ACB-F479-4A87-8AC9-750CCE9B9854}"/>
              </a:ext>
            </a:extLst>
          </p:cNvPr>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7" name="Freeform 68">
            <a:extLst>
              <a:ext uri="{FF2B5EF4-FFF2-40B4-BE49-F238E27FC236}">
                <a16:creationId xmlns:a16="http://schemas.microsoft.com/office/drawing/2014/main" id="{5915A191-7716-46FF-9303-A417D13A6E2B}"/>
              </a:ext>
            </a:extLst>
          </p:cNvPr>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8" name="Freeform 69">
            <a:extLst>
              <a:ext uri="{FF2B5EF4-FFF2-40B4-BE49-F238E27FC236}">
                <a16:creationId xmlns:a16="http://schemas.microsoft.com/office/drawing/2014/main" id="{A4858358-557F-4FD1-B3ED-F2407BE5C417}"/>
              </a:ext>
            </a:extLst>
          </p:cNvPr>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9" name="Freeform 70">
            <a:extLst>
              <a:ext uri="{FF2B5EF4-FFF2-40B4-BE49-F238E27FC236}">
                <a16:creationId xmlns:a16="http://schemas.microsoft.com/office/drawing/2014/main" id="{5A467452-0367-49AF-A2D7-16F0EA253623}"/>
              </a:ext>
            </a:extLst>
          </p:cNvPr>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1" name="Freeform 71">
            <a:extLst>
              <a:ext uri="{FF2B5EF4-FFF2-40B4-BE49-F238E27FC236}">
                <a16:creationId xmlns:a16="http://schemas.microsoft.com/office/drawing/2014/main" id="{0F18BB78-8C8C-4CD8-884B-1A852BC3D43D}"/>
              </a:ext>
            </a:extLst>
          </p:cNvPr>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Freeform 72">
            <a:extLst>
              <a:ext uri="{FF2B5EF4-FFF2-40B4-BE49-F238E27FC236}">
                <a16:creationId xmlns:a16="http://schemas.microsoft.com/office/drawing/2014/main" id="{FCD2FCA0-C742-44D3-8444-8D5BC2170433}"/>
              </a:ext>
            </a:extLst>
          </p:cNvPr>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3" name="Freeform 73">
            <a:extLst>
              <a:ext uri="{FF2B5EF4-FFF2-40B4-BE49-F238E27FC236}">
                <a16:creationId xmlns:a16="http://schemas.microsoft.com/office/drawing/2014/main" id="{434178F9-004C-4864-8BD4-6C84A8C0EC9D}"/>
              </a:ext>
            </a:extLst>
          </p:cNvPr>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4" name="Freeform 74">
            <a:extLst>
              <a:ext uri="{FF2B5EF4-FFF2-40B4-BE49-F238E27FC236}">
                <a16:creationId xmlns:a16="http://schemas.microsoft.com/office/drawing/2014/main" id="{9270CF82-4BC8-49D3-A480-F0A6E614821A}"/>
              </a:ext>
            </a:extLst>
          </p:cNvPr>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75">
            <a:extLst>
              <a:ext uri="{FF2B5EF4-FFF2-40B4-BE49-F238E27FC236}">
                <a16:creationId xmlns:a16="http://schemas.microsoft.com/office/drawing/2014/main" id="{A7EAB650-030B-4B74-886C-E869478D92E5}"/>
              </a:ext>
            </a:extLst>
          </p:cNvPr>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6" name="Freeform 76">
            <a:extLst>
              <a:ext uri="{FF2B5EF4-FFF2-40B4-BE49-F238E27FC236}">
                <a16:creationId xmlns:a16="http://schemas.microsoft.com/office/drawing/2014/main" id="{DD6B9A3C-15DC-449E-BF8A-DC0EF9AEEB6E}"/>
              </a:ext>
            </a:extLst>
          </p:cNvPr>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7" name="Freeform 77">
            <a:extLst>
              <a:ext uri="{FF2B5EF4-FFF2-40B4-BE49-F238E27FC236}">
                <a16:creationId xmlns:a16="http://schemas.microsoft.com/office/drawing/2014/main" id="{471F097B-E464-4428-BAD3-04BBEFA42F7D}"/>
              </a:ext>
            </a:extLst>
          </p:cNvPr>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8" name="Oval 117">
            <a:extLst>
              <a:ext uri="{FF2B5EF4-FFF2-40B4-BE49-F238E27FC236}">
                <a16:creationId xmlns:a16="http://schemas.microsoft.com/office/drawing/2014/main" id="{AD12AEB1-160B-444B-A040-C1CFF49352D7}"/>
              </a:ext>
            </a:extLst>
          </p:cNvPr>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9" name="Oval 118">
            <a:extLst>
              <a:ext uri="{FF2B5EF4-FFF2-40B4-BE49-F238E27FC236}">
                <a16:creationId xmlns:a16="http://schemas.microsoft.com/office/drawing/2014/main" id="{577EFBEF-DC3C-4353-8196-5A2E3C3F3AA0}"/>
              </a:ext>
            </a:extLst>
          </p:cNvPr>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0" name="Oval 119">
            <a:extLst>
              <a:ext uri="{FF2B5EF4-FFF2-40B4-BE49-F238E27FC236}">
                <a16:creationId xmlns:a16="http://schemas.microsoft.com/office/drawing/2014/main" id="{C56B6136-1211-420B-8575-CBC4AA18AB1B}"/>
              </a:ext>
            </a:extLst>
          </p:cNvPr>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1" name="Oval 120">
            <a:extLst>
              <a:ext uri="{FF2B5EF4-FFF2-40B4-BE49-F238E27FC236}">
                <a16:creationId xmlns:a16="http://schemas.microsoft.com/office/drawing/2014/main" id="{034062EE-5F65-48A6-892B-D0520B067F7A}"/>
              </a:ext>
            </a:extLst>
          </p:cNvPr>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2" name="Oval 121">
            <a:extLst>
              <a:ext uri="{FF2B5EF4-FFF2-40B4-BE49-F238E27FC236}">
                <a16:creationId xmlns:a16="http://schemas.microsoft.com/office/drawing/2014/main" id="{6580DC44-E9B7-4C7F-831A-C2C5598067CC}"/>
              </a:ext>
            </a:extLst>
          </p:cNvPr>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3" name="Oval 122">
            <a:extLst>
              <a:ext uri="{FF2B5EF4-FFF2-40B4-BE49-F238E27FC236}">
                <a16:creationId xmlns:a16="http://schemas.microsoft.com/office/drawing/2014/main" id="{D155BE9B-6E95-4151-B6AC-9F1C40F3BF2C}"/>
              </a:ext>
            </a:extLst>
          </p:cNvPr>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4" name="Oval 123">
            <a:extLst>
              <a:ext uri="{FF2B5EF4-FFF2-40B4-BE49-F238E27FC236}">
                <a16:creationId xmlns:a16="http://schemas.microsoft.com/office/drawing/2014/main" id="{D41141F8-B986-4AF6-8B12-A7BDA8041C6B}"/>
              </a:ext>
            </a:extLst>
          </p:cNvPr>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Oval 124">
            <a:extLst>
              <a:ext uri="{FF2B5EF4-FFF2-40B4-BE49-F238E27FC236}">
                <a16:creationId xmlns:a16="http://schemas.microsoft.com/office/drawing/2014/main" id="{79057389-04CB-4DAB-97C8-05C9B406F863}"/>
              </a:ext>
            </a:extLst>
          </p:cNvPr>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Oval 125">
            <a:extLst>
              <a:ext uri="{FF2B5EF4-FFF2-40B4-BE49-F238E27FC236}">
                <a16:creationId xmlns:a16="http://schemas.microsoft.com/office/drawing/2014/main" id="{1E12B869-C3DE-43EE-A917-F31C96D41EE8}"/>
              </a:ext>
            </a:extLst>
          </p:cNvPr>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Oval 126">
            <a:extLst>
              <a:ext uri="{FF2B5EF4-FFF2-40B4-BE49-F238E27FC236}">
                <a16:creationId xmlns:a16="http://schemas.microsoft.com/office/drawing/2014/main" id="{60C50B69-142A-4139-A130-74516CD86047}"/>
              </a:ext>
            </a:extLst>
          </p:cNvPr>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8" name="Oval 127">
            <a:extLst>
              <a:ext uri="{FF2B5EF4-FFF2-40B4-BE49-F238E27FC236}">
                <a16:creationId xmlns:a16="http://schemas.microsoft.com/office/drawing/2014/main" id="{DE5D5EE1-D655-4C0F-8373-DC40DD81BFAD}"/>
              </a:ext>
            </a:extLst>
          </p:cNvPr>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9" name="Oval 128">
            <a:extLst>
              <a:ext uri="{FF2B5EF4-FFF2-40B4-BE49-F238E27FC236}">
                <a16:creationId xmlns:a16="http://schemas.microsoft.com/office/drawing/2014/main" id="{E7B50DA8-B1EE-43CC-99F7-6FF5789B891E}"/>
              </a:ext>
            </a:extLst>
          </p:cNvPr>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0" name="Oval 129">
            <a:extLst>
              <a:ext uri="{FF2B5EF4-FFF2-40B4-BE49-F238E27FC236}">
                <a16:creationId xmlns:a16="http://schemas.microsoft.com/office/drawing/2014/main" id="{8973F9BD-8B8B-4851-92B5-0025399A64D5}"/>
              </a:ext>
            </a:extLst>
          </p:cNvPr>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1" name="Oval 130">
            <a:extLst>
              <a:ext uri="{FF2B5EF4-FFF2-40B4-BE49-F238E27FC236}">
                <a16:creationId xmlns:a16="http://schemas.microsoft.com/office/drawing/2014/main" id="{CFD61E29-35FD-438F-B768-5E85E294A06E}"/>
              </a:ext>
            </a:extLst>
          </p:cNvPr>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Oval 131">
            <a:extLst>
              <a:ext uri="{FF2B5EF4-FFF2-40B4-BE49-F238E27FC236}">
                <a16:creationId xmlns:a16="http://schemas.microsoft.com/office/drawing/2014/main" id="{5478BFDD-B5FE-409F-AA27-AB1FFF28BBB4}"/>
              </a:ext>
            </a:extLst>
          </p:cNvPr>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Oval 132">
            <a:extLst>
              <a:ext uri="{FF2B5EF4-FFF2-40B4-BE49-F238E27FC236}">
                <a16:creationId xmlns:a16="http://schemas.microsoft.com/office/drawing/2014/main" id="{40B66461-7208-4E70-B805-5639A0A5EE30}"/>
              </a:ext>
            </a:extLst>
          </p:cNvPr>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Oval 133">
            <a:extLst>
              <a:ext uri="{FF2B5EF4-FFF2-40B4-BE49-F238E27FC236}">
                <a16:creationId xmlns:a16="http://schemas.microsoft.com/office/drawing/2014/main" id="{D5128D10-6EDE-463C-BB8E-91F79474D1B6}"/>
              </a:ext>
            </a:extLst>
          </p:cNvPr>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Freeform 95">
            <a:extLst>
              <a:ext uri="{FF2B5EF4-FFF2-40B4-BE49-F238E27FC236}">
                <a16:creationId xmlns:a16="http://schemas.microsoft.com/office/drawing/2014/main" id="{4B05C0CC-4FBB-49CE-8F53-339408A34620}"/>
              </a:ext>
            </a:extLst>
          </p:cNvPr>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12">
            <a:extLst>
              <a:ext uri="{FF2B5EF4-FFF2-40B4-BE49-F238E27FC236}">
                <a16:creationId xmlns:a16="http://schemas.microsoft.com/office/drawing/2014/main" id="{DE04C603-CD8B-4909-BDF3-995DA4864AD9}"/>
              </a:ext>
            </a:extLst>
          </p:cNvPr>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sp>
        <p:nvSpPr>
          <p:cNvPr id="137" name="Freeform 13">
            <a:extLst>
              <a:ext uri="{FF2B5EF4-FFF2-40B4-BE49-F238E27FC236}">
                <a16:creationId xmlns:a16="http://schemas.microsoft.com/office/drawing/2014/main" id="{261568DE-49F7-4F6C-8BFB-881B548F6207}"/>
              </a:ext>
            </a:extLst>
          </p:cNvPr>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14">
            <a:extLst>
              <a:ext uri="{FF2B5EF4-FFF2-40B4-BE49-F238E27FC236}">
                <a16:creationId xmlns:a16="http://schemas.microsoft.com/office/drawing/2014/main" id="{E2257EA7-AD55-4912-AF75-8D8DBF5887A7}"/>
              </a:ext>
            </a:extLst>
          </p:cNvPr>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grpSp>
        <p:nvGrpSpPr>
          <p:cNvPr id="139" name="Group 138">
            <a:extLst>
              <a:ext uri="{FF2B5EF4-FFF2-40B4-BE49-F238E27FC236}">
                <a16:creationId xmlns:a16="http://schemas.microsoft.com/office/drawing/2014/main" id="{F6D9A46E-2418-4456-BF25-8910DCCE33A1}"/>
              </a:ext>
            </a:extLst>
          </p:cNvPr>
          <p:cNvGrpSpPr>
            <a:grpSpLocks noChangeAspect="1"/>
          </p:cNvGrpSpPr>
          <p:nvPr userDrawn="1"/>
        </p:nvGrpSpPr>
        <p:grpSpPr>
          <a:xfrm>
            <a:off x="10899268" y="2144887"/>
            <a:ext cx="521970" cy="521970"/>
            <a:chOff x="8397875" y="673100"/>
            <a:chExt cx="434975" cy="434975"/>
          </a:xfrm>
          <a:solidFill>
            <a:schemeClr val="accent6"/>
          </a:solidFill>
        </p:grpSpPr>
        <p:sp>
          <p:nvSpPr>
            <p:cNvPr id="140" name="Freeform 15">
              <a:extLst>
                <a:ext uri="{FF2B5EF4-FFF2-40B4-BE49-F238E27FC236}">
                  <a16:creationId xmlns:a16="http://schemas.microsoft.com/office/drawing/2014/main" id="{FC812EEF-5FD3-40BB-92C3-7E723598C9C0}"/>
                </a:ext>
              </a:extLst>
            </p:cNvPr>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1" name="Freeform 16">
              <a:extLst>
                <a:ext uri="{FF2B5EF4-FFF2-40B4-BE49-F238E27FC236}">
                  <a16:creationId xmlns:a16="http://schemas.microsoft.com/office/drawing/2014/main" id="{66025DC6-1896-4B75-807F-C7021442A6CF}"/>
                </a:ext>
              </a:extLst>
            </p:cNvPr>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2" name="Freeform 17">
              <a:extLst>
                <a:ext uri="{FF2B5EF4-FFF2-40B4-BE49-F238E27FC236}">
                  <a16:creationId xmlns:a16="http://schemas.microsoft.com/office/drawing/2014/main" id="{9ACE53C5-49FC-4DB9-8DA5-2FD0AFBC45AA}"/>
                </a:ext>
              </a:extLst>
            </p:cNvPr>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3" name="Freeform 18">
              <a:extLst>
                <a:ext uri="{FF2B5EF4-FFF2-40B4-BE49-F238E27FC236}">
                  <a16:creationId xmlns:a16="http://schemas.microsoft.com/office/drawing/2014/main" id="{79EB648E-591D-402E-A640-2E1FC54F9BEC}"/>
                </a:ext>
              </a:extLst>
            </p:cNvPr>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9">
              <a:extLst>
                <a:ext uri="{FF2B5EF4-FFF2-40B4-BE49-F238E27FC236}">
                  <a16:creationId xmlns:a16="http://schemas.microsoft.com/office/drawing/2014/main" id="{767804C9-34F6-4BC4-971A-45A98374AE5E}"/>
                </a:ext>
              </a:extLst>
            </p:cNvPr>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5" name="Group 144">
            <a:extLst>
              <a:ext uri="{FF2B5EF4-FFF2-40B4-BE49-F238E27FC236}">
                <a16:creationId xmlns:a16="http://schemas.microsoft.com/office/drawing/2014/main" id="{008258E3-146A-49AC-AC42-141977B43A96}"/>
              </a:ext>
            </a:extLst>
          </p:cNvPr>
          <p:cNvGrpSpPr>
            <a:grpSpLocks noChangeAspect="1"/>
          </p:cNvGrpSpPr>
          <p:nvPr userDrawn="1"/>
        </p:nvGrpSpPr>
        <p:grpSpPr>
          <a:xfrm>
            <a:off x="9676105" y="1544339"/>
            <a:ext cx="491760" cy="491760"/>
            <a:chOff x="9547225" y="760413"/>
            <a:chExt cx="492125" cy="492125"/>
          </a:xfrm>
          <a:solidFill>
            <a:schemeClr val="bg2"/>
          </a:solidFill>
        </p:grpSpPr>
        <p:sp>
          <p:nvSpPr>
            <p:cNvPr id="146" name="Oval 6">
              <a:extLst>
                <a:ext uri="{FF2B5EF4-FFF2-40B4-BE49-F238E27FC236}">
                  <a16:creationId xmlns:a16="http://schemas.microsoft.com/office/drawing/2014/main" id="{35B60AC6-63E3-4032-A7C2-DFBF6CB40638}"/>
                </a:ext>
              </a:extLst>
            </p:cNvPr>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7" name="Freeform 7">
              <a:extLst>
                <a:ext uri="{FF2B5EF4-FFF2-40B4-BE49-F238E27FC236}">
                  <a16:creationId xmlns:a16="http://schemas.microsoft.com/office/drawing/2014/main" id="{7335FFFA-BCCC-4AA5-AF84-083DA4A9755E}"/>
                </a:ext>
              </a:extLst>
            </p:cNvPr>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148" name="Picture 147">
            <a:extLst>
              <a:ext uri="{FF2B5EF4-FFF2-40B4-BE49-F238E27FC236}">
                <a16:creationId xmlns:a16="http://schemas.microsoft.com/office/drawing/2014/main" id="{69EA1D7B-C191-4A4C-9630-7F60A39AF58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149" name="Group 148">
            <a:extLst>
              <a:ext uri="{FF2B5EF4-FFF2-40B4-BE49-F238E27FC236}">
                <a16:creationId xmlns:a16="http://schemas.microsoft.com/office/drawing/2014/main" id="{5882CD16-6BD3-4792-8476-5821F715AFAE}"/>
              </a:ext>
            </a:extLst>
          </p:cNvPr>
          <p:cNvGrpSpPr>
            <a:grpSpLocks noChangeAspect="1"/>
          </p:cNvGrpSpPr>
          <p:nvPr userDrawn="1"/>
        </p:nvGrpSpPr>
        <p:grpSpPr>
          <a:xfrm>
            <a:off x="391276" y="3809824"/>
            <a:ext cx="2096458" cy="457200"/>
            <a:chOff x="187326" y="5085556"/>
            <a:chExt cx="8393112" cy="1830388"/>
          </a:xfrm>
          <a:solidFill>
            <a:schemeClr val="bg1"/>
          </a:solidFill>
        </p:grpSpPr>
        <p:sp>
          <p:nvSpPr>
            <p:cNvPr id="150" name="Freeform 7">
              <a:extLst>
                <a:ext uri="{FF2B5EF4-FFF2-40B4-BE49-F238E27FC236}">
                  <a16:creationId xmlns:a16="http://schemas.microsoft.com/office/drawing/2014/main" id="{B312EC75-1AAB-43B8-B7BC-74F13E094ACE}"/>
                </a:ext>
              </a:extLst>
            </p:cNvPr>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8">
              <a:extLst>
                <a:ext uri="{FF2B5EF4-FFF2-40B4-BE49-F238E27FC236}">
                  <a16:creationId xmlns:a16="http://schemas.microsoft.com/office/drawing/2014/main" id="{91F3CEBC-8C11-4015-B7C4-734A6126EAE0}"/>
                </a:ext>
              </a:extLst>
            </p:cNvPr>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2" name="Freeform 9">
              <a:extLst>
                <a:ext uri="{FF2B5EF4-FFF2-40B4-BE49-F238E27FC236}">
                  <a16:creationId xmlns:a16="http://schemas.microsoft.com/office/drawing/2014/main" id="{45CD19D2-2099-4552-ADC0-D8EE7FD66843}"/>
                </a:ext>
              </a:extLst>
            </p:cNvPr>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10">
              <a:extLst>
                <a:ext uri="{FF2B5EF4-FFF2-40B4-BE49-F238E27FC236}">
                  <a16:creationId xmlns:a16="http://schemas.microsoft.com/office/drawing/2014/main" id="{E2BA3602-7A44-41DB-8B32-53DE96144F78}"/>
                </a:ext>
              </a:extLst>
            </p:cNvPr>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11">
              <a:extLst>
                <a:ext uri="{FF2B5EF4-FFF2-40B4-BE49-F238E27FC236}">
                  <a16:creationId xmlns:a16="http://schemas.microsoft.com/office/drawing/2014/main" id="{14BD5B29-1B1B-4FA2-B73E-ABE9F064FC17}"/>
                </a:ext>
              </a:extLst>
            </p:cNvPr>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12">
              <a:extLst>
                <a:ext uri="{FF2B5EF4-FFF2-40B4-BE49-F238E27FC236}">
                  <a16:creationId xmlns:a16="http://schemas.microsoft.com/office/drawing/2014/main" id="{0C80CD92-C43D-4B6B-A988-7B712CCB3ED9}"/>
                </a:ext>
              </a:extLst>
            </p:cNvPr>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6" name="Freeform 13">
              <a:extLst>
                <a:ext uri="{FF2B5EF4-FFF2-40B4-BE49-F238E27FC236}">
                  <a16:creationId xmlns:a16="http://schemas.microsoft.com/office/drawing/2014/main" id="{0AB5E2CE-890C-4F66-A1B4-C4F8F259D0A0}"/>
                </a:ext>
              </a:extLst>
            </p:cNvPr>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14">
              <a:extLst>
                <a:ext uri="{FF2B5EF4-FFF2-40B4-BE49-F238E27FC236}">
                  <a16:creationId xmlns:a16="http://schemas.microsoft.com/office/drawing/2014/main" id="{68019136-DB35-4762-B815-E37AC6654CFC}"/>
                </a:ext>
              </a:extLst>
            </p:cNvPr>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7399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par>
                                <p:cTn id="138" presetID="22" presetClass="entr" presetSubtype="8" fill="hold" nodeType="withEffect">
                                  <p:stCondLst>
                                    <p:cond delay="0"/>
                                  </p:stCondLst>
                                  <p:childTnLst>
                                    <p:set>
                                      <p:cBhvr>
                                        <p:cTn id="139" dur="1" fill="hold">
                                          <p:stCondLst>
                                            <p:cond delay="0"/>
                                          </p:stCondLst>
                                        </p:cTn>
                                        <p:tgtEl>
                                          <p:spTgt spid="102"/>
                                        </p:tgtEl>
                                        <p:attrNameLst>
                                          <p:attrName>style.visibility</p:attrName>
                                        </p:attrNameLst>
                                      </p:cBhvr>
                                      <p:to>
                                        <p:strVal val="visible"/>
                                      </p:to>
                                    </p:set>
                                    <p:animEffect transition="in" filter="wipe(left)">
                                      <p:cBhvr>
                                        <p:cTn id="140" dur="500"/>
                                        <p:tgtEl>
                                          <p:spTgt spid="102"/>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05">
                                            <p:txEl>
                                              <p:pRg st="0" end="0"/>
                                            </p:txEl>
                                          </p:spTgt>
                                        </p:tgtEl>
                                        <p:attrNameLst>
                                          <p:attrName>style.visibility</p:attrName>
                                        </p:attrNameLst>
                                      </p:cBhvr>
                                      <p:to>
                                        <p:strVal val="visible"/>
                                      </p:to>
                                    </p:set>
                                    <p:animEffect transition="in" filter="fade">
                                      <p:cBhvr>
                                        <p:cTn id="143" dur="500"/>
                                        <p:tgtEl>
                                          <p:spTgt spid="105">
                                            <p:txEl>
                                              <p:pRg st="0" end="0"/>
                                            </p:txEl>
                                          </p:spTgt>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1"/>
                                        </p:tgtEl>
                                        <p:attrNameLst>
                                          <p:attrName>style.visibility</p:attrName>
                                        </p:attrNameLst>
                                      </p:cBhvr>
                                      <p:to>
                                        <p:strVal val="visible"/>
                                      </p:to>
                                    </p:set>
                                    <p:animEffect transition="in" filter="fade">
                                      <p:cBhvr>
                                        <p:cTn id="146" dur="500"/>
                                        <p:tgtEl>
                                          <p:spTgt spid="101"/>
                                        </p:tgtEl>
                                      </p:cBhvr>
                                    </p:animEffect>
                                  </p:childTnLst>
                                </p:cTn>
                              </p:par>
                            </p:childTnLst>
                          </p:cTn>
                        </p:par>
                        <p:par>
                          <p:cTn id="147" fill="hold">
                            <p:stCondLst>
                              <p:cond delay="3200"/>
                            </p:stCondLst>
                            <p:childTnLst>
                              <p:par>
                                <p:cTn id="148" presetID="42" presetClass="entr" presetSubtype="0" fill="hold" nodeType="afterEffect">
                                  <p:stCondLst>
                                    <p:cond delay="0"/>
                                  </p:stCondLst>
                                  <p:childTnLst>
                                    <p:set>
                                      <p:cBhvr>
                                        <p:cTn id="149" dur="1" fill="hold">
                                          <p:stCondLst>
                                            <p:cond delay="0"/>
                                          </p:stCondLst>
                                        </p:cTn>
                                        <p:tgtEl>
                                          <p:spTgt spid="145"/>
                                        </p:tgtEl>
                                        <p:attrNameLst>
                                          <p:attrName>style.visibility</p:attrName>
                                        </p:attrNameLst>
                                      </p:cBhvr>
                                      <p:to>
                                        <p:strVal val="visible"/>
                                      </p:to>
                                    </p:set>
                                    <p:animEffect transition="in" filter="fade">
                                      <p:cBhvr>
                                        <p:cTn id="150" dur="2000"/>
                                        <p:tgtEl>
                                          <p:spTgt spid="145"/>
                                        </p:tgtEl>
                                      </p:cBhvr>
                                    </p:animEffect>
                                    <p:anim calcmode="lin" valueType="num">
                                      <p:cBhvr>
                                        <p:cTn id="151" dur="2000" fill="hold"/>
                                        <p:tgtEl>
                                          <p:spTgt spid="145"/>
                                        </p:tgtEl>
                                        <p:attrNameLst>
                                          <p:attrName>ppt_x</p:attrName>
                                        </p:attrNameLst>
                                      </p:cBhvr>
                                      <p:tavLst>
                                        <p:tav tm="0">
                                          <p:val>
                                            <p:strVal val="#ppt_x"/>
                                          </p:val>
                                        </p:tav>
                                        <p:tav tm="100000">
                                          <p:val>
                                            <p:strVal val="#ppt_x"/>
                                          </p:val>
                                        </p:tav>
                                      </p:tavLst>
                                    </p:anim>
                                    <p:anim calcmode="lin" valueType="num">
                                      <p:cBhvr>
                                        <p:cTn id="152" dur="2000" fill="hold"/>
                                        <p:tgtEl>
                                          <p:spTgt spid="145"/>
                                        </p:tgtEl>
                                        <p:attrNameLst>
                                          <p:attrName>ppt_y</p:attrName>
                                        </p:attrNameLst>
                                      </p:cBhvr>
                                      <p:tavLst>
                                        <p:tav tm="0">
                                          <p:val>
                                            <p:strVal val="#ppt_y+.1"/>
                                          </p:val>
                                        </p:tav>
                                        <p:tav tm="100000">
                                          <p:val>
                                            <p:strVal val="#ppt_y"/>
                                          </p:val>
                                        </p:tav>
                                      </p:tavLst>
                                    </p:anim>
                                  </p:childTnLst>
                                </p:cTn>
                              </p:par>
                              <p:par>
                                <p:cTn id="153" presetID="22" presetClass="entr" presetSubtype="8" fill="hold" grpId="0" nodeType="withEffect">
                                  <p:stCondLst>
                                    <p:cond delay="0"/>
                                  </p:stCondLst>
                                  <p:childTnLst>
                                    <p:set>
                                      <p:cBhvr>
                                        <p:cTn id="154" dur="1" fill="hold">
                                          <p:stCondLst>
                                            <p:cond delay="0"/>
                                          </p:stCondLst>
                                        </p:cTn>
                                        <p:tgtEl>
                                          <p:spTgt spid="136"/>
                                        </p:tgtEl>
                                        <p:attrNameLst>
                                          <p:attrName>style.visibility</p:attrName>
                                        </p:attrNameLst>
                                      </p:cBhvr>
                                      <p:to>
                                        <p:strVal val="visible"/>
                                      </p:to>
                                    </p:set>
                                    <p:animEffect transition="in" filter="wipe(left)">
                                      <p:cBhvr>
                                        <p:cTn id="155" dur="500"/>
                                        <p:tgtEl>
                                          <p:spTgt spid="136"/>
                                        </p:tgtEl>
                                      </p:cBhvr>
                                    </p:animEffect>
                                  </p:childTnLst>
                                </p:cTn>
                              </p:par>
                              <p:par>
                                <p:cTn id="156" presetID="22" presetClass="entr" presetSubtype="8" fill="hold" grpId="0" nodeType="withEffect">
                                  <p:stCondLst>
                                    <p:cond delay="300"/>
                                  </p:stCondLst>
                                  <p:childTnLst>
                                    <p:set>
                                      <p:cBhvr>
                                        <p:cTn id="157" dur="1" fill="hold">
                                          <p:stCondLst>
                                            <p:cond delay="0"/>
                                          </p:stCondLst>
                                        </p:cTn>
                                        <p:tgtEl>
                                          <p:spTgt spid="137"/>
                                        </p:tgtEl>
                                        <p:attrNameLst>
                                          <p:attrName>style.visibility</p:attrName>
                                        </p:attrNameLst>
                                      </p:cBhvr>
                                      <p:to>
                                        <p:strVal val="visible"/>
                                      </p:to>
                                    </p:set>
                                    <p:animEffect transition="in" filter="wipe(left)">
                                      <p:cBhvr>
                                        <p:cTn id="158" dur="500"/>
                                        <p:tgtEl>
                                          <p:spTgt spid="137"/>
                                        </p:tgtEl>
                                      </p:cBhvr>
                                    </p:animEffect>
                                  </p:childTnLst>
                                </p:cTn>
                              </p:par>
                              <p:par>
                                <p:cTn id="159" presetID="22" presetClass="entr" presetSubtype="8" fill="hold" grpId="0" nodeType="withEffect">
                                  <p:stCondLst>
                                    <p:cond delay="500"/>
                                  </p:stCondLst>
                                  <p:childTnLst>
                                    <p:set>
                                      <p:cBhvr>
                                        <p:cTn id="160" dur="1" fill="hold">
                                          <p:stCondLst>
                                            <p:cond delay="0"/>
                                          </p:stCondLst>
                                        </p:cTn>
                                        <p:tgtEl>
                                          <p:spTgt spid="138"/>
                                        </p:tgtEl>
                                        <p:attrNameLst>
                                          <p:attrName>style.visibility</p:attrName>
                                        </p:attrNameLst>
                                      </p:cBhvr>
                                      <p:to>
                                        <p:strVal val="visible"/>
                                      </p:to>
                                    </p:set>
                                    <p:animEffect transition="in" filter="wipe(left)">
                                      <p:cBhvr>
                                        <p:cTn id="161" dur="500"/>
                                        <p:tgtEl>
                                          <p:spTgt spid="138"/>
                                        </p:tgtEl>
                                      </p:cBhvr>
                                    </p:animEffect>
                                  </p:childTnLst>
                                </p:cTn>
                              </p:par>
                              <p:par>
                                <p:cTn id="162" presetID="49" presetClass="entr" presetSubtype="0" decel="100000" fill="hold" nodeType="withEffect">
                                  <p:stCondLst>
                                    <p:cond delay="700"/>
                                  </p:stCondLst>
                                  <p:childTnLst>
                                    <p:set>
                                      <p:cBhvr>
                                        <p:cTn id="163" dur="1" fill="hold">
                                          <p:stCondLst>
                                            <p:cond delay="0"/>
                                          </p:stCondLst>
                                        </p:cTn>
                                        <p:tgtEl>
                                          <p:spTgt spid="139"/>
                                        </p:tgtEl>
                                        <p:attrNameLst>
                                          <p:attrName>style.visibility</p:attrName>
                                        </p:attrNameLst>
                                      </p:cBhvr>
                                      <p:to>
                                        <p:strVal val="visible"/>
                                      </p:to>
                                    </p:set>
                                    <p:anim calcmode="lin" valueType="num">
                                      <p:cBhvr>
                                        <p:cTn id="164" dur="2000" fill="hold"/>
                                        <p:tgtEl>
                                          <p:spTgt spid="139"/>
                                        </p:tgtEl>
                                        <p:attrNameLst>
                                          <p:attrName>ppt_w</p:attrName>
                                        </p:attrNameLst>
                                      </p:cBhvr>
                                      <p:tavLst>
                                        <p:tav tm="0">
                                          <p:val>
                                            <p:fltVal val="0"/>
                                          </p:val>
                                        </p:tav>
                                        <p:tav tm="100000">
                                          <p:val>
                                            <p:strVal val="#ppt_w"/>
                                          </p:val>
                                        </p:tav>
                                      </p:tavLst>
                                    </p:anim>
                                    <p:anim calcmode="lin" valueType="num">
                                      <p:cBhvr>
                                        <p:cTn id="165" dur="2000" fill="hold"/>
                                        <p:tgtEl>
                                          <p:spTgt spid="139"/>
                                        </p:tgtEl>
                                        <p:attrNameLst>
                                          <p:attrName>ppt_h</p:attrName>
                                        </p:attrNameLst>
                                      </p:cBhvr>
                                      <p:tavLst>
                                        <p:tav tm="0">
                                          <p:val>
                                            <p:fltVal val="0"/>
                                          </p:val>
                                        </p:tav>
                                        <p:tav tm="100000">
                                          <p:val>
                                            <p:strVal val="#ppt_h"/>
                                          </p:val>
                                        </p:tav>
                                      </p:tavLst>
                                    </p:anim>
                                    <p:anim calcmode="lin" valueType="num">
                                      <p:cBhvr>
                                        <p:cTn id="166" dur="2000" fill="hold"/>
                                        <p:tgtEl>
                                          <p:spTgt spid="139"/>
                                        </p:tgtEl>
                                        <p:attrNameLst>
                                          <p:attrName>style.rotation</p:attrName>
                                        </p:attrNameLst>
                                      </p:cBhvr>
                                      <p:tavLst>
                                        <p:tav tm="0">
                                          <p:val>
                                            <p:fltVal val="360"/>
                                          </p:val>
                                        </p:tav>
                                        <p:tav tm="100000">
                                          <p:val>
                                            <p:fltVal val="0"/>
                                          </p:val>
                                        </p:tav>
                                      </p:tavLst>
                                    </p:anim>
                                    <p:animEffect transition="in" filter="fade">
                                      <p:cBhvr>
                                        <p:cTn id="167" dur="2000"/>
                                        <p:tgtEl>
                                          <p:spTgt spid="139"/>
                                        </p:tgtEl>
                                      </p:cBhvr>
                                    </p:animEffect>
                                  </p:childTnLst>
                                </p:cTn>
                              </p:par>
                              <p:par>
                                <p:cTn id="168" presetID="6" presetClass="entr" presetSubtype="32" fill="hold" grpId="0" nodeType="withEffect">
                                  <p:stCondLst>
                                    <p:cond delay="0"/>
                                  </p:stCondLst>
                                  <p:childTnLst>
                                    <p:set>
                                      <p:cBhvr>
                                        <p:cTn id="169" dur="1" fill="hold">
                                          <p:stCondLst>
                                            <p:cond delay="0"/>
                                          </p:stCondLst>
                                        </p:cTn>
                                        <p:tgtEl>
                                          <p:spTgt spid="108"/>
                                        </p:tgtEl>
                                        <p:attrNameLst>
                                          <p:attrName>style.visibility</p:attrName>
                                        </p:attrNameLst>
                                      </p:cBhvr>
                                      <p:to>
                                        <p:strVal val="visible"/>
                                      </p:to>
                                    </p:set>
                                    <p:animEffect transition="in" filter="circle(out)">
                                      <p:cBhvr>
                                        <p:cTn id="170" dur="1000"/>
                                        <p:tgtEl>
                                          <p:spTgt spid="108"/>
                                        </p:tgtEl>
                                      </p:cBhvr>
                                    </p:animEffect>
                                  </p:childTnLst>
                                </p:cTn>
                              </p:par>
                              <p:par>
                                <p:cTn id="171" presetID="22" presetClass="entr" presetSubtype="4" fill="hold" grpId="0" nodeType="withEffect">
                                  <p:stCondLst>
                                    <p:cond delay="0"/>
                                  </p:stCondLst>
                                  <p:childTnLst>
                                    <p:set>
                                      <p:cBhvr>
                                        <p:cTn id="172" dur="1" fill="hold">
                                          <p:stCondLst>
                                            <p:cond delay="0"/>
                                          </p:stCondLst>
                                        </p:cTn>
                                        <p:tgtEl>
                                          <p:spTgt spid="114"/>
                                        </p:tgtEl>
                                        <p:attrNameLst>
                                          <p:attrName>style.visibility</p:attrName>
                                        </p:attrNameLst>
                                      </p:cBhvr>
                                      <p:to>
                                        <p:strVal val="visible"/>
                                      </p:to>
                                    </p:set>
                                    <p:animEffect transition="in" filter="wipe(down)">
                                      <p:cBhvr>
                                        <p:cTn id="173" dur="500"/>
                                        <p:tgtEl>
                                          <p:spTgt spid="114"/>
                                        </p:tgtEl>
                                      </p:cBhvr>
                                    </p:animEffect>
                                  </p:childTnLst>
                                </p:cTn>
                              </p:par>
                              <p:par>
                                <p:cTn id="174" presetID="22" presetClass="entr" presetSubtype="4" fill="hold" grpId="0" nodeType="withEffect">
                                  <p:stCondLst>
                                    <p:cond delay="0"/>
                                  </p:stCondLst>
                                  <p:childTnLst>
                                    <p:set>
                                      <p:cBhvr>
                                        <p:cTn id="175" dur="1" fill="hold">
                                          <p:stCondLst>
                                            <p:cond delay="0"/>
                                          </p:stCondLst>
                                        </p:cTn>
                                        <p:tgtEl>
                                          <p:spTgt spid="115"/>
                                        </p:tgtEl>
                                        <p:attrNameLst>
                                          <p:attrName>style.visibility</p:attrName>
                                        </p:attrNameLst>
                                      </p:cBhvr>
                                      <p:to>
                                        <p:strVal val="visible"/>
                                      </p:to>
                                    </p:set>
                                    <p:animEffect transition="in" filter="wipe(down)">
                                      <p:cBhvr>
                                        <p:cTn id="176" dur="500"/>
                                        <p:tgtEl>
                                          <p:spTgt spid="115"/>
                                        </p:tgtEl>
                                      </p:cBhvr>
                                    </p:animEffect>
                                  </p:childTnLst>
                                </p:cTn>
                              </p:par>
                              <p:par>
                                <p:cTn id="177" presetID="22" presetClass="entr" presetSubtype="1" fill="hold" grpId="0" nodeType="withEffect">
                                  <p:stCondLst>
                                    <p:cond delay="0"/>
                                  </p:stCondLst>
                                  <p:childTnLst>
                                    <p:set>
                                      <p:cBhvr>
                                        <p:cTn id="178" dur="1" fill="hold">
                                          <p:stCondLst>
                                            <p:cond delay="0"/>
                                          </p:stCondLst>
                                        </p:cTn>
                                        <p:tgtEl>
                                          <p:spTgt spid="135"/>
                                        </p:tgtEl>
                                        <p:attrNameLst>
                                          <p:attrName>style.visibility</p:attrName>
                                        </p:attrNameLst>
                                      </p:cBhvr>
                                      <p:to>
                                        <p:strVal val="visible"/>
                                      </p:to>
                                    </p:set>
                                    <p:animEffect transition="in" filter="wipe(up)">
                                      <p:cBhvr>
                                        <p:cTn id="179" dur="500"/>
                                        <p:tgtEl>
                                          <p:spTgt spid="135"/>
                                        </p:tgtEl>
                                      </p:cBhvr>
                                    </p:animEffect>
                                  </p:childTnLst>
                                </p:cTn>
                              </p:par>
                              <p:par>
                                <p:cTn id="180" presetID="22" presetClass="entr" presetSubtype="1" fill="hold" grpId="0" nodeType="withEffect">
                                  <p:stCondLst>
                                    <p:cond delay="0"/>
                                  </p:stCondLst>
                                  <p:childTnLst>
                                    <p:set>
                                      <p:cBhvr>
                                        <p:cTn id="181" dur="1" fill="hold">
                                          <p:stCondLst>
                                            <p:cond delay="0"/>
                                          </p:stCondLst>
                                        </p:cTn>
                                        <p:tgtEl>
                                          <p:spTgt spid="107"/>
                                        </p:tgtEl>
                                        <p:attrNameLst>
                                          <p:attrName>style.visibility</p:attrName>
                                        </p:attrNameLst>
                                      </p:cBhvr>
                                      <p:to>
                                        <p:strVal val="visible"/>
                                      </p:to>
                                    </p:set>
                                    <p:animEffect transition="in" filter="wipe(up)">
                                      <p:cBhvr>
                                        <p:cTn id="182" dur="500"/>
                                        <p:tgtEl>
                                          <p:spTgt spid="107"/>
                                        </p:tgtEl>
                                      </p:cBhvr>
                                    </p:animEffect>
                                  </p:childTnLst>
                                </p:cTn>
                              </p:par>
                              <p:par>
                                <p:cTn id="183" presetID="22" presetClass="entr" presetSubtype="1" fill="hold" grpId="0" nodeType="withEffect">
                                  <p:stCondLst>
                                    <p:cond delay="0"/>
                                  </p:stCondLst>
                                  <p:childTnLst>
                                    <p:set>
                                      <p:cBhvr>
                                        <p:cTn id="184" dur="1" fill="hold">
                                          <p:stCondLst>
                                            <p:cond delay="0"/>
                                          </p:stCondLst>
                                        </p:cTn>
                                        <p:tgtEl>
                                          <p:spTgt spid="117"/>
                                        </p:tgtEl>
                                        <p:attrNameLst>
                                          <p:attrName>style.visibility</p:attrName>
                                        </p:attrNameLst>
                                      </p:cBhvr>
                                      <p:to>
                                        <p:strVal val="visible"/>
                                      </p:to>
                                    </p:set>
                                    <p:animEffect transition="in" filter="wipe(up)">
                                      <p:cBhvr>
                                        <p:cTn id="185" dur="500"/>
                                        <p:tgtEl>
                                          <p:spTgt spid="117"/>
                                        </p:tgtEl>
                                      </p:cBhvr>
                                    </p:animEffect>
                                  </p:childTnLst>
                                </p:cTn>
                              </p:par>
                              <p:par>
                                <p:cTn id="186" presetID="22" presetClass="entr" presetSubtype="1" fill="hold" grpId="0" nodeType="withEffect">
                                  <p:stCondLst>
                                    <p:cond delay="0"/>
                                  </p:stCondLst>
                                  <p:childTnLst>
                                    <p:set>
                                      <p:cBhvr>
                                        <p:cTn id="187" dur="1" fill="hold">
                                          <p:stCondLst>
                                            <p:cond delay="0"/>
                                          </p:stCondLst>
                                        </p:cTn>
                                        <p:tgtEl>
                                          <p:spTgt spid="116"/>
                                        </p:tgtEl>
                                        <p:attrNameLst>
                                          <p:attrName>style.visibility</p:attrName>
                                        </p:attrNameLst>
                                      </p:cBhvr>
                                      <p:to>
                                        <p:strVal val="visible"/>
                                      </p:to>
                                    </p:set>
                                    <p:animEffect transition="in" filter="wipe(up)">
                                      <p:cBhvr>
                                        <p:cTn id="188" dur="500"/>
                                        <p:tgtEl>
                                          <p:spTgt spid="116"/>
                                        </p:tgtEl>
                                      </p:cBhvr>
                                    </p:animEffect>
                                  </p:childTnLst>
                                </p:cTn>
                              </p:par>
                              <p:par>
                                <p:cTn id="189" presetID="22" presetClass="entr" presetSubtype="1" fill="hold" grpId="0" nodeType="withEffect">
                                  <p:stCondLst>
                                    <p:cond delay="0"/>
                                  </p:stCondLst>
                                  <p:childTnLst>
                                    <p:set>
                                      <p:cBhvr>
                                        <p:cTn id="190" dur="1" fill="hold">
                                          <p:stCondLst>
                                            <p:cond delay="0"/>
                                          </p:stCondLst>
                                        </p:cTn>
                                        <p:tgtEl>
                                          <p:spTgt spid="109"/>
                                        </p:tgtEl>
                                        <p:attrNameLst>
                                          <p:attrName>style.visibility</p:attrName>
                                        </p:attrNameLst>
                                      </p:cBhvr>
                                      <p:to>
                                        <p:strVal val="visible"/>
                                      </p:to>
                                    </p:set>
                                    <p:animEffect transition="in" filter="wipe(up)">
                                      <p:cBhvr>
                                        <p:cTn id="191" dur="500"/>
                                        <p:tgtEl>
                                          <p:spTgt spid="109"/>
                                        </p:tgtEl>
                                      </p:cBhvr>
                                    </p:animEffect>
                                  </p:childTnLst>
                                </p:cTn>
                              </p:par>
                              <p:par>
                                <p:cTn id="192" presetID="22" presetClass="entr" presetSubtype="2" fill="hold" grpId="0" nodeType="withEffect">
                                  <p:stCondLst>
                                    <p:cond delay="0"/>
                                  </p:stCondLst>
                                  <p:childTnLst>
                                    <p:set>
                                      <p:cBhvr>
                                        <p:cTn id="193" dur="1" fill="hold">
                                          <p:stCondLst>
                                            <p:cond delay="0"/>
                                          </p:stCondLst>
                                        </p:cTn>
                                        <p:tgtEl>
                                          <p:spTgt spid="113"/>
                                        </p:tgtEl>
                                        <p:attrNameLst>
                                          <p:attrName>style.visibility</p:attrName>
                                        </p:attrNameLst>
                                      </p:cBhvr>
                                      <p:to>
                                        <p:strVal val="visible"/>
                                      </p:to>
                                    </p:set>
                                    <p:animEffect transition="in" filter="wipe(right)">
                                      <p:cBhvr>
                                        <p:cTn id="194" dur="500"/>
                                        <p:tgtEl>
                                          <p:spTgt spid="113"/>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111"/>
                                        </p:tgtEl>
                                        <p:attrNameLst>
                                          <p:attrName>style.visibility</p:attrName>
                                        </p:attrNameLst>
                                      </p:cBhvr>
                                      <p:to>
                                        <p:strVal val="visible"/>
                                      </p:to>
                                    </p:set>
                                    <p:animEffect transition="in" filter="wipe(down)">
                                      <p:cBhvr>
                                        <p:cTn id="197" dur="500"/>
                                        <p:tgtEl>
                                          <p:spTgt spid="111"/>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112"/>
                                        </p:tgtEl>
                                        <p:attrNameLst>
                                          <p:attrName>style.visibility</p:attrName>
                                        </p:attrNameLst>
                                      </p:cBhvr>
                                      <p:to>
                                        <p:strVal val="visible"/>
                                      </p:to>
                                    </p:set>
                                    <p:animEffect transition="in" filter="wipe(down)">
                                      <p:cBhvr>
                                        <p:cTn id="200" dur="500"/>
                                        <p:tgtEl>
                                          <p:spTgt spid="112"/>
                                        </p:tgtEl>
                                      </p:cBhvr>
                                    </p:animEffect>
                                  </p:childTnLst>
                                </p:cTn>
                              </p:par>
                              <p:par>
                                <p:cTn id="201" presetID="10" presetClass="entr" presetSubtype="0" fill="hold" grpId="0" nodeType="withEffect">
                                  <p:stCondLst>
                                    <p:cond delay="800"/>
                                  </p:stCondLst>
                                  <p:childTnLst>
                                    <p:set>
                                      <p:cBhvr>
                                        <p:cTn id="202" dur="1" fill="hold">
                                          <p:stCondLst>
                                            <p:cond delay="0"/>
                                          </p:stCondLst>
                                        </p:cTn>
                                        <p:tgtEl>
                                          <p:spTgt spid="106"/>
                                        </p:tgtEl>
                                        <p:attrNameLst>
                                          <p:attrName>style.visibility</p:attrName>
                                        </p:attrNameLst>
                                      </p:cBhvr>
                                      <p:to>
                                        <p:strVal val="visible"/>
                                      </p:to>
                                    </p:set>
                                    <p:animEffect transition="in" filter="fade">
                                      <p:cBhvr>
                                        <p:cTn id="203" dur="500"/>
                                        <p:tgtEl>
                                          <p:spTgt spid="106"/>
                                        </p:tgtEl>
                                      </p:cBhvr>
                                    </p:animEffect>
                                  </p:childTnLst>
                                </p:cTn>
                              </p:par>
                              <p:par>
                                <p:cTn id="204" presetID="10" presetClass="entr" presetSubtype="0" fill="hold" grpId="0" nodeType="withEffect">
                                  <p:stCondLst>
                                    <p:cond delay="800"/>
                                  </p:stCondLst>
                                  <p:childTnLst>
                                    <p:set>
                                      <p:cBhvr>
                                        <p:cTn id="205" dur="1" fill="hold">
                                          <p:stCondLst>
                                            <p:cond delay="0"/>
                                          </p:stCondLst>
                                        </p:cTn>
                                        <p:tgtEl>
                                          <p:spTgt spid="121"/>
                                        </p:tgtEl>
                                        <p:attrNameLst>
                                          <p:attrName>style.visibility</p:attrName>
                                        </p:attrNameLst>
                                      </p:cBhvr>
                                      <p:to>
                                        <p:strVal val="visible"/>
                                      </p:to>
                                    </p:set>
                                    <p:animEffect transition="in" filter="fade">
                                      <p:cBhvr>
                                        <p:cTn id="206" dur="500"/>
                                        <p:tgtEl>
                                          <p:spTgt spid="121"/>
                                        </p:tgtEl>
                                      </p:cBhvr>
                                    </p:animEffect>
                                  </p:childTnLst>
                                </p:cTn>
                              </p:par>
                              <p:par>
                                <p:cTn id="207" presetID="10" presetClass="entr" presetSubtype="0" fill="hold" grpId="0" nodeType="withEffect">
                                  <p:stCondLst>
                                    <p:cond delay="800"/>
                                  </p:stCondLst>
                                  <p:childTnLst>
                                    <p:set>
                                      <p:cBhvr>
                                        <p:cTn id="208" dur="1" fill="hold">
                                          <p:stCondLst>
                                            <p:cond delay="0"/>
                                          </p:stCondLst>
                                        </p:cTn>
                                        <p:tgtEl>
                                          <p:spTgt spid="131"/>
                                        </p:tgtEl>
                                        <p:attrNameLst>
                                          <p:attrName>style.visibility</p:attrName>
                                        </p:attrNameLst>
                                      </p:cBhvr>
                                      <p:to>
                                        <p:strVal val="visible"/>
                                      </p:to>
                                    </p:set>
                                    <p:animEffect transition="in" filter="fade">
                                      <p:cBhvr>
                                        <p:cTn id="209" dur="500"/>
                                        <p:tgtEl>
                                          <p:spTgt spid="131"/>
                                        </p:tgtEl>
                                      </p:cBhvr>
                                    </p:animEffect>
                                  </p:childTnLst>
                                </p:cTn>
                              </p:par>
                              <p:par>
                                <p:cTn id="210" presetID="10" presetClass="entr" presetSubtype="0" fill="hold" grpId="0" nodeType="withEffect">
                                  <p:stCondLst>
                                    <p:cond delay="800"/>
                                  </p:stCondLst>
                                  <p:childTnLst>
                                    <p:set>
                                      <p:cBhvr>
                                        <p:cTn id="211" dur="1" fill="hold">
                                          <p:stCondLst>
                                            <p:cond delay="0"/>
                                          </p:stCondLst>
                                        </p:cTn>
                                        <p:tgtEl>
                                          <p:spTgt spid="120"/>
                                        </p:tgtEl>
                                        <p:attrNameLst>
                                          <p:attrName>style.visibility</p:attrName>
                                        </p:attrNameLst>
                                      </p:cBhvr>
                                      <p:to>
                                        <p:strVal val="visible"/>
                                      </p:to>
                                    </p:set>
                                    <p:animEffect transition="in" filter="fade">
                                      <p:cBhvr>
                                        <p:cTn id="212" dur="500"/>
                                        <p:tgtEl>
                                          <p:spTgt spid="120"/>
                                        </p:tgtEl>
                                      </p:cBhvr>
                                    </p:animEffect>
                                  </p:childTnLst>
                                </p:cTn>
                              </p:par>
                              <p:par>
                                <p:cTn id="213" presetID="10" presetClass="entr" presetSubtype="0" fill="hold" grpId="0" nodeType="withEffect">
                                  <p:stCondLst>
                                    <p:cond delay="800"/>
                                  </p:stCondLst>
                                  <p:childTnLst>
                                    <p:set>
                                      <p:cBhvr>
                                        <p:cTn id="214" dur="1" fill="hold">
                                          <p:stCondLst>
                                            <p:cond delay="0"/>
                                          </p:stCondLst>
                                        </p:cTn>
                                        <p:tgtEl>
                                          <p:spTgt spid="123"/>
                                        </p:tgtEl>
                                        <p:attrNameLst>
                                          <p:attrName>style.visibility</p:attrName>
                                        </p:attrNameLst>
                                      </p:cBhvr>
                                      <p:to>
                                        <p:strVal val="visible"/>
                                      </p:to>
                                    </p:set>
                                    <p:animEffect transition="in" filter="fade">
                                      <p:cBhvr>
                                        <p:cTn id="215" dur="500"/>
                                        <p:tgtEl>
                                          <p:spTgt spid="123"/>
                                        </p:tgtEl>
                                      </p:cBhvr>
                                    </p:animEffect>
                                  </p:childTnLst>
                                </p:cTn>
                              </p:par>
                              <p:par>
                                <p:cTn id="216" presetID="10" presetClass="entr" presetSubtype="0" fill="hold" grpId="0" nodeType="withEffect">
                                  <p:stCondLst>
                                    <p:cond delay="800"/>
                                  </p:stCondLst>
                                  <p:childTnLst>
                                    <p:set>
                                      <p:cBhvr>
                                        <p:cTn id="217" dur="1" fill="hold">
                                          <p:stCondLst>
                                            <p:cond delay="0"/>
                                          </p:stCondLst>
                                        </p:cTn>
                                        <p:tgtEl>
                                          <p:spTgt spid="119"/>
                                        </p:tgtEl>
                                        <p:attrNameLst>
                                          <p:attrName>style.visibility</p:attrName>
                                        </p:attrNameLst>
                                      </p:cBhvr>
                                      <p:to>
                                        <p:strVal val="visible"/>
                                      </p:to>
                                    </p:set>
                                    <p:animEffect transition="in" filter="fade">
                                      <p:cBhvr>
                                        <p:cTn id="218" dur="500"/>
                                        <p:tgtEl>
                                          <p:spTgt spid="119"/>
                                        </p:tgtEl>
                                      </p:cBhvr>
                                    </p:animEffect>
                                  </p:childTnLst>
                                </p:cTn>
                              </p:par>
                              <p:par>
                                <p:cTn id="219" presetID="10" presetClass="entr" presetSubtype="0" fill="hold" grpId="0" nodeType="withEffect">
                                  <p:stCondLst>
                                    <p:cond delay="800"/>
                                  </p:stCondLst>
                                  <p:childTnLst>
                                    <p:set>
                                      <p:cBhvr>
                                        <p:cTn id="220" dur="1" fill="hold">
                                          <p:stCondLst>
                                            <p:cond delay="0"/>
                                          </p:stCondLst>
                                        </p:cTn>
                                        <p:tgtEl>
                                          <p:spTgt spid="124"/>
                                        </p:tgtEl>
                                        <p:attrNameLst>
                                          <p:attrName>style.visibility</p:attrName>
                                        </p:attrNameLst>
                                      </p:cBhvr>
                                      <p:to>
                                        <p:strVal val="visible"/>
                                      </p:to>
                                    </p:set>
                                    <p:animEffect transition="in" filter="fade">
                                      <p:cBhvr>
                                        <p:cTn id="221" dur="500"/>
                                        <p:tgtEl>
                                          <p:spTgt spid="124"/>
                                        </p:tgtEl>
                                      </p:cBhvr>
                                    </p:animEffect>
                                  </p:childTnLst>
                                </p:cTn>
                              </p:par>
                              <p:par>
                                <p:cTn id="222" presetID="10" presetClass="entr" presetSubtype="0" fill="hold" grpId="0" nodeType="withEffect">
                                  <p:stCondLst>
                                    <p:cond delay="800"/>
                                  </p:stCondLst>
                                  <p:childTnLst>
                                    <p:set>
                                      <p:cBhvr>
                                        <p:cTn id="223" dur="1" fill="hold">
                                          <p:stCondLst>
                                            <p:cond delay="0"/>
                                          </p:stCondLst>
                                        </p:cTn>
                                        <p:tgtEl>
                                          <p:spTgt spid="122"/>
                                        </p:tgtEl>
                                        <p:attrNameLst>
                                          <p:attrName>style.visibility</p:attrName>
                                        </p:attrNameLst>
                                      </p:cBhvr>
                                      <p:to>
                                        <p:strVal val="visible"/>
                                      </p:to>
                                    </p:set>
                                    <p:animEffect transition="in" filter="fade">
                                      <p:cBhvr>
                                        <p:cTn id="224" dur="500"/>
                                        <p:tgtEl>
                                          <p:spTgt spid="122"/>
                                        </p:tgtEl>
                                      </p:cBhvr>
                                    </p:animEffect>
                                  </p:childTnLst>
                                </p:cTn>
                              </p:par>
                              <p:par>
                                <p:cTn id="225" presetID="10" presetClass="entr" presetSubtype="0" fill="hold" grpId="0" nodeType="withEffect">
                                  <p:stCondLst>
                                    <p:cond delay="800"/>
                                  </p:stCondLst>
                                  <p:childTnLst>
                                    <p:set>
                                      <p:cBhvr>
                                        <p:cTn id="226" dur="1" fill="hold">
                                          <p:stCondLst>
                                            <p:cond delay="0"/>
                                          </p:stCondLst>
                                        </p:cTn>
                                        <p:tgtEl>
                                          <p:spTgt spid="125"/>
                                        </p:tgtEl>
                                        <p:attrNameLst>
                                          <p:attrName>style.visibility</p:attrName>
                                        </p:attrNameLst>
                                      </p:cBhvr>
                                      <p:to>
                                        <p:strVal val="visible"/>
                                      </p:to>
                                    </p:set>
                                    <p:animEffect transition="in" filter="fade">
                                      <p:cBhvr>
                                        <p:cTn id="227" dur="500"/>
                                        <p:tgtEl>
                                          <p:spTgt spid="125"/>
                                        </p:tgtEl>
                                      </p:cBhvr>
                                    </p:animEffect>
                                  </p:childTnLst>
                                </p:cTn>
                              </p:par>
                              <p:par>
                                <p:cTn id="228" presetID="10" presetClass="entr" presetSubtype="0" fill="hold" grpId="0" nodeType="withEffect">
                                  <p:stCondLst>
                                    <p:cond delay="800"/>
                                  </p:stCondLst>
                                  <p:childTnLst>
                                    <p:set>
                                      <p:cBhvr>
                                        <p:cTn id="229" dur="1" fill="hold">
                                          <p:stCondLst>
                                            <p:cond delay="0"/>
                                          </p:stCondLst>
                                        </p:cTn>
                                        <p:tgtEl>
                                          <p:spTgt spid="118"/>
                                        </p:tgtEl>
                                        <p:attrNameLst>
                                          <p:attrName>style.visibility</p:attrName>
                                        </p:attrNameLst>
                                      </p:cBhvr>
                                      <p:to>
                                        <p:strVal val="visible"/>
                                      </p:to>
                                    </p:set>
                                    <p:animEffect transition="in" filter="fade">
                                      <p:cBhvr>
                                        <p:cTn id="230" dur="400"/>
                                        <p:tgtEl>
                                          <p:spTgt spid="118"/>
                                        </p:tgtEl>
                                      </p:cBhvr>
                                    </p:animEffect>
                                  </p:childTnLst>
                                </p:cTn>
                              </p:par>
                              <p:par>
                                <p:cTn id="231" presetID="47" presetClass="entr" presetSubtype="0" fill="hold" grpId="0" nodeType="withEffect">
                                  <p:stCondLst>
                                    <p:cond delay="800"/>
                                  </p:stCondLst>
                                  <p:childTnLst>
                                    <p:set>
                                      <p:cBhvr>
                                        <p:cTn id="232" dur="1" fill="hold">
                                          <p:stCondLst>
                                            <p:cond delay="0"/>
                                          </p:stCondLst>
                                        </p:cTn>
                                        <p:tgtEl>
                                          <p:spTgt spid="128"/>
                                        </p:tgtEl>
                                        <p:attrNameLst>
                                          <p:attrName>style.visibility</p:attrName>
                                        </p:attrNameLst>
                                      </p:cBhvr>
                                      <p:to>
                                        <p:strVal val="visible"/>
                                      </p:to>
                                    </p:set>
                                    <p:animEffect transition="in" filter="fade">
                                      <p:cBhvr>
                                        <p:cTn id="233" dur="1000"/>
                                        <p:tgtEl>
                                          <p:spTgt spid="128"/>
                                        </p:tgtEl>
                                      </p:cBhvr>
                                    </p:animEffect>
                                    <p:anim calcmode="lin" valueType="num">
                                      <p:cBhvr>
                                        <p:cTn id="234" dur="1000" fill="hold"/>
                                        <p:tgtEl>
                                          <p:spTgt spid="128"/>
                                        </p:tgtEl>
                                        <p:attrNameLst>
                                          <p:attrName>ppt_x</p:attrName>
                                        </p:attrNameLst>
                                      </p:cBhvr>
                                      <p:tavLst>
                                        <p:tav tm="0">
                                          <p:val>
                                            <p:strVal val="#ppt_x"/>
                                          </p:val>
                                        </p:tav>
                                        <p:tav tm="100000">
                                          <p:val>
                                            <p:strVal val="#ppt_x"/>
                                          </p:val>
                                        </p:tav>
                                      </p:tavLst>
                                    </p:anim>
                                    <p:anim calcmode="lin" valueType="num">
                                      <p:cBhvr>
                                        <p:cTn id="235" dur="1000" fill="hold"/>
                                        <p:tgtEl>
                                          <p:spTgt spid="128"/>
                                        </p:tgtEl>
                                        <p:attrNameLst>
                                          <p:attrName>ppt_y</p:attrName>
                                        </p:attrNameLst>
                                      </p:cBhvr>
                                      <p:tavLst>
                                        <p:tav tm="0">
                                          <p:val>
                                            <p:strVal val="#ppt_y-.1"/>
                                          </p:val>
                                        </p:tav>
                                        <p:tav tm="100000">
                                          <p:val>
                                            <p:strVal val="#ppt_y"/>
                                          </p:val>
                                        </p:tav>
                                      </p:tavLst>
                                    </p:anim>
                                  </p:childTnLst>
                                </p:cTn>
                              </p:par>
                              <p:par>
                                <p:cTn id="236" presetID="42" presetClass="entr" presetSubtype="0" fill="hold" grpId="0" nodeType="withEffect">
                                  <p:stCondLst>
                                    <p:cond delay="800"/>
                                  </p:stCondLst>
                                  <p:childTnLst>
                                    <p:set>
                                      <p:cBhvr>
                                        <p:cTn id="237" dur="1" fill="hold">
                                          <p:stCondLst>
                                            <p:cond delay="0"/>
                                          </p:stCondLst>
                                        </p:cTn>
                                        <p:tgtEl>
                                          <p:spTgt spid="134"/>
                                        </p:tgtEl>
                                        <p:attrNameLst>
                                          <p:attrName>style.visibility</p:attrName>
                                        </p:attrNameLst>
                                      </p:cBhvr>
                                      <p:to>
                                        <p:strVal val="visible"/>
                                      </p:to>
                                    </p:set>
                                    <p:animEffect transition="in" filter="fade">
                                      <p:cBhvr>
                                        <p:cTn id="238" dur="1000"/>
                                        <p:tgtEl>
                                          <p:spTgt spid="134"/>
                                        </p:tgtEl>
                                      </p:cBhvr>
                                    </p:animEffect>
                                    <p:anim calcmode="lin" valueType="num">
                                      <p:cBhvr>
                                        <p:cTn id="239" dur="1000" fill="hold"/>
                                        <p:tgtEl>
                                          <p:spTgt spid="134"/>
                                        </p:tgtEl>
                                        <p:attrNameLst>
                                          <p:attrName>ppt_x</p:attrName>
                                        </p:attrNameLst>
                                      </p:cBhvr>
                                      <p:tavLst>
                                        <p:tav tm="0">
                                          <p:val>
                                            <p:strVal val="#ppt_x"/>
                                          </p:val>
                                        </p:tav>
                                        <p:tav tm="100000">
                                          <p:val>
                                            <p:strVal val="#ppt_x"/>
                                          </p:val>
                                        </p:tav>
                                      </p:tavLst>
                                    </p:anim>
                                    <p:anim calcmode="lin" valueType="num">
                                      <p:cBhvr>
                                        <p:cTn id="240" dur="1000" fill="hold"/>
                                        <p:tgtEl>
                                          <p:spTgt spid="134"/>
                                        </p:tgtEl>
                                        <p:attrNameLst>
                                          <p:attrName>ppt_y</p:attrName>
                                        </p:attrNameLst>
                                      </p:cBhvr>
                                      <p:tavLst>
                                        <p:tav tm="0">
                                          <p:val>
                                            <p:strVal val="#ppt_y+.1"/>
                                          </p:val>
                                        </p:tav>
                                        <p:tav tm="100000">
                                          <p:val>
                                            <p:strVal val="#ppt_y"/>
                                          </p:val>
                                        </p:tav>
                                      </p:tavLst>
                                    </p:anim>
                                  </p:childTnLst>
                                </p:cTn>
                              </p:par>
                              <p:par>
                                <p:cTn id="241" presetID="42" presetClass="entr" presetSubtype="0" fill="hold" grpId="0" nodeType="withEffect">
                                  <p:stCondLst>
                                    <p:cond delay="800"/>
                                  </p:stCondLst>
                                  <p:childTnLst>
                                    <p:set>
                                      <p:cBhvr>
                                        <p:cTn id="242" dur="1" fill="hold">
                                          <p:stCondLst>
                                            <p:cond delay="0"/>
                                          </p:stCondLst>
                                        </p:cTn>
                                        <p:tgtEl>
                                          <p:spTgt spid="127"/>
                                        </p:tgtEl>
                                        <p:attrNameLst>
                                          <p:attrName>style.visibility</p:attrName>
                                        </p:attrNameLst>
                                      </p:cBhvr>
                                      <p:to>
                                        <p:strVal val="visible"/>
                                      </p:to>
                                    </p:set>
                                    <p:animEffect transition="in" filter="fade">
                                      <p:cBhvr>
                                        <p:cTn id="243" dur="1000"/>
                                        <p:tgtEl>
                                          <p:spTgt spid="127"/>
                                        </p:tgtEl>
                                      </p:cBhvr>
                                    </p:animEffect>
                                    <p:anim calcmode="lin" valueType="num">
                                      <p:cBhvr>
                                        <p:cTn id="244" dur="1000" fill="hold"/>
                                        <p:tgtEl>
                                          <p:spTgt spid="127"/>
                                        </p:tgtEl>
                                        <p:attrNameLst>
                                          <p:attrName>ppt_x</p:attrName>
                                        </p:attrNameLst>
                                      </p:cBhvr>
                                      <p:tavLst>
                                        <p:tav tm="0">
                                          <p:val>
                                            <p:strVal val="#ppt_x"/>
                                          </p:val>
                                        </p:tav>
                                        <p:tav tm="100000">
                                          <p:val>
                                            <p:strVal val="#ppt_x"/>
                                          </p:val>
                                        </p:tav>
                                      </p:tavLst>
                                    </p:anim>
                                    <p:anim calcmode="lin" valueType="num">
                                      <p:cBhvr>
                                        <p:cTn id="245" dur="1000" fill="hold"/>
                                        <p:tgtEl>
                                          <p:spTgt spid="127"/>
                                        </p:tgtEl>
                                        <p:attrNameLst>
                                          <p:attrName>ppt_y</p:attrName>
                                        </p:attrNameLst>
                                      </p:cBhvr>
                                      <p:tavLst>
                                        <p:tav tm="0">
                                          <p:val>
                                            <p:strVal val="#ppt_y+.1"/>
                                          </p:val>
                                        </p:tav>
                                        <p:tav tm="100000">
                                          <p:val>
                                            <p:strVal val="#ppt_y"/>
                                          </p:val>
                                        </p:tav>
                                      </p:tavLst>
                                    </p:anim>
                                  </p:childTnLst>
                                </p:cTn>
                              </p:par>
                              <p:par>
                                <p:cTn id="246" presetID="47" presetClass="entr" presetSubtype="0" fill="hold" grpId="0" nodeType="withEffect">
                                  <p:stCondLst>
                                    <p:cond delay="800"/>
                                  </p:stCondLst>
                                  <p:childTnLst>
                                    <p:set>
                                      <p:cBhvr>
                                        <p:cTn id="247" dur="1" fill="hold">
                                          <p:stCondLst>
                                            <p:cond delay="0"/>
                                          </p:stCondLst>
                                        </p:cTn>
                                        <p:tgtEl>
                                          <p:spTgt spid="133"/>
                                        </p:tgtEl>
                                        <p:attrNameLst>
                                          <p:attrName>style.visibility</p:attrName>
                                        </p:attrNameLst>
                                      </p:cBhvr>
                                      <p:to>
                                        <p:strVal val="visible"/>
                                      </p:to>
                                    </p:set>
                                    <p:animEffect transition="in" filter="fade">
                                      <p:cBhvr>
                                        <p:cTn id="248" dur="1000"/>
                                        <p:tgtEl>
                                          <p:spTgt spid="133"/>
                                        </p:tgtEl>
                                      </p:cBhvr>
                                    </p:animEffect>
                                    <p:anim calcmode="lin" valueType="num">
                                      <p:cBhvr>
                                        <p:cTn id="249" dur="1000" fill="hold"/>
                                        <p:tgtEl>
                                          <p:spTgt spid="133"/>
                                        </p:tgtEl>
                                        <p:attrNameLst>
                                          <p:attrName>ppt_x</p:attrName>
                                        </p:attrNameLst>
                                      </p:cBhvr>
                                      <p:tavLst>
                                        <p:tav tm="0">
                                          <p:val>
                                            <p:strVal val="#ppt_x"/>
                                          </p:val>
                                        </p:tav>
                                        <p:tav tm="100000">
                                          <p:val>
                                            <p:strVal val="#ppt_x"/>
                                          </p:val>
                                        </p:tav>
                                      </p:tavLst>
                                    </p:anim>
                                    <p:anim calcmode="lin" valueType="num">
                                      <p:cBhvr>
                                        <p:cTn id="250" dur="1000" fill="hold"/>
                                        <p:tgtEl>
                                          <p:spTgt spid="133"/>
                                        </p:tgtEl>
                                        <p:attrNameLst>
                                          <p:attrName>ppt_y</p:attrName>
                                        </p:attrNameLst>
                                      </p:cBhvr>
                                      <p:tavLst>
                                        <p:tav tm="0">
                                          <p:val>
                                            <p:strVal val="#ppt_y-.1"/>
                                          </p:val>
                                        </p:tav>
                                        <p:tav tm="100000">
                                          <p:val>
                                            <p:strVal val="#ppt_y"/>
                                          </p:val>
                                        </p:tav>
                                      </p:tavLst>
                                    </p:anim>
                                  </p:childTnLst>
                                </p:cTn>
                              </p:par>
                              <p:par>
                                <p:cTn id="251" presetID="42" presetClass="entr" presetSubtype="0" fill="hold" grpId="0" nodeType="withEffect">
                                  <p:stCondLst>
                                    <p:cond delay="800"/>
                                  </p:stCondLst>
                                  <p:childTnLst>
                                    <p:set>
                                      <p:cBhvr>
                                        <p:cTn id="252" dur="1" fill="hold">
                                          <p:stCondLst>
                                            <p:cond delay="0"/>
                                          </p:stCondLst>
                                        </p:cTn>
                                        <p:tgtEl>
                                          <p:spTgt spid="130"/>
                                        </p:tgtEl>
                                        <p:attrNameLst>
                                          <p:attrName>style.visibility</p:attrName>
                                        </p:attrNameLst>
                                      </p:cBhvr>
                                      <p:to>
                                        <p:strVal val="visible"/>
                                      </p:to>
                                    </p:set>
                                    <p:animEffect transition="in" filter="fade">
                                      <p:cBhvr>
                                        <p:cTn id="253" dur="1000"/>
                                        <p:tgtEl>
                                          <p:spTgt spid="130"/>
                                        </p:tgtEl>
                                      </p:cBhvr>
                                    </p:animEffect>
                                    <p:anim calcmode="lin" valueType="num">
                                      <p:cBhvr>
                                        <p:cTn id="254" dur="1000" fill="hold"/>
                                        <p:tgtEl>
                                          <p:spTgt spid="130"/>
                                        </p:tgtEl>
                                        <p:attrNameLst>
                                          <p:attrName>ppt_x</p:attrName>
                                        </p:attrNameLst>
                                      </p:cBhvr>
                                      <p:tavLst>
                                        <p:tav tm="0">
                                          <p:val>
                                            <p:strVal val="#ppt_x"/>
                                          </p:val>
                                        </p:tav>
                                        <p:tav tm="100000">
                                          <p:val>
                                            <p:strVal val="#ppt_x"/>
                                          </p:val>
                                        </p:tav>
                                      </p:tavLst>
                                    </p:anim>
                                    <p:anim calcmode="lin" valueType="num">
                                      <p:cBhvr>
                                        <p:cTn id="255" dur="1000" fill="hold"/>
                                        <p:tgtEl>
                                          <p:spTgt spid="130"/>
                                        </p:tgtEl>
                                        <p:attrNameLst>
                                          <p:attrName>ppt_y</p:attrName>
                                        </p:attrNameLst>
                                      </p:cBhvr>
                                      <p:tavLst>
                                        <p:tav tm="0">
                                          <p:val>
                                            <p:strVal val="#ppt_y+.1"/>
                                          </p:val>
                                        </p:tav>
                                        <p:tav tm="100000">
                                          <p:val>
                                            <p:strVal val="#ppt_y"/>
                                          </p:val>
                                        </p:tav>
                                      </p:tavLst>
                                    </p:anim>
                                  </p:childTnLst>
                                </p:cTn>
                              </p:par>
                              <p:par>
                                <p:cTn id="256" presetID="42" presetClass="entr" presetSubtype="0" fill="hold" grpId="0" nodeType="withEffect">
                                  <p:stCondLst>
                                    <p:cond delay="800"/>
                                  </p:stCondLst>
                                  <p:childTnLst>
                                    <p:set>
                                      <p:cBhvr>
                                        <p:cTn id="257" dur="1" fill="hold">
                                          <p:stCondLst>
                                            <p:cond delay="0"/>
                                          </p:stCondLst>
                                        </p:cTn>
                                        <p:tgtEl>
                                          <p:spTgt spid="129"/>
                                        </p:tgtEl>
                                        <p:attrNameLst>
                                          <p:attrName>style.visibility</p:attrName>
                                        </p:attrNameLst>
                                      </p:cBhvr>
                                      <p:to>
                                        <p:strVal val="visible"/>
                                      </p:to>
                                    </p:set>
                                    <p:animEffect transition="in" filter="fade">
                                      <p:cBhvr>
                                        <p:cTn id="258" dur="1000"/>
                                        <p:tgtEl>
                                          <p:spTgt spid="129"/>
                                        </p:tgtEl>
                                      </p:cBhvr>
                                    </p:animEffect>
                                    <p:anim calcmode="lin" valueType="num">
                                      <p:cBhvr>
                                        <p:cTn id="259" dur="1000" fill="hold"/>
                                        <p:tgtEl>
                                          <p:spTgt spid="129"/>
                                        </p:tgtEl>
                                        <p:attrNameLst>
                                          <p:attrName>ppt_x</p:attrName>
                                        </p:attrNameLst>
                                      </p:cBhvr>
                                      <p:tavLst>
                                        <p:tav tm="0">
                                          <p:val>
                                            <p:strVal val="#ppt_x"/>
                                          </p:val>
                                        </p:tav>
                                        <p:tav tm="100000">
                                          <p:val>
                                            <p:strVal val="#ppt_x"/>
                                          </p:val>
                                        </p:tav>
                                      </p:tavLst>
                                    </p:anim>
                                    <p:anim calcmode="lin" valueType="num">
                                      <p:cBhvr>
                                        <p:cTn id="260" dur="1000" fill="hold"/>
                                        <p:tgtEl>
                                          <p:spTgt spid="129"/>
                                        </p:tgtEl>
                                        <p:attrNameLst>
                                          <p:attrName>ppt_y</p:attrName>
                                        </p:attrNameLst>
                                      </p:cBhvr>
                                      <p:tavLst>
                                        <p:tav tm="0">
                                          <p:val>
                                            <p:strVal val="#ppt_y+.1"/>
                                          </p:val>
                                        </p:tav>
                                        <p:tav tm="100000">
                                          <p:val>
                                            <p:strVal val="#ppt_y"/>
                                          </p:val>
                                        </p:tav>
                                      </p:tavLst>
                                    </p:anim>
                                  </p:childTnLst>
                                </p:cTn>
                              </p:par>
                              <p:par>
                                <p:cTn id="261" presetID="42" presetClass="entr" presetSubtype="0" fill="hold" grpId="0" nodeType="withEffect">
                                  <p:stCondLst>
                                    <p:cond delay="800"/>
                                  </p:stCondLst>
                                  <p:childTnLst>
                                    <p:set>
                                      <p:cBhvr>
                                        <p:cTn id="262" dur="1" fill="hold">
                                          <p:stCondLst>
                                            <p:cond delay="0"/>
                                          </p:stCondLst>
                                        </p:cTn>
                                        <p:tgtEl>
                                          <p:spTgt spid="132"/>
                                        </p:tgtEl>
                                        <p:attrNameLst>
                                          <p:attrName>style.visibility</p:attrName>
                                        </p:attrNameLst>
                                      </p:cBhvr>
                                      <p:to>
                                        <p:strVal val="visible"/>
                                      </p:to>
                                    </p:set>
                                    <p:animEffect transition="in" filter="fade">
                                      <p:cBhvr>
                                        <p:cTn id="263" dur="1000"/>
                                        <p:tgtEl>
                                          <p:spTgt spid="132"/>
                                        </p:tgtEl>
                                      </p:cBhvr>
                                    </p:animEffect>
                                    <p:anim calcmode="lin" valueType="num">
                                      <p:cBhvr>
                                        <p:cTn id="264" dur="1000" fill="hold"/>
                                        <p:tgtEl>
                                          <p:spTgt spid="132"/>
                                        </p:tgtEl>
                                        <p:attrNameLst>
                                          <p:attrName>ppt_x</p:attrName>
                                        </p:attrNameLst>
                                      </p:cBhvr>
                                      <p:tavLst>
                                        <p:tav tm="0">
                                          <p:val>
                                            <p:strVal val="#ppt_x"/>
                                          </p:val>
                                        </p:tav>
                                        <p:tav tm="100000">
                                          <p:val>
                                            <p:strVal val="#ppt_x"/>
                                          </p:val>
                                        </p:tav>
                                      </p:tavLst>
                                    </p:anim>
                                    <p:anim calcmode="lin" valueType="num">
                                      <p:cBhvr>
                                        <p:cTn id="265" dur="1000" fill="hold"/>
                                        <p:tgtEl>
                                          <p:spTgt spid="132"/>
                                        </p:tgtEl>
                                        <p:attrNameLst>
                                          <p:attrName>ppt_y</p:attrName>
                                        </p:attrNameLst>
                                      </p:cBhvr>
                                      <p:tavLst>
                                        <p:tav tm="0">
                                          <p:val>
                                            <p:strVal val="#ppt_y+.1"/>
                                          </p:val>
                                        </p:tav>
                                        <p:tav tm="100000">
                                          <p:val>
                                            <p:strVal val="#ppt_y"/>
                                          </p:val>
                                        </p:tav>
                                      </p:tavLst>
                                    </p:anim>
                                  </p:childTnLst>
                                </p:cTn>
                              </p:par>
                              <p:par>
                                <p:cTn id="266" presetID="47" presetClass="entr" presetSubtype="0" fill="hold" grpId="0" nodeType="withEffect">
                                  <p:stCondLst>
                                    <p:cond delay="800"/>
                                  </p:stCondLst>
                                  <p:childTnLst>
                                    <p:set>
                                      <p:cBhvr>
                                        <p:cTn id="267" dur="1" fill="hold">
                                          <p:stCondLst>
                                            <p:cond delay="0"/>
                                          </p:stCondLst>
                                        </p:cTn>
                                        <p:tgtEl>
                                          <p:spTgt spid="126"/>
                                        </p:tgtEl>
                                        <p:attrNameLst>
                                          <p:attrName>style.visibility</p:attrName>
                                        </p:attrNameLst>
                                      </p:cBhvr>
                                      <p:to>
                                        <p:strVal val="visible"/>
                                      </p:to>
                                    </p:set>
                                    <p:animEffect transition="in" filter="fade">
                                      <p:cBhvr>
                                        <p:cTn id="268" dur="1000"/>
                                        <p:tgtEl>
                                          <p:spTgt spid="126"/>
                                        </p:tgtEl>
                                      </p:cBhvr>
                                    </p:animEffect>
                                    <p:anim calcmode="lin" valueType="num">
                                      <p:cBhvr>
                                        <p:cTn id="269" dur="1000" fill="hold"/>
                                        <p:tgtEl>
                                          <p:spTgt spid="126"/>
                                        </p:tgtEl>
                                        <p:attrNameLst>
                                          <p:attrName>ppt_x</p:attrName>
                                        </p:attrNameLst>
                                      </p:cBhvr>
                                      <p:tavLst>
                                        <p:tav tm="0">
                                          <p:val>
                                            <p:strVal val="#ppt_x"/>
                                          </p:val>
                                        </p:tav>
                                        <p:tav tm="100000">
                                          <p:val>
                                            <p:strVal val="#ppt_x"/>
                                          </p:val>
                                        </p:tav>
                                      </p:tavLst>
                                    </p:anim>
                                    <p:anim calcmode="lin" valueType="num">
                                      <p:cBhvr>
                                        <p:cTn id="270" dur="1000" fill="hold"/>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P spid="101" grpId="0"/>
      <p:bldP spid="105" grpId="0" build="p">
        <p:tmplLst>
          <p:tmpl lvl="1">
            <p:tnLst>
              <p:par>
                <p:cTn presetID="10" presetClass="entr" presetSubtype="0" fill="hold" nodeType="withEffect">
                  <p:stCondLst>
                    <p:cond delay="0"/>
                  </p:stCondLst>
                  <p:childTnLst>
                    <p:set>
                      <p:cBhvr>
                        <p:cTn dur="1" fill="hold">
                          <p:stCondLst>
                            <p:cond delay="0"/>
                          </p:stCondLst>
                        </p:cTn>
                        <p:tgtEl>
                          <p:spTgt spid="105"/>
                        </p:tgtEl>
                        <p:attrNameLst>
                          <p:attrName>style.visibility</p:attrName>
                        </p:attrNameLst>
                      </p:cBhvr>
                      <p:to>
                        <p:strVal val="visible"/>
                      </p:to>
                    </p:set>
                    <p:animEffect transition="in" filter="fade">
                      <p:cBhvr>
                        <p:cTn dur="500"/>
                        <p:tgtEl>
                          <p:spTgt spid="105"/>
                        </p:tgtEl>
                      </p:cBhvr>
                    </p:animEffect>
                  </p:childTnLst>
                </p:cTn>
              </p:par>
            </p:tnLst>
          </p:tmpl>
        </p:tmplLst>
      </p:bldP>
      <p:bldP spid="106" grpId="0" animBg="1"/>
      <p:bldP spid="107" grpId="0" animBg="1"/>
      <p:bldP spid="108" grpId="0" animBg="1"/>
      <p:bldP spid="109"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5" y="1931781"/>
            <a:ext cx="11427023" cy="1398844"/>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199790" indent="-260526">
              <a:buFont typeface="Qualcomm Regular" pitchFamily="34" charset="0"/>
              <a:buChar char="−"/>
              <a:defRPr/>
            </a:lvl5pPr>
            <a:lvl6pPr marL="1628286" indent="0">
              <a:buNone/>
              <a:defRPr sz="1200"/>
            </a:lvl6pPr>
          </a:lstStyle>
          <a:p>
            <a:pPr lvl="0"/>
            <a:r>
              <a:rPr lang="en-US"/>
              <a:t>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467" y="740540"/>
            <a:ext cx="11430000" cy="484748"/>
          </a:xfrm>
          <a:prstGeom prst="rect">
            <a:avLst/>
          </a:prstGeom>
        </p:spPr>
        <p:txBody>
          <a:bodyPr vert="horz" wrap="square" lIns="68580" tIns="34290" rIns="68580" bIns="34290" rtlCol="0" anchor="ctr">
            <a:spAutoFit/>
          </a:bodyPr>
          <a:lstStyle>
            <a:lvl1pPr>
              <a:defRPr sz="3599">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467" y="1426468"/>
            <a:ext cx="11430000" cy="350865"/>
          </a:xfrm>
        </p:spPr>
        <p:txBody>
          <a:bodyPr tIns="0" bIns="0" anchor="t"/>
          <a:lstStyle>
            <a:lvl1pPr marL="0" indent="0" algn="l" defTabSz="914126" rtl="0" eaLnBrk="1" latinLnBrk="0" hangingPunct="1">
              <a:lnSpc>
                <a:spcPct val="95000"/>
              </a:lnSpc>
              <a:spcBef>
                <a:spcPct val="20000"/>
              </a:spcBef>
              <a:buFontTx/>
              <a:buNone/>
              <a:defRPr lang="en-US" sz="2399" b="0" kern="1200" dirty="0" smtClean="0">
                <a:solidFill>
                  <a:schemeClr val="bg2"/>
                </a:solidFill>
                <a:latin typeface="Qualcomm Office Regular" pitchFamily="34" charset="0"/>
                <a:ea typeface="+mn-ea"/>
                <a:cs typeface="Arial" pitchFamily="34" charset="0"/>
              </a:defRPr>
            </a:lvl1pPr>
            <a:lvl2pPr marL="342797" indent="0">
              <a:buNone/>
              <a:defRPr sz="1500" b="1"/>
            </a:lvl2pPr>
            <a:lvl3pPr marL="685594" indent="0">
              <a:buNone/>
              <a:defRPr sz="1400" b="1"/>
            </a:lvl3pPr>
            <a:lvl4pPr marL="1028391" indent="0">
              <a:buNone/>
              <a:defRPr sz="1200" b="1"/>
            </a:lvl4pPr>
            <a:lvl5pPr marL="1371189" indent="0">
              <a:buNone/>
              <a:defRPr sz="1200" b="1"/>
            </a:lvl5pPr>
            <a:lvl6pPr marL="1713986" indent="0">
              <a:buNone/>
              <a:defRPr sz="1200" b="1"/>
            </a:lvl6pPr>
            <a:lvl7pPr marL="2056783" indent="0">
              <a:buNone/>
              <a:defRPr sz="1200" b="1"/>
            </a:lvl7pPr>
            <a:lvl8pPr marL="2399580" indent="0">
              <a:buNone/>
              <a:defRPr sz="1200" b="1"/>
            </a:lvl8pPr>
            <a:lvl9pPr marL="2742377" indent="0">
              <a:buNone/>
              <a:defRPr sz="1200" b="1"/>
            </a:lvl9pPr>
          </a:lstStyle>
          <a:p>
            <a:pPr lvl="0"/>
            <a:r>
              <a:rPr lang="en-US"/>
              <a:t>Edit Master text styles</a:t>
            </a:r>
          </a:p>
        </p:txBody>
      </p:sp>
    </p:spTree>
    <p:extLst>
      <p:ext uri="{BB962C8B-B14F-4D97-AF65-F5344CB8AC3E}">
        <p14:creationId xmlns:p14="http://schemas.microsoft.com/office/powerpoint/2010/main" val="3826735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0025"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122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184013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7251511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002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613" y="2906713"/>
            <a:ext cx="1036002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87348244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613" y="1600200"/>
            <a:ext cx="5408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DAFB0E-0006-42C2-A33E-C08C5D4D5B4B}" type="datetimeFigureOut">
              <a:rPr lang="en-US" smtClean="0"/>
              <a:t>6/13/2018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5582897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4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4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125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125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DAFB0E-0006-42C2-A33E-C08C5D4D5B4B}" type="datetimeFigureOut">
              <a:rPr lang="en-US" smtClean="0"/>
              <a:t>6/13/2018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39042761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DAFB0E-0006-42C2-A33E-C08C5D4D5B4B}" type="datetimeFigureOut">
              <a:rPr lang="en-US" smtClean="0"/>
              <a:t>6/13/2018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36248143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AFB0E-0006-42C2-A33E-C08C5D4D5B4B}" type="datetimeFigureOut">
              <a:rPr lang="en-US" smtClean="0"/>
              <a:t>6/13/2018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9385767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0025"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5675" y="273050"/>
            <a:ext cx="6813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6/13/2018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720188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59655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3612"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188" y="612775"/>
            <a:ext cx="731361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188" y="5367338"/>
            <a:ext cx="73136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6/13/2018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4339934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7118737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7613" y="274638"/>
            <a:ext cx="2741612"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5613"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DAFB0E-0006-42C2-A33E-C08C5D4D5B4B}" type="datetimeFigureOut">
              <a:rPr lang="en-US" smtClean="0"/>
              <a:t>6/13/2018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6482316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55646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dirty="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56848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dirty="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806559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6905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426812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400835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516627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5" y="1931781"/>
            <a:ext cx="11427023" cy="1398844"/>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199790" indent="-260526">
              <a:buFont typeface="Qualcomm Regular" pitchFamily="34" charset="0"/>
              <a:buChar char="−"/>
              <a:defRPr/>
            </a:lvl5pPr>
            <a:lvl6pPr marL="1628286"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467" y="740540"/>
            <a:ext cx="11430000" cy="484748"/>
          </a:xfrm>
          <a:prstGeom prst="rect">
            <a:avLst/>
          </a:prstGeom>
        </p:spPr>
        <p:txBody>
          <a:bodyPr vert="horz" wrap="square" lIns="68580" tIns="34290" rIns="68580" bIns="34290" rtlCol="0" anchor="ctr">
            <a:spAutoFit/>
          </a:bodyPr>
          <a:lstStyle>
            <a:lvl1pPr>
              <a:defRPr sz="3599">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467" y="1426468"/>
            <a:ext cx="11430000" cy="350865"/>
          </a:xfrm>
        </p:spPr>
        <p:txBody>
          <a:bodyPr tIns="0" bIns="0" anchor="t"/>
          <a:lstStyle>
            <a:lvl1pPr marL="0" indent="0" algn="l" defTabSz="914126" rtl="0" eaLnBrk="1" latinLnBrk="0" hangingPunct="1">
              <a:lnSpc>
                <a:spcPct val="95000"/>
              </a:lnSpc>
              <a:spcBef>
                <a:spcPct val="20000"/>
              </a:spcBef>
              <a:buFontTx/>
              <a:buNone/>
              <a:defRPr lang="en-US" sz="2399" b="0" kern="1200" dirty="0" smtClean="0">
                <a:solidFill>
                  <a:schemeClr val="bg2"/>
                </a:solidFill>
                <a:latin typeface="Qualcomm Office Regular" pitchFamily="34" charset="0"/>
                <a:ea typeface="+mn-ea"/>
                <a:cs typeface="Arial" pitchFamily="34" charset="0"/>
              </a:defRPr>
            </a:lvl1pPr>
            <a:lvl2pPr marL="342797" indent="0">
              <a:buNone/>
              <a:defRPr sz="1500" b="1"/>
            </a:lvl2pPr>
            <a:lvl3pPr marL="685594" indent="0">
              <a:buNone/>
              <a:defRPr sz="1400" b="1"/>
            </a:lvl3pPr>
            <a:lvl4pPr marL="1028391" indent="0">
              <a:buNone/>
              <a:defRPr sz="1200" b="1"/>
            </a:lvl4pPr>
            <a:lvl5pPr marL="1371189" indent="0">
              <a:buNone/>
              <a:defRPr sz="1200" b="1"/>
            </a:lvl5pPr>
            <a:lvl6pPr marL="1713986" indent="0">
              <a:buNone/>
              <a:defRPr sz="1200" b="1"/>
            </a:lvl6pPr>
            <a:lvl7pPr marL="2056783" indent="0">
              <a:buNone/>
              <a:defRPr sz="1200" b="1"/>
            </a:lvl7pPr>
            <a:lvl8pPr marL="2399580" indent="0">
              <a:buNone/>
              <a:defRPr sz="1200" b="1"/>
            </a:lvl8pPr>
            <a:lvl9pPr marL="2742377" indent="0">
              <a:buNone/>
              <a:defRPr sz="1200" b="1"/>
            </a:lvl9pPr>
          </a:lstStyle>
          <a:p>
            <a:pPr lvl="0"/>
            <a:r>
              <a:rPr lang="en-US"/>
              <a:t>Click to edit Master text styles</a:t>
            </a:r>
          </a:p>
        </p:txBody>
      </p:sp>
    </p:spTree>
    <p:extLst>
      <p:ext uri="{BB962C8B-B14F-4D97-AF65-F5344CB8AC3E}">
        <p14:creationId xmlns:p14="http://schemas.microsoft.com/office/powerpoint/2010/main" val="7217767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800330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137235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2203577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3351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342754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390632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4155214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761132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221314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dirty="0">
                <a:solidFill>
                  <a:schemeClr val="bg1"/>
                </a:solidFill>
              </a:rPr>
              <a:t>Confidential and Proprietary — </a:t>
            </a:r>
            <a:br>
              <a:rPr lang="en-US" sz="800" dirty="0">
                <a:solidFill>
                  <a:schemeClr val="bg1"/>
                </a:solidFill>
              </a:rPr>
            </a:br>
            <a:r>
              <a:rPr lang="en-US" sz="800"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86075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slideLayout" Target="../slideLayouts/slideLayout46.xml"/><Relationship Id="rId39" Type="http://schemas.openxmlformats.org/officeDocument/2006/relationships/slideLayout" Target="../slideLayouts/slideLayout59.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34" Type="http://schemas.openxmlformats.org/officeDocument/2006/relationships/slideLayout" Target="../slideLayouts/slideLayout54.xml"/><Relationship Id="rId42" Type="http://schemas.openxmlformats.org/officeDocument/2006/relationships/slideLayout" Target="../slideLayouts/slideLayout62.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slideLayout" Target="../slideLayouts/slideLayout45.xml"/><Relationship Id="rId33" Type="http://schemas.openxmlformats.org/officeDocument/2006/relationships/slideLayout" Target="../slideLayouts/slideLayout53.xml"/><Relationship Id="rId38" Type="http://schemas.openxmlformats.org/officeDocument/2006/relationships/slideLayout" Target="../slideLayouts/slideLayout58.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29" Type="http://schemas.openxmlformats.org/officeDocument/2006/relationships/slideLayout" Target="../slideLayouts/slideLayout49.xml"/><Relationship Id="rId41" Type="http://schemas.openxmlformats.org/officeDocument/2006/relationships/slideLayout" Target="../slideLayouts/slideLayout61.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32" Type="http://schemas.openxmlformats.org/officeDocument/2006/relationships/slideLayout" Target="../slideLayouts/slideLayout52.xml"/><Relationship Id="rId37" Type="http://schemas.openxmlformats.org/officeDocument/2006/relationships/slideLayout" Target="../slideLayouts/slideLayout57.xml"/><Relationship Id="rId40" Type="http://schemas.openxmlformats.org/officeDocument/2006/relationships/slideLayout" Target="../slideLayouts/slideLayout60.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28" Type="http://schemas.openxmlformats.org/officeDocument/2006/relationships/slideLayout" Target="../slideLayouts/slideLayout48.xml"/><Relationship Id="rId36" Type="http://schemas.openxmlformats.org/officeDocument/2006/relationships/slideLayout" Target="../slideLayouts/slideLayout56.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31" Type="http://schemas.openxmlformats.org/officeDocument/2006/relationships/slideLayout" Target="../slideLayouts/slideLayout51.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slideLayout" Target="../slideLayouts/slideLayout47.xml"/><Relationship Id="rId30" Type="http://schemas.openxmlformats.org/officeDocument/2006/relationships/slideLayout" Target="../slideLayouts/slideLayout50.xml"/><Relationship Id="rId35" Type="http://schemas.openxmlformats.org/officeDocument/2006/relationships/slideLayout" Target="../slideLayouts/slideLayout55.xml"/><Relationship Id="rId4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image" Target="../media/image1.png"/><Relationship Id="rId5" Type="http://schemas.openxmlformats.org/officeDocument/2006/relationships/slideLayout" Target="../slideLayouts/slideLayout67.xml"/><Relationship Id="rId10" Type="http://schemas.openxmlformats.org/officeDocument/2006/relationships/theme" Target="../theme/theme4.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5.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18" Type="http://schemas.openxmlformats.org/officeDocument/2006/relationships/slideLayout" Target="../slideLayouts/slideLayout100.xml"/><Relationship Id="rId26" Type="http://schemas.openxmlformats.org/officeDocument/2006/relationships/slideLayout" Target="../slideLayouts/slideLayout108.xml"/><Relationship Id="rId39" Type="http://schemas.openxmlformats.org/officeDocument/2006/relationships/slideLayout" Target="../slideLayouts/slideLayout121.xml"/><Relationship Id="rId3" Type="http://schemas.openxmlformats.org/officeDocument/2006/relationships/slideLayout" Target="../slideLayouts/slideLayout85.xml"/><Relationship Id="rId21" Type="http://schemas.openxmlformats.org/officeDocument/2006/relationships/slideLayout" Target="../slideLayouts/slideLayout103.xml"/><Relationship Id="rId34" Type="http://schemas.openxmlformats.org/officeDocument/2006/relationships/slideLayout" Target="../slideLayouts/slideLayout116.xml"/><Relationship Id="rId42" Type="http://schemas.openxmlformats.org/officeDocument/2006/relationships/slideLayout" Target="../slideLayouts/slideLayout124.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slideLayout" Target="../slideLayouts/slideLayout107.xml"/><Relationship Id="rId33" Type="http://schemas.openxmlformats.org/officeDocument/2006/relationships/slideLayout" Target="../slideLayouts/slideLayout115.xml"/><Relationship Id="rId38" Type="http://schemas.openxmlformats.org/officeDocument/2006/relationships/slideLayout" Target="../slideLayouts/slideLayout120.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slideLayout" Target="../slideLayouts/slideLayout102.xml"/><Relationship Id="rId29" Type="http://schemas.openxmlformats.org/officeDocument/2006/relationships/slideLayout" Target="../slideLayouts/slideLayout111.xml"/><Relationship Id="rId41" Type="http://schemas.openxmlformats.org/officeDocument/2006/relationships/slideLayout" Target="../slideLayouts/slideLayout123.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slideLayout" Target="../slideLayouts/slideLayout106.xml"/><Relationship Id="rId32" Type="http://schemas.openxmlformats.org/officeDocument/2006/relationships/slideLayout" Target="../slideLayouts/slideLayout114.xml"/><Relationship Id="rId37" Type="http://schemas.openxmlformats.org/officeDocument/2006/relationships/slideLayout" Target="../slideLayouts/slideLayout119.xml"/><Relationship Id="rId40" Type="http://schemas.openxmlformats.org/officeDocument/2006/relationships/slideLayout" Target="../slideLayouts/slideLayout122.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slideLayout" Target="../slideLayouts/slideLayout105.xml"/><Relationship Id="rId28" Type="http://schemas.openxmlformats.org/officeDocument/2006/relationships/slideLayout" Target="../slideLayouts/slideLayout110.xml"/><Relationship Id="rId36" Type="http://schemas.openxmlformats.org/officeDocument/2006/relationships/slideLayout" Target="../slideLayouts/slideLayout118.xml"/><Relationship Id="rId10" Type="http://schemas.openxmlformats.org/officeDocument/2006/relationships/slideLayout" Target="../slideLayouts/slideLayout92.xml"/><Relationship Id="rId19" Type="http://schemas.openxmlformats.org/officeDocument/2006/relationships/slideLayout" Target="../slideLayouts/slideLayout101.xml"/><Relationship Id="rId31" Type="http://schemas.openxmlformats.org/officeDocument/2006/relationships/slideLayout" Target="../slideLayouts/slideLayout113.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 Id="rId27" Type="http://schemas.openxmlformats.org/officeDocument/2006/relationships/slideLayout" Target="../slideLayouts/slideLayout109.xml"/><Relationship Id="rId30" Type="http://schemas.openxmlformats.org/officeDocument/2006/relationships/slideLayout" Target="../slideLayouts/slideLayout112.xml"/><Relationship Id="rId35" Type="http://schemas.openxmlformats.org/officeDocument/2006/relationships/slideLayout" Target="../slideLayouts/slideLayout117.xml"/><Relationship Id="rId43"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
        <p:nvSpPr>
          <p:cNvPr id="5" name="TextBox 4"/>
          <p:cNvSpPr txBox="1"/>
          <p:nvPr userDrawn="1"/>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dirty="0">
                <a:solidFill>
                  <a:schemeClr val="bg1">
                    <a:lumMod val="75000"/>
                  </a:schemeClr>
                </a:solidFill>
                <a:latin typeface="Qualcomm Office Regular" pitchFamily="34" charset="0"/>
                <a:ea typeface="+mn-ea"/>
                <a:cs typeface="Arial" pitchFamily="34" charset="0"/>
              </a:rPr>
              <a:t>Qualcomm  Proprietary</a:t>
            </a: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8" r:id="rId1"/>
    <p:sldLayoutId id="2147483744" r:id="rId2"/>
    <p:sldLayoutId id="2147483745" r:id="rId3"/>
    <p:sldLayoutId id="2147483747" r:id="rId4"/>
    <p:sldLayoutId id="2147483749" r:id="rId5"/>
    <p:sldLayoutId id="2147483751" r:id="rId6"/>
    <p:sldLayoutId id="2147483753" r:id="rId7"/>
    <p:sldLayoutId id="2147483755" r:id="rId8"/>
    <p:sldLayoutId id="2147483787" r:id="rId9"/>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1"/>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6962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0"/>
            <a:ext cx="1096962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AFB0E-0006-42C2-A33E-C08C5D4D5B4B}" type="datetimeFigureOut">
              <a:rPr lang="en-US" smtClean="0"/>
              <a:t>6/13/2018</a:t>
            </a:fld>
            <a:endParaRPr lang="en-US"/>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CCAE4-A917-4EA9-8397-CA076E34F350}" type="slidenum">
              <a:rPr lang="en-US" smtClean="0"/>
              <a:t>‹#›</a:t>
            </a:fld>
            <a:endParaRPr lang="en-US"/>
          </a:p>
        </p:txBody>
      </p:sp>
      <p:cxnSp>
        <p:nvCxnSpPr>
          <p:cNvPr id="7" name="Straight Connector 6"/>
          <p:cNvCxnSpPr/>
          <p:nvPr userDrawn="1"/>
        </p:nvCxnSpPr>
        <p:spPr>
          <a:xfrm>
            <a:off x="382588" y="901262"/>
            <a:ext cx="10817259"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Rectangle 7"/>
          <p:cNvSpPr>
            <a:spLocks noGrp="1" noChangeArrowheads="1"/>
          </p:cNvSpPr>
          <p:nvPr userDrawn="1"/>
        </p:nvSpPr>
        <p:spPr>
          <a:xfrm>
            <a:off x="9133831" y="6444829"/>
            <a:ext cx="2463501" cy="307731"/>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r>
              <a:rPr lang="en-US" sz="900" dirty="0">
                <a:solidFill>
                  <a:schemeClr val="tx1"/>
                </a:solidFill>
              </a:rPr>
              <a:t>Qualcomm Confidential and Proprietary</a:t>
            </a:r>
          </a:p>
        </p:txBody>
      </p:sp>
    </p:spTree>
    <p:extLst>
      <p:ext uri="{BB962C8B-B14F-4D97-AF65-F5344CB8AC3E}">
        <p14:creationId xmlns:p14="http://schemas.microsoft.com/office/powerpoint/2010/main" val="108501028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106574643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 id="2147483808" r:id="rId17"/>
    <p:sldLayoutId id="2147483809" r:id="rId18"/>
    <p:sldLayoutId id="2147483810" r:id="rId19"/>
    <p:sldLayoutId id="2147483811" r:id="rId20"/>
    <p:sldLayoutId id="2147483812" r:id="rId21"/>
    <p:sldLayoutId id="2147483813" r:id="rId22"/>
    <p:sldLayoutId id="2147483814" r:id="rId23"/>
    <p:sldLayoutId id="2147483815" r:id="rId24"/>
    <p:sldLayoutId id="2147483816" r:id="rId25"/>
    <p:sldLayoutId id="2147483817" r:id="rId26"/>
    <p:sldLayoutId id="2147483818" r:id="rId27"/>
    <p:sldLayoutId id="2147483819" r:id="rId28"/>
    <p:sldLayoutId id="2147483820" r:id="rId29"/>
    <p:sldLayoutId id="2147483821" r:id="rId30"/>
    <p:sldLayoutId id="2147483822" r:id="rId31"/>
    <p:sldLayoutId id="2147483823" r:id="rId32"/>
    <p:sldLayoutId id="2147483824" r:id="rId33"/>
    <p:sldLayoutId id="2147483825" r:id="rId34"/>
    <p:sldLayoutId id="2147483826" r:id="rId35"/>
    <p:sldLayoutId id="2147483827" r:id="rId36"/>
    <p:sldLayoutId id="2147483828" r:id="rId37"/>
    <p:sldLayoutId id="2147483829" r:id="rId38"/>
    <p:sldLayoutId id="2147483830" r:id="rId39"/>
    <p:sldLayoutId id="2147483831" r:id="rId40"/>
    <p:sldLayoutId id="2147483832" r:id="rId41"/>
    <p:sldLayoutId id="214748383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
        <p:nvSpPr>
          <p:cNvPr id="5" name="TextBox 4"/>
          <p:cNvSpPr txBox="1"/>
          <p:nvPr/>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dirty="0">
                <a:solidFill>
                  <a:schemeClr val="bg1">
                    <a:lumMod val="75000"/>
                  </a:schemeClr>
                </a:solidFill>
                <a:latin typeface="Qualcomm Office Regular" pitchFamily="34" charset="0"/>
                <a:ea typeface="+mn-ea"/>
                <a:cs typeface="Arial" pitchFamily="34" charset="0"/>
              </a:rPr>
              <a:t>Qualcomm  Proprietary</a:t>
            </a:r>
          </a:p>
        </p:txBody>
      </p:sp>
      <p:sp>
        <p:nvSpPr>
          <p:cNvPr id="6" name="TextBox 5">
            <a:extLst>
              <a:ext uri="{FF2B5EF4-FFF2-40B4-BE49-F238E27FC236}">
                <a16:creationId xmlns:a16="http://schemas.microsoft.com/office/drawing/2014/main" id="{25874A09-1C71-4CD3-A2C8-35CED6336899}"/>
              </a:ext>
            </a:extLst>
          </p:cNvPr>
          <p:cNvSpPr txBox="1"/>
          <p:nvPr userDrawn="1"/>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dirty="0">
                <a:solidFill>
                  <a:schemeClr val="bg1">
                    <a:lumMod val="75000"/>
                  </a:schemeClr>
                </a:solidFill>
                <a:latin typeface="Qualcomm Office Regular" pitchFamily="34" charset="0"/>
                <a:ea typeface="+mn-ea"/>
                <a:cs typeface="Arial" pitchFamily="34" charset="0"/>
              </a:rPr>
              <a:t>Qualcomm  Proprietary</a:t>
            </a:r>
          </a:p>
        </p:txBody>
      </p:sp>
    </p:spTree>
    <p:extLst>
      <p:ext uri="{BB962C8B-B14F-4D97-AF65-F5344CB8AC3E}">
        <p14:creationId xmlns:p14="http://schemas.microsoft.com/office/powerpoint/2010/main" val="1907747814"/>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1"/>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6962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0"/>
            <a:ext cx="10969625"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AFB0E-0006-42C2-A33E-C08C5D4D5B4B}" type="datetimeFigureOut">
              <a:rPr lang="en-US" smtClean="0"/>
              <a:t>6/13/2018</a:t>
            </a:fld>
            <a:endParaRPr lang="en-US"/>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CCAE4-A917-4EA9-8397-CA076E34F350}" type="slidenum">
              <a:rPr lang="en-US" smtClean="0"/>
              <a:t>‹#›</a:t>
            </a:fld>
            <a:endParaRPr lang="en-US"/>
          </a:p>
        </p:txBody>
      </p:sp>
      <p:cxnSp>
        <p:nvCxnSpPr>
          <p:cNvPr id="7" name="Straight Connector 6"/>
          <p:cNvCxnSpPr/>
          <p:nvPr/>
        </p:nvCxnSpPr>
        <p:spPr>
          <a:xfrm>
            <a:off x="382588" y="901262"/>
            <a:ext cx="10817259"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Rectangle 7"/>
          <p:cNvSpPr>
            <a:spLocks noGrp="1" noChangeArrowheads="1"/>
          </p:cNvSpPr>
          <p:nvPr/>
        </p:nvSpPr>
        <p:spPr>
          <a:xfrm>
            <a:off x="9133831" y="6444829"/>
            <a:ext cx="2463501" cy="307731"/>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r>
              <a:rPr lang="en-US" sz="900" dirty="0">
                <a:solidFill>
                  <a:schemeClr val="tx1"/>
                </a:solidFill>
              </a:rPr>
              <a:t>Qualcomm Confidential and Proprietary</a:t>
            </a:r>
          </a:p>
        </p:txBody>
      </p:sp>
    </p:spTree>
    <p:extLst>
      <p:ext uri="{BB962C8B-B14F-4D97-AF65-F5344CB8AC3E}">
        <p14:creationId xmlns:p14="http://schemas.microsoft.com/office/powerpoint/2010/main" val="1173227601"/>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dirty="0"/>
          </a:p>
        </p:txBody>
      </p:sp>
    </p:spTree>
    <p:extLst>
      <p:ext uri="{BB962C8B-B14F-4D97-AF65-F5344CB8AC3E}">
        <p14:creationId xmlns:p14="http://schemas.microsoft.com/office/powerpoint/2010/main" val="614337684"/>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 id="2147483871" r:id="rId15"/>
    <p:sldLayoutId id="2147483872" r:id="rId16"/>
    <p:sldLayoutId id="2147483873" r:id="rId17"/>
    <p:sldLayoutId id="2147483874" r:id="rId18"/>
    <p:sldLayoutId id="2147483875" r:id="rId19"/>
    <p:sldLayoutId id="2147483876" r:id="rId20"/>
    <p:sldLayoutId id="2147483877" r:id="rId21"/>
    <p:sldLayoutId id="2147483878" r:id="rId22"/>
    <p:sldLayoutId id="2147483879" r:id="rId23"/>
    <p:sldLayoutId id="2147483880" r:id="rId24"/>
    <p:sldLayoutId id="2147483881" r:id="rId25"/>
    <p:sldLayoutId id="2147483882" r:id="rId26"/>
    <p:sldLayoutId id="2147483883" r:id="rId27"/>
    <p:sldLayoutId id="2147483884" r:id="rId28"/>
    <p:sldLayoutId id="2147483885" r:id="rId29"/>
    <p:sldLayoutId id="2147483886" r:id="rId30"/>
    <p:sldLayoutId id="2147483887" r:id="rId31"/>
    <p:sldLayoutId id="2147483888" r:id="rId32"/>
    <p:sldLayoutId id="2147483889" r:id="rId33"/>
    <p:sldLayoutId id="2147483890" r:id="rId34"/>
    <p:sldLayoutId id="2147483891" r:id="rId35"/>
    <p:sldLayoutId id="2147483892" r:id="rId36"/>
    <p:sldLayoutId id="2147483893" r:id="rId37"/>
    <p:sldLayoutId id="2147483894" r:id="rId38"/>
    <p:sldLayoutId id="2147483895" r:id="rId39"/>
    <p:sldLayoutId id="2147483896" r:id="rId40"/>
    <p:sldLayoutId id="2147483897" r:id="rId41"/>
    <p:sldLayoutId id="2147483898"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ABF45-E54F-40C8-A3DC-2BB2AB3FF746}"/>
              </a:ext>
            </a:extLst>
          </p:cNvPr>
          <p:cNvSpPr>
            <a:spLocks noGrp="1"/>
          </p:cNvSpPr>
          <p:nvPr>
            <p:ph type="ctrTitle"/>
          </p:nvPr>
        </p:nvSpPr>
        <p:spPr>
          <a:xfrm>
            <a:off x="308886" y="2519521"/>
            <a:ext cx="9833404" cy="1818959"/>
          </a:xfrm>
        </p:spPr>
        <p:txBody>
          <a:bodyPr/>
          <a:lstStyle/>
          <a:p>
            <a:r>
              <a:rPr lang="en-GB" sz="4400" dirty="0"/>
              <a:t>SP-180568</a:t>
            </a:r>
            <a:br>
              <a:rPr lang="en-GB" sz="4400" dirty="0"/>
            </a:br>
            <a:r>
              <a:rPr lang="en-GB" sz="4400" dirty="0"/>
              <a:t>Visualisation of Focus Area time planning</a:t>
            </a:r>
            <a:br>
              <a:rPr lang="en-GB" sz="4400" dirty="0"/>
            </a:br>
            <a:r>
              <a:rPr lang="en-GB" sz="4400" dirty="0"/>
              <a:t>Qualcomm Incorporated</a:t>
            </a:r>
          </a:p>
        </p:txBody>
      </p:sp>
    </p:spTree>
    <p:extLst>
      <p:ext uri="{BB962C8B-B14F-4D97-AF65-F5344CB8AC3E}">
        <p14:creationId xmlns:p14="http://schemas.microsoft.com/office/powerpoint/2010/main" val="4028858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Option 3</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Full SA2 pipeline</a:t>
            </a:r>
          </a:p>
        </p:txBody>
      </p:sp>
      <p:sp>
        <p:nvSpPr>
          <p:cNvPr id="30" name="Rectangle 29">
            <a:extLst>
              <a:ext uri="{FF2B5EF4-FFF2-40B4-BE49-F238E27FC236}">
                <a16:creationId xmlns:a16="http://schemas.microsoft.com/office/drawing/2014/main" id="{DF5BD02B-E2ED-4809-BA16-61E22F0FE579}"/>
              </a:ext>
            </a:extLst>
          </p:cNvPr>
          <p:cNvSpPr/>
          <p:nvPr/>
        </p:nvSpPr>
        <p:spPr bwMode="auto">
          <a:xfrm>
            <a:off x="8665828" y="914400"/>
            <a:ext cx="3047639" cy="5352176"/>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34" name="Rectangle 33">
            <a:extLst>
              <a:ext uri="{FF2B5EF4-FFF2-40B4-BE49-F238E27FC236}">
                <a16:creationId xmlns:a16="http://schemas.microsoft.com/office/drawing/2014/main" id="{F5EBE0FF-CE0D-4A61-AEEC-8A2B5C6E81AC}"/>
              </a:ext>
            </a:extLst>
          </p:cNvPr>
          <p:cNvSpPr/>
          <p:nvPr/>
        </p:nvSpPr>
        <p:spPr bwMode="auto">
          <a:xfrm>
            <a:off x="8665826" y="914400"/>
            <a:ext cx="3047639" cy="1877465"/>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600" b="1" dirty="0"/>
              <a:t>Focus Areas:</a:t>
            </a:r>
          </a:p>
          <a:p>
            <a:r>
              <a:rPr lang="en-US" sz="1600" dirty="0"/>
              <a:t>FS_5WWC		7</a:t>
            </a:r>
            <a:endParaRPr lang="en-GB" sz="2800" dirty="0"/>
          </a:p>
          <a:p>
            <a:r>
              <a:rPr lang="en-US" sz="1600" dirty="0"/>
              <a:t>FS_5G_URLLC	8</a:t>
            </a:r>
            <a:endParaRPr lang="en-GB" sz="2800" dirty="0"/>
          </a:p>
          <a:p>
            <a:r>
              <a:rPr lang="en-US" sz="1600" dirty="0" err="1"/>
              <a:t>FS_eSBA</a:t>
            </a:r>
            <a:r>
              <a:rPr lang="en-US" sz="1600" dirty="0"/>
              <a:t>		12</a:t>
            </a:r>
            <a:endParaRPr lang="en-GB" sz="2800" dirty="0"/>
          </a:p>
          <a:p>
            <a:r>
              <a:rPr lang="en-US" sz="1600" dirty="0"/>
              <a:t>FS_CIoT_5G	14</a:t>
            </a:r>
            <a:endParaRPr lang="en-GB" sz="2800" dirty="0"/>
          </a:p>
          <a:p>
            <a:r>
              <a:rPr lang="en-US" sz="1600" dirty="0" err="1"/>
              <a:t>FS_Vertical_LAN</a:t>
            </a:r>
            <a:r>
              <a:rPr lang="en-US" sz="1600" dirty="0"/>
              <a:t>	8</a:t>
            </a:r>
            <a:endParaRPr lang="en-GB" sz="2800" dirty="0"/>
          </a:p>
          <a:p>
            <a:r>
              <a:rPr lang="en-US" sz="1600" dirty="0"/>
              <a:t>FS_eV2XARC	10</a:t>
            </a:r>
          </a:p>
        </p:txBody>
      </p:sp>
      <p:cxnSp>
        <p:nvCxnSpPr>
          <p:cNvPr id="35" name="Straight Arrow Connector 34">
            <a:extLst>
              <a:ext uri="{FF2B5EF4-FFF2-40B4-BE49-F238E27FC236}">
                <a16:creationId xmlns:a16="http://schemas.microsoft.com/office/drawing/2014/main" id="{3AC353D5-5695-4270-B02A-7636F583D35F}"/>
              </a:ext>
            </a:extLst>
          </p:cNvPr>
          <p:cNvCxnSpPr/>
          <p:nvPr/>
        </p:nvCxnSpPr>
        <p:spPr>
          <a:xfrm>
            <a:off x="7432646" y="887505"/>
            <a:ext cx="0" cy="5352176"/>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C773AA56-DD29-45AB-AD1D-2EC236C08DEC}"/>
              </a:ext>
            </a:extLst>
          </p:cNvPr>
          <p:cNvSpPr txBox="1"/>
          <p:nvPr/>
        </p:nvSpPr>
        <p:spPr>
          <a:xfrm rot="16200000">
            <a:off x="6837676" y="3045204"/>
            <a:ext cx="848309" cy="3416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168 TU</a:t>
            </a:r>
          </a:p>
        </p:txBody>
      </p:sp>
      <p:sp>
        <p:nvSpPr>
          <p:cNvPr id="37" name="Rectangle 36">
            <a:extLst>
              <a:ext uri="{FF2B5EF4-FFF2-40B4-BE49-F238E27FC236}">
                <a16:creationId xmlns:a16="http://schemas.microsoft.com/office/drawing/2014/main" id="{16ED49B6-82D6-487F-8E43-01AEF9CE7589}"/>
              </a:ext>
            </a:extLst>
          </p:cNvPr>
          <p:cNvSpPr/>
          <p:nvPr/>
        </p:nvSpPr>
        <p:spPr bwMode="auto">
          <a:xfrm>
            <a:off x="8665828" y="5715185"/>
            <a:ext cx="3047639" cy="526974"/>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600" dirty="0"/>
              <a:t>Other maintenance</a:t>
            </a:r>
          </a:p>
        </p:txBody>
      </p:sp>
      <p:cxnSp>
        <p:nvCxnSpPr>
          <p:cNvPr id="38" name="Straight Arrow Connector 37">
            <a:extLst>
              <a:ext uri="{FF2B5EF4-FFF2-40B4-BE49-F238E27FC236}">
                <a16:creationId xmlns:a16="http://schemas.microsoft.com/office/drawing/2014/main" id="{D9C48FF7-3410-4259-BBC3-0F333E605640}"/>
              </a:ext>
            </a:extLst>
          </p:cNvPr>
          <p:cNvCxnSpPr>
            <a:cxnSpLocks/>
          </p:cNvCxnSpPr>
          <p:nvPr/>
        </p:nvCxnSpPr>
        <p:spPr>
          <a:xfrm>
            <a:off x="8499446" y="5578737"/>
            <a:ext cx="0" cy="630572"/>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0D24C4E-C705-4201-9B46-79AEFA4AA72D}"/>
              </a:ext>
            </a:extLst>
          </p:cNvPr>
          <p:cNvSpPr txBox="1"/>
          <p:nvPr/>
        </p:nvSpPr>
        <p:spPr>
          <a:xfrm rot="16200000">
            <a:off x="7902139" y="5723206"/>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12 TU</a:t>
            </a:r>
          </a:p>
        </p:txBody>
      </p:sp>
      <p:sp>
        <p:nvSpPr>
          <p:cNvPr id="40" name="Rectangle 39">
            <a:extLst>
              <a:ext uri="{FF2B5EF4-FFF2-40B4-BE49-F238E27FC236}">
                <a16:creationId xmlns:a16="http://schemas.microsoft.com/office/drawing/2014/main" id="{EA7B9111-29A7-402C-BEA1-F05B31BD2D15}"/>
              </a:ext>
            </a:extLst>
          </p:cNvPr>
          <p:cNvSpPr/>
          <p:nvPr/>
        </p:nvSpPr>
        <p:spPr bwMode="auto">
          <a:xfrm>
            <a:off x="8665828" y="5613307"/>
            <a:ext cx="3047639" cy="101878"/>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0000" tIns="0" rIns="0" bIns="0" numCol="1" spcCol="0" rtlCol="0" fromWordArt="0" anchor="t" anchorCtr="0" forceAA="0" compatLnSpc="1">
            <a:prstTxWarp prst="textNoShape">
              <a:avLst/>
            </a:prstTxWarp>
            <a:noAutofit/>
          </a:bodyPr>
          <a:lstStyle/>
          <a:p>
            <a:r>
              <a:rPr lang="en-US" sz="900" dirty="0"/>
              <a:t>TEI</a:t>
            </a:r>
          </a:p>
        </p:txBody>
      </p:sp>
      <p:cxnSp>
        <p:nvCxnSpPr>
          <p:cNvPr id="41" name="Straight Arrow Connector 40">
            <a:extLst>
              <a:ext uri="{FF2B5EF4-FFF2-40B4-BE49-F238E27FC236}">
                <a16:creationId xmlns:a16="http://schemas.microsoft.com/office/drawing/2014/main" id="{8CF98E76-4083-49B6-AE92-1F7623C64AA5}"/>
              </a:ext>
            </a:extLst>
          </p:cNvPr>
          <p:cNvCxnSpPr>
            <a:cxnSpLocks/>
          </p:cNvCxnSpPr>
          <p:nvPr/>
        </p:nvCxnSpPr>
        <p:spPr>
          <a:xfrm>
            <a:off x="8158720" y="5412056"/>
            <a:ext cx="0" cy="210213"/>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D86C18C0-2DBF-44A8-9C4A-8483B7559F30}"/>
              </a:ext>
            </a:extLst>
          </p:cNvPr>
          <p:cNvSpPr txBox="1"/>
          <p:nvPr/>
        </p:nvSpPr>
        <p:spPr>
          <a:xfrm rot="16200000">
            <a:off x="7563750" y="5241240"/>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2 TU</a:t>
            </a:r>
          </a:p>
        </p:txBody>
      </p:sp>
      <p:sp>
        <p:nvSpPr>
          <p:cNvPr id="43" name="Rectangle 42">
            <a:extLst>
              <a:ext uri="{FF2B5EF4-FFF2-40B4-BE49-F238E27FC236}">
                <a16:creationId xmlns:a16="http://schemas.microsoft.com/office/drawing/2014/main" id="{0ED1C094-D35F-4E54-A081-923FB2336084}"/>
              </a:ext>
            </a:extLst>
          </p:cNvPr>
          <p:cNvSpPr/>
          <p:nvPr/>
        </p:nvSpPr>
        <p:spPr bwMode="auto">
          <a:xfrm>
            <a:off x="8665827" y="4361686"/>
            <a:ext cx="3047639" cy="1242656"/>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600" dirty="0"/>
              <a:t>5GS_Ph1 maintenance</a:t>
            </a:r>
          </a:p>
        </p:txBody>
      </p:sp>
      <p:cxnSp>
        <p:nvCxnSpPr>
          <p:cNvPr id="44" name="Straight Arrow Connector 43">
            <a:extLst>
              <a:ext uri="{FF2B5EF4-FFF2-40B4-BE49-F238E27FC236}">
                <a16:creationId xmlns:a16="http://schemas.microsoft.com/office/drawing/2014/main" id="{4B4465B6-FC54-48A6-B9F8-528078C16EA0}"/>
              </a:ext>
            </a:extLst>
          </p:cNvPr>
          <p:cNvCxnSpPr>
            <a:cxnSpLocks/>
          </p:cNvCxnSpPr>
          <p:nvPr/>
        </p:nvCxnSpPr>
        <p:spPr>
          <a:xfrm>
            <a:off x="8499446" y="4436722"/>
            <a:ext cx="0" cy="975334"/>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815F56AA-6EDA-4122-AA4F-EC9A968701F7}"/>
              </a:ext>
            </a:extLst>
          </p:cNvPr>
          <p:cNvSpPr txBox="1"/>
          <p:nvPr/>
        </p:nvSpPr>
        <p:spPr>
          <a:xfrm rot="16200000">
            <a:off x="7817758" y="4485697"/>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44 TU</a:t>
            </a:r>
          </a:p>
        </p:txBody>
      </p:sp>
      <p:cxnSp>
        <p:nvCxnSpPr>
          <p:cNvPr id="46" name="Straight Arrow Connector 45">
            <a:extLst>
              <a:ext uri="{FF2B5EF4-FFF2-40B4-BE49-F238E27FC236}">
                <a16:creationId xmlns:a16="http://schemas.microsoft.com/office/drawing/2014/main" id="{E5ED9E8F-6A86-4982-8299-2C3E1B0679B4}"/>
              </a:ext>
            </a:extLst>
          </p:cNvPr>
          <p:cNvCxnSpPr>
            <a:cxnSpLocks/>
          </p:cNvCxnSpPr>
          <p:nvPr/>
        </p:nvCxnSpPr>
        <p:spPr>
          <a:xfrm>
            <a:off x="8463032" y="869046"/>
            <a:ext cx="0" cy="1930932"/>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3DD9927D-F680-40F9-9E0B-D94472D08D56}"/>
              </a:ext>
            </a:extLst>
          </p:cNvPr>
          <p:cNvSpPr txBox="1"/>
          <p:nvPr/>
        </p:nvSpPr>
        <p:spPr>
          <a:xfrm rot="16200000">
            <a:off x="7836083" y="1538973"/>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59 TU</a:t>
            </a:r>
          </a:p>
        </p:txBody>
      </p:sp>
      <p:sp>
        <p:nvSpPr>
          <p:cNvPr id="48" name="Rectangle 47">
            <a:extLst>
              <a:ext uri="{FF2B5EF4-FFF2-40B4-BE49-F238E27FC236}">
                <a16:creationId xmlns:a16="http://schemas.microsoft.com/office/drawing/2014/main" id="{375E7884-17C9-4909-BB0D-83FFBF415BB8}"/>
              </a:ext>
            </a:extLst>
          </p:cNvPr>
          <p:cNvSpPr/>
          <p:nvPr/>
        </p:nvSpPr>
        <p:spPr bwMode="auto">
          <a:xfrm>
            <a:off x="5565052" y="911677"/>
            <a:ext cx="1431533" cy="1852012"/>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35%</a:t>
            </a:r>
          </a:p>
        </p:txBody>
      </p:sp>
      <p:sp>
        <p:nvSpPr>
          <p:cNvPr id="49" name="Rectangle 48">
            <a:extLst>
              <a:ext uri="{FF2B5EF4-FFF2-40B4-BE49-F238E27FC236}">
                <a16:creationId xmlns:a16="http://schemas.microsoft.com/office/drawing/2014/main" id="{EC0CCB48-295B-4492-983D-99EA8D4BA10F}"/>
              </a:ext>
            </a:extLst>
          </p:cNvPr>
          <p:cNvSpPr/>
          <p:nvPr/>
        </p:nvSpPr>
        <p:spPr bwMode="auto">
          <a:xfrm>
            <a:off x="5557674" y="4260537"/>
            <a:ext cx="1431533" cy="1981622"/>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34%</a:t>
            </a:r>
          </a:p>
        </p:txBody>
      </p:sp>
      <p:sp>
        <p:nvSpPr>
          <p:cNvPr id="50" name="Rectangle 49">
            <a:extLst>
              <a:ext uri="{FF2B5EF4-FFF2-40B4-BE49-F238E27FC236}">
                <a16:creationId xmlns:a16="http://schemas.microsoft.com/office/drawing/2014/main" id="{F54E1899-3F6C-42C9-8E9F-3493EDED22C6}"/>
              </a:ext>
            </a:extLst>
          </p:cNvPr>
          <p:cNvSpPr/>
          <p:nvPr/>
        </p:nvSpPr>
        <p:spPr bwMode="auto">
          <a:xfrm>
            <a:off x="5558117" y="2791866"/>
            <a:ext cx="1431533" cy="1440494"/>
          </a:xfrm>
          <a:prstGeom prst="rect">
            <a:avLst/>
          </a:prstGeom>
          <a:ln/>
          <a:ex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30%</a:t>
            </a:r>
          </a:p>
        </p:txBody>
      </p:sp>
      <p:sp>
        <p:nvSpPr>
          <p:cNvPr id="51" name="TextBox 50">
            <a:extLst>
              <a:ext uri="{FF2B5EF4-FFF2-40B4-BE49-F238E27FC236}">
                <a16:creationId xmlns:a16="http://schemas.microsoft.com/office/drawing/2014/main" id="{BC506F1B-478D-4CDC-817C-0D8098B8AFB0}"/>
              </a:ext>
            </a:extLst>
          </p:cNvPr>
          <p:cNvSpPr txBox="1"/>
          <p:nvPr/>
        </p:nvSpPr>
        <p:spPr>
          <a:xfrm>
            <a:off x="4176319" y="1461264"/>
            <a:ext cx="197880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Focus Areas</a:t>
            </a:r>
          </a:p>
        </p:txBody>
      </p:sp>
      <p:sp>
        <p:nvSpPr>
          <p:cNvPr id="52" name="TextBox 51">
            <a:extLst>
              <a:ext uri="{FF2B5EF4-FFF2-40B4-BE49-F238E27FC236}">
                <a16:creationId xmlns:a16="http://schemas.microsoft.com/office/drawing/2014/main" id="{E2BD135A-1DBA-4C42-BCDE-FE6BA169E475}"/>
              </a:ext>
            </a:extLst>
          </p:cNvPr>
          <p:cNvSpPr txBox="1"/>
          <p:nvPr/>
        </p:nvSpPr>
        <p:spPr>
          <a:xfrm>
            <a:off x="4125720" y="3255038"/>
            <a:ext cx="197880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Priority topics</a:t>
            </a:r>
          </a:p>
        </p:txBody>
      </p:sp>
      <p:sp>
        <p:nvSpPr>
          <p:cNvPr id="53" name="TextBox 52">
            <a:extLst>
              <a:ext uri="{FF2B5EF4-FFF2-40B4-BE49-F238E27FC236}">
                <a16:creationId xmlns:a16="http://schemas.microsoft.com/office/drawing/2014/main" id="{B718D2FA-D69A-4A66-9C8A-CA735884F5B2}"/>
              </a:ext>
            </a:extLst>
          </p:cNvPr>
          <p:cNvSpPr txBox="1"/>
          <p:nvPr/>
        </p:nvSpPr>
        <p:spPr>
          <a:xfrm>
            <a:off x="4115610" y="5048812"/>
            <a:ext cx="1978802" cy="629403"/>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Maintenance</a:t>
            </a:r>
          </a:p>
          <a:p>
            <a:pPr>
              <a:lnSpc>
                <a:spcPct val="90000"/>
              </a:lnSpc>
              <a:spcAft>
                <a:spcPts val="300"/>
              </a:spcAft>
            </a:pPr>
            <a:r>
              <a:rPr lang="en-GB" dirty="0">
                <a:solidFill>
                  <a:schemeClr val="tx1">
                    <a:lumMod val="75000"/>
                    <a:lumOff val="25000"/>
                  </a:schemeClr>
                </a:solidFill>
                <a:latin typeface="Calibre Semibold" pitchFamily="34" charset="0"/>
              </a:rPr>
              <a:t>&amp; TEI</a:t>
            </a:r>
          </a:p>
        </p:txBody>
      </p:sp>
      <p:sp>
        <p:nvSpPr>
          <p:cNvPr id="54" name="Rectangle 53">
            <a:extLst>
              <a:ext uri="{FF2B5EF4-FFF2-40B4-BE49-F238E27FC236}">
                <a16:creationId xmlns:a16="http://schemas.microsoft.com/office/drawing/2014/main" id="{929DBE2A-0752-465A-9370-F57298C68EC5}"/>
              </a:ext>
            </a:extLst>
          </p:cNvPr>
          <p:cNvSpPr/>
          <p:nvPr/>
        </p:nvSpPr>
        <p:spPr bwMode="auto">
          <a:xfrm>
            <a:off x="8665824" y="2791865"/>
            <a:ext cx="3047639" cy="1560855"/>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2" spcCol="0" rtlCol="0" fromWordArt="0" anchor="t" anchorCtr="0" forceAA="0" compatLnSpc="1">
            <a:prstTxWarp prst="textNoShape">
              <a:avLst/>
            </a:prstTxWarp>
            <a:noAutofit/>
          </a:bodyPr>
          <a:lstStyle/>
          <a:p>
            <a:r>
              <a:rPr lang="en-GB" sz="1600" b="1" dirty="0"/>
              <a:t>Priority topics:</a:t>
            </a:r>
          </a:p>
          <a:p>
            <a:r>
              <a:rPr lang="en-US" sz="1600" dirty="0" err="1"/>
              <a:t>FS_eNS</a:t>
            </a:r>
            <a:r>
              <a:rPr lang="en-US" sz="1600" dirty="0"/>
              <a:t>	6</a:t>
            </a:r>
            <a:endParaRPr lang="en-GB" sz="1600" dirty="0"/>
          </a:p>
          <a:p>
            <a:r>
              <a:rPr lang="en-US" sz="1600" dirty="0"/>
              <a:t>FS_ATSSS	4</a:t>
            </a:r>
            <a:endParaRPr lang="en-GB" sz="1600" dirty="0"/>
          </a:p>
          <a:p>
            <a:r>
              <a:rPr lang="en-US" sz="1600" dirty="0" err="1"/>
              <a:t>FS_eNA</a:t>
            </a:r>
            <a:r>
              <a:rPr lang="en-US" sz="1600" dirty="0"/>
              <a:t>	10</a:t>
            </a:r>
            <a:endParaRPr lang="en-GB" sz="1600" dirty="0"/>
          </a:p>
          <a:p>
            <a:r>
              <a:rPr lang="en-US" sz="1600" dirty="0" err="1"/>
              <a:t>FS_eLCS</a:t>
            </a:r>
            <a:r>
              <a:rPr lang="en-US" sz="1600" dirty="0"/>
              <a:t>	4</a:t>
            </a:r>
            <a:endParaRPr lang="en-GB" sz="1600" dirty="0"/>
          </a:p>
          <a:p>
            <a:r>
              <a:rPr lang="en-US" sz="1600" dirty="0"/>
              <a:t>FS_eIMS5G 6</a:t>
            </a:r>
          </a:p>
          <a:p>
            <a:endParaRPr lang="en-US" sz="1600" dirty="0"/>
          </a:p>
          <a:p>
            <a:r>
              <a:rPr lang="en-US" sz="1600" dirty="0"/>
              <a:t>FS_FLADN          3</a:t>
            </a:r>
          </a:p>
          <a:p>
            <a:r>
              <a:rPr lang="en-US" sz="1600" dirty="0"/>
              <a:t>FS_RACS	        4</a:t>
            </a:r>
            <a:endParaRPr lang="en-GB" sz="1600" dirty="0"/>
          </a:p>
          <a:p>
            <a:r>
              <a:rPr lang="en-US" sz="1600" dirty="0"/>
              <a:t>FS_ETSUN        5.5</a:t>
            </a:r>
            <a:endParaRPr lang="en-GB" sz="1600" dirty="0"/>
          </a:p>
          <a:p>
            <a:r>
              <a:rPr lang="en-US" sz="1600" dirty="0"/>
              <a:t>FS_5GSAT_ARC 6</a:t>
            </a:r>
            <a:endParaRPr lang="en-GB" sz="1600" dirty="0"/>
          </a:p>
          <a:p>
            <a:r>
              <a:rPr lang="en-US" sz="1600" dirty="0"/>
              <a:t>SRVCC	        2</a:t>
            </a:r>
          </a:p>
        </p:txBody>
      </p:sp>
      <p:cxnSp>
        <p:nvCxnSpPr>
          <p:cNvPr id="55" name="Straight Arrow Connector 54">
            <a:extLst>
              <a:ext uri="{FF2B5EF4-FFF2-40B4-BE49-F238E27FC236}">
                <a16:creationId xmlns:a16="http://schemas.microsoft.com/office/drawing/2014/main" id="{3003C036-2AE1-4393-81A0-46DFAB6CF361}"/>
              </a:ext>
            </a:extLst>
          </p:cNvPr>
          <p:cNvCxnSpPr>
            <a:cxnSpLocks/>
          </p:cNvCxnSpPr>
          <p:nvPr/>
        </p:nvCxnSpPr>
        <p:spPr>
          <a:xfrm>
            <a:off x="8454348" y="2784926"/>
            <a:ext cx="8684" cy="1613126"/>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E730E78B-7A1B-4C75-94B6-32CDA1682C10}"/>
              </a:ext>
            </a:extLst>
          </p:cNvPr>
          <p:cNvSpPr txBox="1"/>
          <p:nvPr/>
        </p:nvSpPr>
        <p:spPr>
          <a:xfrm rot="16200000">
            <a:off x="7723748" y="3351201"/>
            <a:ext cx="105561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50.5 TU</a:t>
            </a:r>
          </a:p>
        </p:txBody>
      </p:sp>
    </p:spTree>
    <p:extLst>
      <p:ext uri="{BB962C8B-B14F-4D97-AF65-F5344CB8AC3E}">
        <p14:creationId xmlns:p14="http://schemas.microsoft.com/office/powerpoint/2010/main" val="3391656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5" y="1931781"/>
            <a:ext cx="11427023" cy="4893647"/>
          </a:xfrm>
        </p:spPr>
        <p:txBody>
          <a:bodyPr/>
          <a:lstStyle/>
          <a:p>
            <a:r>
              <a:rPr lang="en-US" dirty="0"/>
              <a:t>SA2 cannot progress everything to completion</a:t>
            </a:r>
          </a:p>
          <a:p>
            <a:r>
              <a:rPr lang="en-GB" dirty="0"/>
              <a:t>Focus Area item agreement is essential to protect critical work</a:t>
            </a:r>
          </a:p>
          <a:p>
            <a:r>
              <a:rPr lang="en-GB" dirty="0"/>
              <a:t>Somewhere, some studies will not receive the time allocation that they need for their current scope</a:t>
            </a:r>
          </a:p>
          <a:p>
            <a:r>
              <a:rPr lang="en-GB" dirty="0"/>
              <a:t>There are some low-hanging fruit of work which can be completed with limited time allocation</a:t>
            </a:r>
          </a:p>
          <a:p>
            <a:r>
              <a:rPr lang="en-GB" dirty="0"/>
              <a:t>Filling the SA2 pipeline completely until SA#81 will require that certain studies have no time allocated in the next quarter, for example:</a:t>
            </a:r>
          </a:p>
          <a:p>
            <a:pPr lvl="2"/>
            <a:r>
              <a:rPr lang="en-US" dirty="0" err="1"/>
              <a:t>xBDT</a:t>
            </a:r>
            <a:r>
              <a:rPr lang="en-US" dirty="0"/>
              <a:t>			FS_AAI_LTE_NR</a:t>
            </a:r>
            <a:endParaRPr lang="en-GB" dirty="0"/>
          </a:p>
          <a:p>
            <a:pPr lvl="2"/>
            <a:r>
              <a:rPr lang="en-US" dirty="0" err="1"/>
              <a:t>FS_UDM_Migrate</a:t>
            </a:r>
            <a:r>
              <a:rPr lang="en-US" dirty="0"/>
              <a:t>		</a:t>
            </a:r>
            <a:r>
              <a:rPr lang="en-US" dirty="0" err="1"/>
              <a:t>FS_LLC_Mob</a:t>
            </a:r>
            <a:endParaRPr lang="en-GB" dirty="0"/>
          </a:p>
          <a:p>
            <a:pPr lvl="2"/>
            <a:r>
              <a:rPr lang="en-US" dirty="0"/>
              <a:t>FS_NG_RTC		FS_ENTRADE</a:t>
            </a:r>
            <a:endParaRPr lang="en-GB" dirty="0"/>
          </a:p>
          <a:p>
            <a:pPr lvl="2"/>
            <a:r>
              <a:rPr lang="en-US" dirty="0"/>
              <a:t>FS_EPS_URACE</a:t>
            </a:r>
          </a:p>
          <a:p>
            <a:pPr marL="0" indent="0">
              <a:buNone/>
            </a:pPr>
            <a:endParaRPr lang="en-GB" dirty="0"/>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Observations</a:t>
            </a:r>
          </a:p>
        </p:txBody>
      </p:sp>
    </p:spTree>
    <p:extLst>
      <p:ext uri="{BB962C8B-B14F-4D97-AF65-F5344CB8AC3E}">
        <p14:creationId xmlns:p14="http://schemas.microsoft.com/office/powerpoint/2010/main" val="288451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5" y="1931781"/>
            <a:ext cx="11427023" cy="4250394"/>
          </a:xfrm>
        </p:spPr>
        <p:txBody>
          <a:bodyPr/>
          <a:lstStyle/>
          <a:p>
            <a:r>
              <a:rPr lang="en-GB" dirty="0"/>
              <a:t>SA2 rapporteurs can </a:t>
            </a:r>
            <a:r>
              <a:rPr lang="en-GB" dirty="0" err="1"/>
              <a:t>downscope</a:t>
            </a:r>
            <a:r>
              <a:rPr lang="en-GB" dirty="0"/>
              <a:t> non-Focus Area items to allow more studies to be progressed</a:t>
            </a:r>
          </a:p>
          <a:p>
            <a:pPr lvl="1"/>
            <a:r>
              <a:rPr lang="en-US" dirty="0"/>
              <a:t>Not on the table for SA#80</a:t>
            </a:r>
          </a:p>
          <a:p>
            <a:endParaRPr lang="en-US" dirty="0"/>
          </a:p>
          <a:p>
            <a:r>
              <a:rPr lang="en-US" dirty="0"/>
              <a:t>The SA2 leadership should have the freedom to schedule work beyond the Focus Areas for the next quarter which could deliver RAN alignments, quick wins, early study conclusions, </a:t>
            </a:r>
            <a:r>
              <a:rPr lang="en-US" dirty="0" err="1"/>
              <a:t>downscoping</a:t>
            </a:r>
            <a:r>
              <a:rPr lang="en-US" dirty="0"/>
              <a:t> agreements, or other progress</a:t>
            </a:r>
          </a:p>
          <a:p>
            <a:endParaRPr lang="en-US" dirty="0"/>
          </a:p>
          <a:p>
            <a:r>
              <a:rPr lang="en-US" dirty="0"/>
              <a:t>Therefore taking an approach at SA#80 which allows the rapporteurs and SA2 leadership the latitude to discuss the scope of any ongoing work whilst guaranteeing time for Focus Area items provides the best compromise between SA commitment and SA2 freedom</a:t>
            </a:r>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Proposal</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How do we achieve our goals?</a:t>
            </a:r>
          </a:p>
        </p:txBody>
      </p:sp>
    </p:spTree>
    <p:extLst>
      <p:ext uri="{BB962C8B-B14F-4D97-AF65-F5344CB8AC3E}">
        <p14:creationId xmlns:p14="http://schemas.microsoft.com/office/powerpoint/2010/main" val="5374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5" y="1931781"/>
            <a:ext cx="11427023" cy="3844129"/>
          </a:xfrm>
        </p:spPr>
        <p:txBody>
          <a:bodyPr/>
          <a:lstStyle/>
          <a:p>
            <a:r>
              <a:rPr lang="en-GB" dirty="0"/>
              <a:t>Option 1 has the potential for chaos in SA2 outside of the reserved time for Focus Area topics and maintenance</a:t>
            </a:r>
          </a:p>
          <a:p>
            <a:pPr lvl="1"/>
            <a:r>
              <a:rPr lang="en-GB" dirty="0"/>
              <a:t>Too much time interleaving over too many agreed projects will lead to a lack of concrete progress</a:t>
            </a:r>
          </a:p>
          <a:p>
            <a:endParaRPr lang="en-GB" dirty="0"/>
          </a:p>
          <a:p>
            <a:r>
              <a:rPr lang="en-GB" dirty="0"/>
              <a:t>Option 3 requires SA approval to put many agreed SA2 items on hold (no allocated time units)</a:t>
            </a:r>
          </a:p>
          <a:p>
            <a:pPr lvl="1"/>
            <a:r>
              <a:rPr lang="en-GB" dirty="0"/>
              <a:t>This looks like SA micromanagement and companies have not prepared input contributions to this level of detail</a:t>
            </a:r>
            <a:endParaRPr lang="en-US" dirty="0"/>
          </a:p>
          <a:p>
            <a:endParaRPr lang="en-US" dirty="0">
              <a:solidFill>
                <a:srgbClr val="C00000"/>
              </a:solidFill>
            </a:endParaRPr>
          </a:p>
          <a:p>
            <a:r>
              <a:rPr lang="en-US" dirty="0">
                <a:solidFill>
                  <a:srgbClr val="C00000"/>
                </a:solidFill>
              </a:rPr>
              <a:t>Therefore SA should proceed with Option 2 as detailed in this paper</a:t>
            </a:r>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Proposal</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How do we achieve our goals?</a:t>
            </a:r>
          </a:p>
        </p:txBody>
      </p:sp>
    </p:spTree>
    <p:extLst>
      <p:ext uri="{BB962C8B-B14F-4D97-AF65-F5344CB8AC3E}">
        <p14:creationId xmlns:p14="http://schemas.microsoft.com/office/powerpoint/2010/main" val="455520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F9A436-8C62-4B6E-8E5B-CC9ABEFE877D}"/>
              </a:ext>
            </a:extLst>
          </p:cNvPr>
          <p:cNvSpPr>
            <a:spLocks noGrp="1"/>
          </p:cNvSpPr>
          <p:nvPr>
            <p:ph idx="1"/>
          </p:nvPr>
        </p:nvSpPr>
        <p:spPr>
          <a:xfrm>
            <a:off x="288985" y="1931781"/>
            <a:ext cx="11427023" cy="3477875"/>
          </a:xfrm>
        </p:spPr>
        <p:txBody>
          <a:bodyPr/>
          <a:lstStyle/>
          <a:p>
            <a:r>
              <a:rPr lang="en-GB" dirty="0"/>
              <a:t>SA2 is in overload</a:t>
            </a:r>
          </a:p>
          <a:p>
            <a:r>
              <a:rPr lang="en-GB" dirty="0"/>
              <a:t>SA leadership has committed that </a:t>
            </a:r>
            <a:r>
              <a:rPr lang="en-GB" i="1" dirty="0"/>
              <a:t>“</a:t>
            </a:r>
            <a:r>
              <a:rPr lang="en-US" i="1" dirty="0"/>
              <a:t>SA will strive to identify and agree to the most essential system-level focus areas (with impacts both on RAN and non-RAN aspects of the system) to include in Release 16”</a:t>
            </a:r>
          </a:p>
          <a:p>
            <a:r>
              <a:rPr lang="en-US" dirty="0"/>
              <a:t>Sufficient contributions have been received at SA#80 to at least agree on a set of Focus Areas and the corresponding existing or predicted SA2 studies and work items</a:t>
            </a:r>
          </a:p>
          <a:p>
            <a:endParaRPr lang="en-US" dirty="0"/>
          </a:p>
          <a:p>
            <a:pPr marL="0" indent="0" algn="ctr">
              <a:buNone/>
            </a:pPr>
            <a:r>
              <a:rPr lang="en-US" sz="4000" dirty="0">
                <a:solidFill>
                  <a:srgbClr val="C00000"/>
                </a:solidFill>
              </a:rPr>
              <a:t>Can SA do more?</a:t>
            </a:r>
          </a:p>
        </p:txBody>
      </p:sp>
      <p:sp>
        <p:nvSpPr>
          <p:cNvPr id="3" name="Title 2">
            <a:extLst>
              <a:ext uri="{FF2B5EF4-FFF2-40B4-BE49-F238E27FC236}">
                <a16:creationId xmlns:a16="http://schemas.microsoft.com/office/drawing/2014/main" id="{8013F866-2B8E-4816-8B2A-DCA4A87C03B9}"/>
              </a:ext>
            </a:extLst>
          </p:cNvPr>
          <p:cNvSpPr>
            <a:spLocks noGrp="1"/>
          </p:cNvSpPr>
          <p:nvPr>
            <p:ph type="title"/>
          </p:nvPr>
        </p:nvSpPr>
        <p:spPr/>
        <p:txBody>
          <a:bodyPr/>
          <a:lstStyle/>
          <a:p>
            <a:r>
              <a:rPr lang="en-GB" dirty="0"/>
              <a:t>SA Focus Areas</a:t>
            </a:r>
          </a:p>
        </p:txBody>
      </p:sp>
      <p:sp>
        <p:nvSpPr>
          <p:cNvPr id="4" name="Text Placeholder 3">
            <a:extLst>
              <a:ext uri="{FF2B5EF4-FFF2-40B4-BE49-F238E27FC236}">
                <a16:creationId xmlns:a16="http://schemas.microsoft.com/office/drawing/2014/main" id="{C66AB22D-2E3A-41CD-A8BF-0178C533965F}"/>
              </a:ext>
            </a:extLst>
          </p:cNvPr>
          <p:cNvSpPr>
            <a:spLocks noGrp="1"/>
          </p:cNvSpPr>
          <p:nvPr>
            <p:ph type="body" idx="13"/>
          </p:nvPr>
        </p:nvSpPr>
        <p:spPr/>
        <p:txBody>
          <a:bodyPr/>
          <a:lstStyle/>
          <a:p>
            <a:r>
              <a:rPr lang="en-GB" dirty="0"/>
              <a:t>What are our objectives?</a:t>
            </a:r>
          </a:p>
        </p:txBody>
      </p:sp>
    </p:spTree>
    <p:extLst>
      <p:ext uri="{BB962C8B-B14F-4D97-AF65-F5344CB8AC3E}">
        <p14:creationId xmlns:p14="http://schemas.microsoft.com/office/powerpoint/2010/main" val="1444839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5" y="1931781"/>
            <a:ext cx="11427023" cy="4188839"/>
          </a:xfrm>
        </p:spPr>
        <p:txBody>
          <a:bodyPr/>
          <a:lstStyle/>
          <a:p>
            <a:r>
              <a:rPr lang="en-GB" dirty="0"/>
              <a:t>SA wants to ensure alignment with RAN and to ensure the optimal output from the WGs in Release 16</a:t>
            </a:r>
          </a:p>
          <a:p>
            <a:r>
              <a:rPr lang="en-GB" dirty="0"/>
              <a:t>SA want to ensure that certain features are guaranteed* to be delivered by the WGs</a:t>
            </a:r>
          </a:p>
          <a:p>
            <a:r>
              <a:rPr lang="en-GB" dirty="0"/>
              <a:t>SA would like to avoid:</a:t>
            </a:r>
          </a:p>
          <a:p>
            <a:pPr lvl="1"/>
            <a:r>
              <a:rPr lang="en-GB" dirty="0"/>
              <a:t>SA2 spending such limited time on every agreed Study that nothing concludes</a:t>
            </a:r>
          </a:p>
          <a:p>
            <a:pPr lvl="1"/>
            <a:r>
              <a:rPr lang="en-GB" dirty="0"/>
              <a:t>No time for further SA1 output to be supported in SA2</a:t>
            </a:r>
          </a:p>
          <a:p>
            <a:pPr lvl="1"/>
            <a:r>
              <a:rPr lang="en-GB" dirty="0"/>
              <a:t>Continuing SA2 overload</a:t>
            </a:r>
          </a:p>
          <a:p>
            <a:pPr lvl="1"/>
            <a:endParaRPr lang="en-GB" dirty="0"/>
          </a:p>
          <a:p>
            <a:pPr lvl="1"/>
            <a:endParaRPr lang="en-GB" dirty="0"/>
          </a:p>
          <a:p>
            <a:pPr marL="0" indent="0">
              <a:buNone/>
            </a:pPr>
            <a:r>
              <a:rPr lang="en-GB" dirty="0"/>
              <a:t>* Guarantee means that sufficient time is allocated to ensure that all documents can be handled at each WG meeting, </a:t>
            </a:r>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Key issues</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What goals does SA have?</a:t>
            </a:r>
          </a:p>
        </p:txBody>
      </p:sp>
    </p:spTree>
    <p:extLst>
      <p:ext uri="{BB962C8B-B14F-4D97-AF65-F5344CB8AC3E}">
        <p14:creationId xmlns:p14="http://schemas.microsoft.com/office/powerpoint/2010/main" val="919481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5" y="1931781"/>
            <a:ext cx="11427023" cy="5253746"/>
          </a:xfrm>
        </p:spPr>
        <p:txBody>
          <a:bodyPr/>
          <a:lstStyle/>
          <a:p>
            <a:r>
              <a:rPr lang="en-GB" dirty="0"/>
              <a:t>SA2 has a finite time budget</a:t>
            </a:r>
          </a:p>
          <a:p>
            <a:pPr lvl="1"/>
            <a:r>
              <a:rPr lang="en-GB" dirty="0"/>
              <a:t>For the next quarter, maximum number of sessions available is 168 (42 sessions per meeting, 4 meetings)</a:t>
            </a:r>
          </a:p>
          <a:p>
            <a:pPr lvl="1"/>
            <a:r>
              <a:rPr lang="en-GB" dirty="0"/>
              <a:t>This remains constant despite any prioritisation</a:t>
            </a:r>
          </a:p>
          <a:p>
            <a:r>
              <a:rPr lang="en-GB" dirty="0"/>
              <a:t>Maintenance needs protected time</a:t>
            </a:r>
          </a:p>
          <a:p>
            <a:pPr lvl="1"/>
            <a:r>
              <a:rPr lang="en-GB" dirty="0"/>
              <a:t>TEI = 2 TU</a:t>
            </a:r>
          </a:p>
          <a:p>
            <a:pPr lvl="1"/>
            <a:r>
              <a:rPr lang="en-GB" dirty="0"/>
              <a:t>5GS_Ph1 = 44 TU</a:t>
            </a:r>
          </a:p>
          <a:p>
            <a:pPr lvl="1"/>
            <a:r>
              <a:rPr lang="en-GB" dirty="0"/>
              <a:t>Other = 12 TU</a:t>
            </a:r>
          </a:p>
          <a:p>
            <a:pPr lvl="1"/>
            <a:r>
              <a:rPr lang="en-GB" dirty="0"/>
              <a:t>This should not be reduced to accommodate studies</a:t>
            </a:r>
          </a:p>
          <a:p>
            <a:r>
              <a:rPr lang="en-GB" dirty="0"/>
              <a:t>There are SA1 work &amp; study items which will likely produce normative requirements by SA#82</a:t>
            </a:r>
          </a:p>
          <a:p>
            <a:pPr lvl="1"/>
            <a:r>
              <a:rPr lang="en-GB" dirty="0"/>
              <a:t>LUCIA			QoS_Mon</a:t>
            </a:r>
          </a:p>
          <a:p>
            <a:pPr lvl="1"/>
            <a:r>
              <a:rPr lang="en-GB" dirty="0"/>
              <a:t>FS_ID_UAS			BMNS</a:t>
            </a:r>
          </a:p>
          <a:p>
            <a:pPr lvl="1"/>
            <a:r>
              <a:rPr lang="en-GB" dirty="0"/>
              <a:t>FS_5GMSG</a:t>
            </a:r>
          </a:p>
          <a:p>
            <a:endParaRPr lang="en-GB" dirty="0"/>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Fundamental points</a:t>
            </a:r>
          </a:p>
        </p:txBody>
      </p:sp>
    </p:spTree>
    <p:extLst>
      <p:ext uri="{BB962C8B-B14F-4D97-AF65-F5344CB8AC3E}">
        <p14:creationId xmlns:p14="http://schemas.microsoft.com/office/powerpoint/2010/main" val="2786339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6" y="1931781"/>
            <a:ext cx="8016116" cy="4681282"/>
          </a:xfrm>
        </p:spPr>
        <p:txBody>
          <a:bodyPr/>
          <a:lstStyle/>
          <a:p>
            <a:r>
              <a:rPr lang="en-GB" dirty="0"/>
              <a:t>SA selects the minimum set of work items corresponding to the Focus Areas with (almost) universal support</a:t>
            </a:r>
          </a:p>
          <a:p>
            <a:r>
              <a:rPr lang="en-GB" dirty="0"/>
              <a:t>All other work remains open for SA2 leadership to allocate resources</a:t>
            </a:r>
          </a:p>
          <a:p>
            <a:r>
              <a:rPr lang="en-GB" dirty="0"/>
              <a:t>SA plenary agrees the following work items to be corresponding to system-level Focus Areas:</a:t>
            </a:r>
          </a:p>
          <a:p>
            <a:pPr lvl="2"/>
            <a:r>
              <a:rPr lang="en-US" dirty="0"/>
              <a:t>FS_5WWC</a:t>
            </a:r>
            <a:endParaRPr lang="en-GB" sz="3200" dirty="0"/>
          </a:p>
          <a:p>
            <a:pPr lvl="2"/>
            <a:r>
              <a:rPr lang="en-US" dirty="0"/>
              <a:t>FS_5G_URLLC</a:t>
            </a:r>
            <a:endParaRPr lang="en-GB" sz="3200" dirty="0"/>
          </a:p>
          <a:p>
            <a:pPr lvl="2"/>
            <a:r>
              <a:rPr lang="en-US" dirty="0" err="1"/>
              <a:t>FS_eSBA</a:t>
            </a:r>
            <a:endParaRPr lang="en-GB" sz="3200" dirty="0"/>
          </a:p>
          <a:p>
            <a:pPr lvl="2"/>
            <a:r>
              <a:rPr lang="en-US" dirty="0"/>
              <a:t>FS_CIoT_5G</a:t>
            </a:r>
            <a:endParaRPr lang="en-GB" sz="3200" dirty="0"/>
          </a:p>
          <a:p>
            <a:pPr lvl="2"/>
            <a:r>
              <a:rPr lang="en-US" dirty="0" err="1"/>
              <a:t>FS_Vertical_LAN</a:t>
            </a:r>
            <a:endParaRPr lang="en-GB" sz="3200" dirty="0"/>
          </a:p>
          <a:p>
            <a:pPr lvl="2"/>
            <a:r>
              <a:rPr lang="en-US" dirty="0"/>
              <a:t>FS_eV2XARC</a:t>
            </a:r>
            <a:endParaRPr lang="en-GB" sz="3200" dirty="0"/>
          </a:p>
          <a:p>
            <a:endParaRPr lang="en-GB" dirty="0"/>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Option 1</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Lightest touch</a:t>
            </a:r>
          </a:p>
        </p:txBody>
      </p:sp>
      <p:sp>
        <p:nvSpPr>
          <p:cNvPr id="5" name="Rectangle 4">
            <a:extLst>
              <a:ext uri="{FF2B5EF4-FFF2-40B4-BE49-F238E27FC236}">
                <a16:creationId xmlns:a16="http://schemas.microsoft.com/office/drawing/2014/main" id="{B6C66801-34A3-459D-A6C6-3CB41EBC6617}"/>
              </a:ext>
            </a:extLst>
          </p:cNvPr>
          <p:cNvSpPr/>
          <p:nvPr/>
        </p:nvSpPr>
        <p:spPr bwMode="auto">
          <a:xfrm>
            <a:off x="8665828" y="914400"/>
            <a:ext cx="3047639" cy="5352176"/>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7" name="Rectangle 6">
            <a:extLst>
              <a:ext uri="{FF2B5EF4-FFF2-40B4-BE49-F238E27FC236}">
                <a16:creationId xmlns:a16="http://schemas.microsoft.com/office/drawing/2014/main" id="{6F51CC08-D41D-4E1F-AB3E-CFE167E543FA}"/>
              </a:ext>
            </a:extLst>
          </p:cNvPr>
          <p:cNvSpPr/>
          <p:nvPr/>
        </p:nvSpPr>
        <p:spPr bwMode="auto">
          <a:xfrm>
            <a:off x="8665826" y="914400"/>
            <a:ext cx="3047639" cy="1877465"/>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600" b="1" dirty="0"/>
              <a:t>Focus Areas:</a:t>
            </a:r>
          </a:p>
          <a:p>
            <a:r>
              <a:rPr lang="en-US" sz="1600" dirty="0"/>
              <a:t>FS_5WWC		7</a:t>
            </a:r>
            <a:endParaRPr lang="en-GB" sz="2800" dirty="0"/>
          </a:p>
          <a:p>
            <a:r>
              <a:rPr lang="en-US" sz="1600" dirty="0"/>
              <a:t>FS_5G_URLLC	8</a:t>
            </a:r>
            <a:endParaRPr lang="en-GB" sz="2800" dirty="0"/>
          </a:p>
          <a:p>
            <a:r>
              <a:rPr lang="en-US" sz="1600" dirty="0" err="1"/>
              <a:t>FS_eSBA</a:t>
            </a:r>
            <a:r>
              <a:rPr lang="en-US" sz="1600" dirty="0"/>
              <a:t>		12</a:t>
            </a:r>
            <a:endParaRPr lang="en-GB" sz="2800" dirty="0"/>
          </a:p>
          <a:p>
            <a:r>
              <a:rPr lang="en-US" sz="1600" dirty="0"/>
              <a:t>FS_CIoT_5G	14</a:t>
            </a:r>
            <a:endParaRPr lang="en-GB" sz="2800" dirty="0"/>
          </a:p>
          <a:p>
            <a:r>
              <a:rPr lang="en-US" sz="1600" dirty="0" err="1"/>
              <a:t>FS_Vertical_LAN</a:t>
            </a:r>
            <a:r>
              <a:rPr lang="en-US" sz="1600" dirty="0"/>
              <a:t>	8</a:t>
            </a:r>
            <a:endParaRPr lang="en-GB" sz="2800" dirty="0"/>
          </a:p>
          <a:p>
            <a:r>
              <a:rPr lang="en-US" sz="1600" dirty="0"/>
              <a:t>FS_eV2XARC	10</a:t>
            </a:r>
          </a:p>
        </p:txBody>
      </p:sp>
    </p:spTree>
    <p:extLst>
      <p:ext uri="{BB962C8B-B14F-4D97-AF65-F5344CB8AC3E}">
        <p14:creationId xmlns:p14="http://schemas.microsoft.com/office/powerpoint/2010/main" val="474777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Option 1</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Lightest touch</a:t>
            </a:r>
          </a:p>
        </p:txBody>
      </p:sp>
      <p:sp>
        <p:nvSpPr>
          <p:cNvPr id="5" name="Rectangle 4">
            <a:extLst>
              <a:ext uri="{FF2B5EF4-FFF2-40B4-BE49-F238E27FC236}">
                <a16:creationId xmlns:a16="http://schemas.microsoft.com/office/drawing/2014/main" id="{B6C66801-34A3-459D-A6C6-3CB41EBC6617}"/>
              </a:ext>
            </a:extLst>
          </p:cNvPr>
          <p:cNvSpPr/>
          <p:nvPr/>
        </p:nvSpPr>
        <p:spPr bwMode="auto">
          <a:xfrm>
            <a:off x="8665828" y="914400"/>
            <a:ext cx="3047639" cy="5352176"/>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6" name="Rectangle 5">
            <a:extLst>
              <a:ext uri="{FF2B5EF4-FFF2-40B4-BE49-F238E27FC236}">
                <a16:creationId xmlns:a16="http://schemas.microsoft.com/office/drawing/2014/main" id="{CCF43BA8-C0C4-45E0-AA13-D5C3A014D15E}"/>
              </a:ext>
            </a:extLst>
          </p:cNvPr>
          <p:cNvSpPr/>
          <p:nvPr/>
        </p:nvSpPr>
        <p:spPr bwMode="auto">
          <a:xfrm>
            <a:off x="8665826" y="914400"/>
            <a:ext cx="3047639" cy="1877465"/>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600" b="1" dirty="0"/>
              <a:t>Focus Areas:</a:t>
            </a:r>
          </a:p>
          <a:p>
            <a:r>
              <a:rPr lang="en-US" sz="1600" dirty="0"/>
              <a:t>FS_5WWC		7</a:t>
            </a:r>
            <a:endParaRPr lang="en-GB" sz="2800" dirty="0"/>
          </a:p>
          <a:p>
            <a:r>
              <a:rPr lang="en-US" sz="1600" dirty="0"/>
              <a:t>FS_5G_URLLC	8</a:t>
            </a:r>
            <a:endParaRPr lang="en-GB" sz="2800" dirty="0"/>
          </a:p>
          <a:p>
            <a:r>
              <a:rPr lang="en-US" sz="1600" dirty="0" err="1"/>
              <a:t>FS_eSBA</a:t>
            </a:r>
            <a:r>
              <a:rPr lang="en-US" sz="1600" dirty="0"/>
              <a:t>		12</a:t>
            </a:r>
            <a:endParaRPr lang="en-GB" sz="2800" dirty="0"/>
          </a:p>
          <a:p>
            <a:r>
              <a:rPr lang="en-US" sz="1600" dirty="0"/>
              <a:t>FS_CIoT_5G	14</a:t>
            </a:r>
            <a:endParaRPr lang="en-GB" sz="2800" dirty="0"/>
          </a:p>
          <a:p>
            <a:r>
              <a:rPr lang="en-US" sz="1600" dirty="0" err="1"/>
              <a:t>FS_Vertical_LAN</a:t>
            </a:r>
            <a:r>
              <a:rPr lang="en-US" sz="1600" dirty="0"/>
              <a:t>	8</a:t>
            </a:r>
            <a:endParaRPr lang="en-GB" sz="2800" dirty="0"/>
          </a:p>
          <a:p>
            <a:r>
              <a:rPr lang="en-US" sz="1600" dirty="0"/>
              <a:t>FS_eV2XARC	10</a:t>
            </a:r>
          </a:p>
        </p:txBody>
      </p:sp>
      <p:cxnSp>
        <p:nvCxnSpPr>
          <p:cNvPr id="10" name="Straight Arrow Connector 9">
            <a:extLst>
              <a:ext uri="{FF2B5EF4-FFF2-40B4-BE49-F238E27FC236}">
                <a16:creationId xmlns:a16="http://schemas.microsoft.com/office/drawing/2014/main" id="{4EDA896B-30C4-4747-9B67-486D93F2DC9B}"/>
              </a:ext>
            </a:extLst>
          </p:cNvPr>
          <p:cNvCxnSpPr/>
          <p:nvPr/>
        </p:nvCxnSpPr>
        <p:spPr>
          <a:xfrm>
            <a:off x="7432646" y="887505"/>
            <a:ext cx="0" cy="5352176"/>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B0A3AE7-3BCF-4F44-ABBB-C64E2142D6A2}"/>
              </a:ext>
            </a:extLst>
          </p:cNvPr>
          <p:cNvSpPr txBox="1"/>
          <p:nvPr/>
        </p:nvSpPr>
        <p:spPr>
          <a:xfrm rot="16200000">
            <a:off x="6837676" y="3045204"/>
            <a:ext cx="848309" cy="3416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168 TU</a:t>
            </a:r>
          </a:p>
        </p:txBody>
      </p:sp>
      <p:sp>
        <p:nvSpPr>
          <p:cNvPr id="12" name="Rectangle 11">
            <a:extLst>
              <a:ext uri="{FF2B5EF4-FFF2-40B4-BE49-F238E27FC236}">
                <a16:creationId xmlns:a16="http://schemas.microsoft.com/office/drawing/2014/main" id="{2C934D24-0B34-4D3E-8EA9-C8D58A72B94E}"/>
              </a:ext>
            </a:extLst>
          </p:cNvPr>
          <p:cNvSpPr/>
          <p:nvPr/>
        </p:nvSpPr>
        <p:spPr bwMode="auto">
          <a:xfrm>
            <a:off x="8665828" y="5715185"/>
            <a:ext cx="3047639" cy="526974"/>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600" dirty="0"/>
              <a:t>Other maintenance</a:t>
            </a:r>
          </a:p>
        </p:txBody>
      </p:sp>
      <p:cxnSp>
        <p:nvCxnSpPr>
          <p:cNvPr id="13" name="Straight Arrow Connector 12">
            <a:extLst>
              <a:ext uri="{FF2B5EF4-FFF2-40B4-BE49-F238E27FC236}">
                <a16:creationId xmlns:a16="http://schemas.microsoft.com/office/drawing/2014/main" id="{2025C6C9-1C1C-4BB2-91FC-48CE4745A33D}"/>
              </a:ext>
            </a:extLst>
          </p:cNvPr>
          <p:cNvCxnSpPr>
            <a:cxnSpLocks/>
          </p:cNvCxnSpPr>
          <p:nvPr/>
        </p:nvCxnSpPr>
        <p:spPr>
          <a:xfrm>
            <a:off x="8499446" y="5578737"/>
            <a:ext cx="0" cy="630572"/>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C135FE8-9E9E-4D34-95BF-BD3DAC97D6A4}"/>
              </a:ext>
            </a:extLst>
          </p:cNvPr>
          <p:cNvSpPr txBox="1"/>
          <p:nvPr/>
        </p:nvSpPr>
        <p:spPr>
          <a:xfrm rot="16200000">
            <a:off x="7902139" y="5723206"/>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12 TU</a:t>
            </a:r>
          </a:p>
        </p:txBody>
      </p:sp>
      <p:sp>
        <p:nvSpPr>
          <p:cNvPr id="16" name="Rectangle 15">
            <a:extLst>
              <a:ext uri="{FF2B5EF4-FFF2-40B4-BE49-F238E27FC236}">
                <a16:creationId xmlns:a16="http://schemas.microsoft.com/office/drawing/2014/main" id="{61A38C5C-C7CE-435E-BB0B-9B8BF81E8E11}"/>
              </a:ext>
            </a:extLst>
          </p:cNvPr>
          <p:cNvSpPr/>
          <p:nvPr/>
        </p:nvSpPr>
        <p:spPr bwMode="auto">
          <a:xfrm>
            <a:off x="8665828" y="5613307"/>
            <a:ext cx="3047639" cy="101878"/>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0000" tIns="0" rIns="0" bIns="0" numCol="1" spcCol="0" rtlCol="0" fromWordArt="0" anchor="t" anchorCtr="0" forceAA="0" compatLnSpc="1">
            <a:prstTxWarp prst="textNoShape">
              <a:avLst/>
            </a:prstTxWarp>
            <a:noAutofit/>
          </a:bodyPr>
          <a:lstStyle/>
          <a:p>
            <a:r>
              <a:rPr lang="en-US" sz="900" dirty="0"/>
              <a:t>TEI</a:t>
            </a:r>
          </a:p>
        </p:txBody>
      </p:sp>
      <p:cxnSp>
        <p:nvCxnSpPr>
          <p:cNvPr id="17" name="Straight Arrow Connector 16">
            <a:extLst>
              <a:ext uri="{FF2B5EF4-FFF2-40B4-BE49-F238E27FC236}">
                <a16:creationId xmlns:a16="http://schemas.microsoft.com/office/drawing/2014/main" id="{6AAAACB2-D3E9-4F0B-A0A7-912EDF57F6FD}"/>
              </a:ext>
            </a:extLst>
          </p:cNvPr>
          <p:cNvCxnSpPr>
            <a:cxnSpLocks/>
          </p:cNvCxnSpPr>
          <p:nvPr/>
        </p:nvCxnSpPr>
        <p:spPr>
          <a:xfrm>
            <a:off x="8158720" y="5412056"/>
            <a:ext cx="0" cy="210213"/>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2D2D8CC-A1AE-47C1-AA8C-458D36E91FBC}"/>
              </a:ext>
            </a:extLst>
          </p:cNvPr>
          <p:cNvSpPr txBox="1"/>
          <p:nvPr/>
        </p:nvSpPr>
        <p:spPr>
          <a:xfrm rot="16200000">
            <a:off x="7563750" y="5241240"/>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2 TU</a:t>
            </a:r>
          </a:p>
        </p:txBody>
      </p:sp>
      <p:sp>
        <p:nvSpPr>
          <p:cNvPr id="20" name="Rectangle 19">
            <a:extLst>
              <a:ext uri="{FF2B5EF4-FFF2-40B4-BE49-F238E27FC236}">
                <a16:creationId xmlns:a16="http://schemas.microsoft.com/office/drawing/2014/main" id="{7F78AA72-71B3-4675-B78F-50101BF21DFD}"/>
              </a:ext>
            </a:extLst>
          </p:cNvPr>
          <p:cNvSpPr/>
          <p:nvPr/>
        </p:nvSpPr>
        <p:spPr bwMode="auto">
          <a:xfrm>
            <a:off x="8665827" y="4361686"/>
            <a:ext cx="3047639" cy="1242656"/>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600" dirty="0"/>
              <a:t>5GS_Ph1 maintenance</a:t>
            </a:r>
          </a:p>
        </p:txBody>
      </p:sp>
      <p:cxnSp>
        <p:nvCxnSpPr>
          <p:cNvPr id="21" name="Straight Arrow Connector 20">
            <a:extLst>
              <a:ext uri="{FF2B5EF4-FFF2-40B4-BE49-F238E27FC236}">
                <a16:creationId xmlns:a16="http://schemas.microsoft.com/office/drawing/2014/main" id="{BBF50E28-86B3-49CB-BDA9-7DDC689B5A80}"/>
              </a:ext>
            </a:extLst>
          </p:cNvPr>
          <p:cNvCxnSpPr>
            <a:cxnSpLocks/>
          </p:cNvCxnSpPr>
          <p:nvPr/>
        </p:nvCxnSpPr>
        <p:spPr>
          <a:xfrm>
            <a:off x="8499446" y="4436722"/>
            <a:ext cx="0" cy="975334"/>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ACB5003-5D04-4E16-BDDC-DC7E1B020F26}"/>
              </a:ext>
            </a:extLst>
          </p:cNvPr>
          <p:cNvSpPr txBox="1"/>
          <p:nvPr/>
        </p:nvSpPr>
        <p:spPr>
          <a:xfrm rot="16200000">
            <a:off x="7817758" y="4485697"/>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44 TU</a:t>
            </a:r>
          </a:p>
        </p:txBody>
      </p:sp>
      <p:cxnSp>
        <p:nvCxnSpPr>
          <p:cNvPr id="24" name="Straight Arrow Connector 23">
            <a:extLst>
              <a:ext uri="{FF2B5EF4-FFF2-40B4-BE49-F238E27FC236}">
                <a16:creationId xmlns:a16="http://schemas.microsoft.com/office/drawing/2014/main" id="{7D749D17-0501-4CA8-B197-4F8F0920B8BD}"/>
              </a:ext>
            </a:extLst>
          </p:cNvPr>
          <p:cNvCxnSpPr>
            <a:cxnSpLocks/>
          </p:cNvCxnSpPr>
          <p:nvPr/>
        </p:nvCxnSpPr>
        <p:spPr>
          <a:xfrm>
            <a:off x="8463032" y="869046"/>
            <a:ext cx="17998" cy="1922820"/>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A89C40B4-CE8C-41D0-8DF1-63164F749F4B}"/>
              </a:ext>
            </a:extLst>
          </p:cNvPr>
          <p:cNvSpPr txBox="1"/>
          <p:nvPr/>
        </p:nvSpPr>
        <p:spPr>
          <a:xfrm rot="16200000">
            <a:off x="7799760" y="1268886"/>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59 TU</a:t>
            </a:r>
          </a:p>
        </p:txBody>
      </p:sp>
      <p:sp>
        <p:nvSpPr>
          <p:cNvPr id="27" name="Rectangle 26">
            <a:extLst>
              <a:ext uri="{FF2B5EF4-FFF2-40B4-BE49-F238E27FC236}">
                <a16:creationId xmlns:a16="http://schemas.microsoft.com/office/drawing/2014/main" id="{A6846F8F-9A48-44B5-A2D5-C0BFC1C605E8}"/>
              </a:ext>
            </a:extLst>
          </p:cNvPr>
          <p:cNvSpPr/>
          <p:nvPr/>
        </p:nvSpPr>
        <p:spPr bwMode="auto">
          <a:xfrm>
            <a:off x="5565052" y="911677"/>
            <a:ext cx="1431533" cy="1852012"/>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35%</a:t>
            </a:r>
          </a:p>
        </p:txBody>
      </p:sp>
      <p:sp>
        <p:nvSpPr>
          <p:cNvPr id="28" name="Rectangle 27">
            <a:extLst>
              <a:ext uri="{FF2B5EF4-FFF2-40B4-BE49-F238E27FC236}">
                <a16:creationId xmlns:a16="http://schemas.microsoft.com/office/drawing/2014/main" id="{B5CA09EA-5C1D-4EEA-9C2F-2DF2271142C3}"/>
              </a:ext>
            </a:extLst>
          </p:cNvPr>
          <p:cNvSpPr/>
          <p:nvPr/>
        </p:nvSpPr>
        <p:spPr bwMode="auto">
          <a:xfrm>
            <a:off x="5557674" y="4260537"/>
            <a:ext cx="1431533" cy="1981622"/>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34%</a:t>
            </a:r>
          </a:p>
        </p:txBody>
      </p:sp>
      <p:sp>
        <p:nvSpPr>
          <p:cNvPr id="29" name="Rectangle 28">
            <a:extLst>
              <a:ext uri="{FF2B5EF4-FFF2-40B4-BE49-F238E27FC236}">
                <a16:creationId xmlns:a16="http://schemas.microsoft.com/office/drawing/2014/main" id="{427FC386-25C9-435F-8D45-183AADF3ABB3}"/>
              </a:ext>
            </a:extLst>
          </p:cNvPr>
          <p:cNvSpPr/>
          <p:nvPr/>
        </p:nvSpPr>
        <p:spPr bwMode="auto">
          <a:xfrm>
            <a:off x="5558117" y="2791866"/>
            <a:ext cx="1431533" cy="1440494"/>
          </a:xfrm>
          <a:prstGeom prst="rect">
            <a:avLst/>
          </a:prstGeom>
          <a:ln/>
          <a:ex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31%</a:t>
            </a:r>
          </a:p>
        </p:txBody>
      </p:sp>
      <p:sp>
        <p:nvSpPr>
          <p:cNvPr id="31" name="TextBox 30">
            <a:extLst>
              <a:ext uri="{FF2B5EF4-FFF2-40B4-BE49-F238E27FC236}">
                <a16:creationId xmlns:a16="http://schemas.microsoft.com/office/drawing/2014/main" id="{721E4252-5E86-4497-9B0A-E8C7F8A64AB2}"/>
              </a:ext>
            </a:extLst>
          </p:cNvPr>
          <p:cNvSpPr txBox="1"/>
          <p:nvPr/>
        </p:nvSpPr>
        <p:spPr>
          <a:xfrm>
            <a:off x="4176319" y="1461264"/>
            <a:ext cx="197880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Focus Areas</a:t>
            </a:r>
          </a:p>
        </p:txBody>
      </p:sp>
      <p:sp>
        <p:nvSpPr>
          <p:cNvPr id="32" name="TextBox 31">
            <a:extLst>
              <a:ext uri="{FF2B5EF4-FFF2-40B4-BE49-F238E27FC236}">
                <a16:creationId xmlns:a16="http://schemas.microsoft.com/office/drawing/2014/main" id="{1F3B3E72-9BB2-4DE2-B76D-831C9D2EE016}"/>
              </a:ext>
            </a:extLst>
          </p:cNvPr>
          <p:cNvSpPr txBox="1"/>
          <p:nvPr/>
        </p:nvSpPr>
        <p:spPr>
          <a:xfrm>
            <a:off x="4125720" y="3255038"/>
            <a:ext cx="197880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SA2 freedom</a:t>
            </a:r>
          </a:p>
        </p:txBody>
      </p:sp>
      <p:sp>
        <p:nvSpPr>
          <p:cNvPr id="33" name="TextBox 32">
            <a:extLst>
              <a:ext uri="{FF2B5EF4-FFF2-40B4-BE49-F238E27FC236}">
                <a16:creationId xmlns:a16="http://schemas.microsoft.com/office/drawing/2014/main" id="{EE19AAEB-7E0C-4072-B170-199086D28696}"/>
              </a:ext>
            </a:extLst>
          </p:cNvPr>
          <p:cNvSpPr txBox="1"/>
          <p:nvPr/>
        </p:nvSpPr>
        <p:spPr>
          <a:xfrm>
            <a:off x="4115610" y="5048812"/>
            <a:ext cx="1978802" cy="629403"/>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Maintenance</a:t>
            </a:r>
          </a:p>
          <a:p>
            <a:pPr>
              <a:lnSpc>
                <a:spcPct val="90000"/>
              </a:lnSpc>
              <a:spcAft>
                <a:spcPts val="300"/>
              </a:spcAft>
            </a:pPr>
            <a:r>
              <a:rPr lang="en-GB" dirty="0">
                <a:solidFill>
                  <a:schemeClr val="tx1">
                    <a:lumMod val="75000"/>
                    <a:lumOff val="25000"/>
                  </a:schemeClr>
                </a:solidFill>
                <a:latin typeface="Calibre Semibold" pitchFamily="34" charset="0"/>
              </a:rPr>
              <a:t>&amp; TEI</a:t>
            </a:r>
          </a:p>
        </p:txBody>
      </p:sp>
    </p:spTree>
    <p:extLst>
      <p:ext uri="{BB962C8B-B14F-4D97-AF65-F5344CB8AC3E}">
        <p14:creationId xmlns:p14="http://schemas.microsoft.com/office/powerpoint/2010/main" val="2430109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6" y="1931781"/>
            <a:ext cx="8016116" cy="5247590"/>
          </a:xfrm>
        </p:spPr>
        <p:txBody>
          <a:bodyPr/>
          <a:lstStyle/>
          <a:p>
            <a:r>
              <a:rPr lang="en-GB" dirty="0"/>
              <a:t>SA selects the minimum set of work items corresponding to the Focus Areas with strong vendor support</a:t>
            </a:r>
          </a:p>
          <a:p>
            <a:r>
              <a:rPr lang="en-GB" dirty="0"/>
              <a:t>All other work remains open for SA2 leadership to allocate resources</a:t>
            </a:r>
          </a:p>
          <a:p>
            <a:r>
              <a:rPr lang="en-GB" dirty="0"/>
              <a:t>SA plenary agrees the following work items to be corresponding to system-level Focus Areas:</a:t>
            </a:r>
          </a:p>
          <a:p>
            <a:pPr lvl="1"/>
            <a:r>
              <a:rPr lang="en-US" dirty="0"/>
              <a:t>FS_5G_URLLC			</a:t>
            </a:r>
            <a:r>
              <a:rPr lang="en-US" dirty="0" err="1"/>
              <a:t>FS_eSBA</a:t>
            </a:r>
            <a:r>
              <a:rPr lang="en-US" dirty="0"/>
              <a:t>	</a:t>
            </a:r>
          </a:p>
          <a:p>
            <a:pPr lvl="1"/>
            <a:r>
              <a:rPr lang="en-US" dirty="0" err="1"/>
              <a:t>FS_Vertical_LAN</a:t>
            </a:r>
            <a:r>
              <a:rPr lang="en-US" dirty="0"/>
              <a:t>			FS_CIoT_5G</a:t>
            </a:r>
          </a:p>
          <a:p>
            <a:pPr lvl="1"/>
            <a:r>
              <a:rPr lang="en-US" dirty="0"/>
              <a:t>FS_eV2XARC			FS_ETSUN</a:t>
            </a:r>
          </a:p>
          <a:p>
            <a:pPr lvl="1"/>
            <a:r>
              <a:rPr lang="en-US" dirty="0"/>
              <a:t>FS_5WWC				</a:t>
            </a:r>
            <a:r>
              <a:rPr lang="en-US" dirty="0" err="1"/>
              <a:t>FS_eNS</a:t>
            </a:r>
            <a:endParaRPr lang="en-US" dirty="0"/>
          </a:p>
          <a:p>
            <a:pPr lvl="1"/>
            <a:r>
              <a:rPr lang="en-US" dirty="0"/>
              <a:t>FS_ATSSS				</a:t>
            </a:r>
            <a:r>
              <a:rPr lang="en-US" dirty="0" err="1"/>
              <a:t>FS_eNA</a:t>
            </a:r>
            <a:endParaRPr lang="en-US" dirty="0"/>
          </a:p>
          <a:p>
            <a:pPr lvl="1"/>
            <a:r>
              <a:rPr lang="en-US" dirty="0" err="1"/>
              <a:t>FS_eLCS</a:t>
            </a:r>
            <a:r>
              <a:rPr lang="en-US" dirty="0"/>
              <a:t>				FS_RACS</a:t>
            </a:r>
          </a:p>
          <a:p>
            <a:pPr lvl="1"/>
            <a:endParaRPr lang="en-US" dirty="0"/>
          </a:p>
          <a:p>
            <a:endParaRPr lang="en-GB" dirty="0"/>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Option 2</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Vendor paper</a:t>
            </a:r>
          </a:p>
        </p:txBody>
      </p:sp>
      <p:sp>
        <p:nvSpPr>
          <p:cNvPr id="5" name="Rectangle 4">
            <a:extLst>
              <a:ext uri="{FF2B5EF4-FFF2-40B4-BE49-F238E27FC236}">
                <a16:creationId xmlns:a16="http://schemas.microsoft.com/office/drawing/2014/main" id="{B6C66801-34A3-459D-A6C6-3CB41EBC6617}"/>
              </a:ext>
            </a:extLst>
          </p:cNvPr>
          <p:cNvSpPr/>
          <p:nvPr/>
        </p:nvSpPr>
        <p:spPr bwMode="auto">
          <a:xfrm>
            <a:off x="8665828" y="914400"/>
            <a:ext cx="3047639" cy="5352176"/>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7" name="Rectangle 6">
            <a:extLst>
              <a:ext uri="{FF2B5EF4-FFF2-40B4-BE49-F238E27FC236}">
                <a16:creationId xmlns:a16="http://schemas.microsoft.com/office/drawing/2014/main" id="{6F51CC08-D41D-4E1F-AB3E-CFE167E543FA}"/>
              </a:ext>
            </a:extLst>
          </p:cNvPr>
          <p:cNvSpPr/>
          <p:nvPr/>
        </p:nvSpPr>
        <p:spPr bwMode="auto">
          <a:xfrm>
            <a:off x="8665826" y="914400"/>
            <a:ext cx="3047639" cy="2868706"/>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400" b="1" dirty="0"/>
              <a:t>Focus Areas:</a:t>
            </a:r>
          </a:p>
          <a:p>
            <a:r>
              <a:rPr lang="en-US" sz="1400" b="1" dirty="0"/>
              <a:t>FS_5G_URLLC	8</a:t>
            </a:r>
          </a:p>
          <a:p>
            <a:r>
              <a:rPr lang="en-US" sz="1400" b="1" dirty="0" err="1"/>
              <a:t>FS_Vertical_LAN</a:t>
            </a:r>
            <a:r>
              <a:rPr lang="en-US" sz="1400" b="1" dirty="0"/>
              <a:t>	8</a:t>
            </a:r>
          </a:p>
          <a:p>
            <a:r>
              <a:rPr lang="en-US" sz="1400" b="1" dirty="0"/>
              <a:t>FS_eV2XARC		10</a:t>
            </a:r>
          </a:p>
          <a:p>
            <a:r>
              <a:rPr lang="en-US" sz="1400" b="1" dirty="0"/>
              <a:t>FS_5WWC		7</a:t>
            </a:r>
          </a:p>
          <a:p>
            <a:r>
              <a:rPr lang="en-US" sz="1400" b="1" dirty="0"/>
              <a:t>FS_ATSSS		4</a:t>
            </a:r>
          </a:p>
          <a:p>
            <a:r>
              <a:rPr lang="en-US" sz="1400" b="1" dirty="0"/>
              <a:t>FS_CIoT_5G		14</a:t>
            </a:r>
          </a:p>
          <a:p>
            <a:r>
              <a:rPr lang="en-US" sz="1400" b="1" dirty="0" err="1"/>
              <a:t>FS_eSBA</a:t>
            </a:r>
            <a:r>
              <a:rPr lang="en-US" sz="1400" b="1" dirty="0"/>
              <a:t>		12</a:t>
            </a:r>
          </a:p>
          <a:p>
            <a:r>
              <a:rPr lang="en-US" sz="1400" b="1" dirty="0"/>
              <a:t>FS_ETSUN		5.5</a:t>
            </a:r>
          </a:p>
          <a:p>
            <a:r>
              <a:rPr lang="en-US" sz="1400" b="1" dirty="0" err="1"/>
              <a:t>FS_eNS</a:t>
            </a:r>
            <a:r>
              <a:rPr lang="en-US" sz="1400" b="1" dirty="0"/>
              <a:t>		6</a:t>
            </a:r>
          </a:p>
          <a:p>
            <a:r>
              <a:rPr lang="en-US" sz="1400" b="1" dirty="0" err="1"/>
              <a:t>FS_eLCS</a:t>
            </a:r>
            <a:r>
              <a:rPr lang="en-US" sz="1400" b="1" dirty="0"/>
              <a:t>		4</a:t>
            </a:r>
          </a:p>
          <a:p>
            <a:r>
              <a:rPr lang="en-US" sz="1400" b="1" dirty="0" err="1"/>
              <a:t>FS_eNA</a:t>
            </a:r>
            <a:r>
              <a:rPr lang="en-US" sz="1400" b="1" dirty="0"/>
              <a:t>		10</a:t>
            </a:r>
          </a:p>
          <a:p>
            <a:r>
              <a:rPr lang="en-US" sz="1400" b="1" dirty="0"/>
              <a:t>FS_RACS		4</a:t>
            </a:r>
          </a:p>
          <a:p>
            <a:endParaRPr lang="en-GB" sz="1400" b="1" dirty="0"/>
          </a:p>
        </p:txBody>
      </p:sp>
    </p:spTree>
    <p:extLst>
      <p:ext uri="{BB962C8B-B14F-4D97-AF65-F5344CB8AC3E}">
        <p14:creationId xmlns:p14="http://schemas.microsoft.com/office/powerpoint/2010/main" val="3147319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Option 2</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Vendor paper</a:t>
            </a:r>
          </a:p>
        </p:txBody>
      </p:sp>
      <p:sp>
        <p:nvSpPr>
          <p:cNvPr id="5" name="Rectangle 4">
            <a:extLst>
              <a:ext uri="{FF2B5EF4-FFF2-40B4-BE49-F238E27FC236}">
                <a16:creationId xmlns:a16="http://schemas.microsoft.com/office/drawing/2014/main" id="{B6C66801-34A3-459D-A6C6-3CB41EBC6617}"/>
              </a:ext>
            </a:extLst>
          </p:cNvPr>
          <p:cNvSpPr/>
          <p:nvPr/>
        </p:nvSpPr>
        <p:spPr bwMode="auto">
          <a:xfrm>
            <a:off x="8665828" y="914400"/>
            <a:ext cx="3047639" cy="5352176"/>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cxnSp>
        <p:nvCxnSpPr>
          <p:cNvPr id="10" name="Straight Arrow Connector 9">
            <a:extLst>
              <a:ext uri="{FF2B5EF4-FFF2-40B4-BE49-F238E27FC236}">
                <a16:creationId xmlns:a16="http://schemas.microsoft.com/office/drawing/2014/main" id="{4EDA896B-30C4-4747-9B67-486D93F2DC9B}"/>
              </a:ext>
            </a:extLst>
          </p:cNvPr>
          <p:cNvCxnSpPr/>
          <p:nvPr/>
        </p:nvCxnSpPr>
        <p:spPr>
          <a:xfrm>
            <a:off x="7432646" y="887505"/>
            <a:ext cx="0" cy="5352176"/>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B0A3AE7-3BCF-4F44-ABBB-C64E2142D6A2}"/>
              </a:ext>
            </a:extLst>
          </p:cNvPr>
          <p:cNvSpPr txBox="1"/>
          <p:nvPr/>
        </p:nvSpPr>
        <p:spPr>
          <a:xfrm rot="16200000">
            <a:off x="6837676" y="3045204"/>
            <a:ext cx="848309" cy="3416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168 TU</a:t>
            </a:r>
          </a:p>
        </p:txBody>
      </p:sp>
      <p:sp>
        <p:nvSpPr>
          <p:cNvPr id="12" name="Rectangle 11">
            <a:extLst>
              <a:ext uri="{FF2B5EF4-FFF2-40B4-BE49-F238E27FC236}">
                <a16:creationId xmlns:a16="http://schemas.microsoft.com/office/drawing/2014/main" id="{2C934D24-0B34-4D3E-8EA9-C8D58A72B94E}"/>
              </a:ext>
            </a:extLst>
          </p:cNvPr>
          <p:cNvSpPr/>
          <p:nvPr/>
        </p:nvSpPr>
        <p:spPr bwMode="auto">
          <a:xfrm>
            <a:off x="8665828" y="5715185"/>
            <a:ext cx="3047639" cy="526974"/>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600" dirty="0"/>
              <a:t>Other maintenance</a:t>
            </a:r>
          </a:p>
        </p:txBody>
      </p:sp>
      <p:cxnSp>
        <p:nvCxnSpPr>
          <p:cNvPr id="13" name="Straight Arrow Connector 12">
            <a:extLst>
              <a:ext uri="{FF2B5EF4-FFF2-40B4-BE49-F238E27FC236}">
                <a16:creationId xmlns:a16="http://schemas.microsoft.com/office/drawing/2014/main" id="{2025C6C9-1C1C-4BB2-91FC-48CE4745A33D}"/>
              </a:ext>
            </a:extLst>
          </p:cNvPr>
          <p:cNvCxnSpPr>
            <a:cxnSpLocks/>
          </p:cNvCxnSpPr>
          <p:nvPr/>
        </p:nvCxnSpPr>
        <p:spPr>
          <a:xfrm>
            <a:off x="8499446" y="5578737"/>
            <a:ext cx="0" cy="630572"/>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C135FE8-9E9E-4D34-95BF-BD3DAC97D6A4}"/>
              </a:ext>
            </a:extLst>
          </p:cNvPr>
          <p:cNvSpPr txBox="1"/>
          <p:nvPr/>
        </p:nvSpPr>
        <p:spPr>
          <a:xfrm rot="16200000">
            <a:off x="7902139" y="5723206"/>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12 TU</a:t>
            </a:r>
          </a:p>
        </p:txBody>
      </p:sp>
      <p:sp>
        <p:nvSpPr>
          <p:cNvPr id="16" name="Rectangle 15">
            <a:extLst>
              <a:ext uri="{FF2B5EF4-FFF2-40B4-BE49-F238E27FC236}">
                <a16:creationId xmlns:a16="http://schemas.microsoft.com/office/drawing/2014/main" id="{61A38C5C-C7CE-435E-BB0B-9B8BF81E8E11}"/>
              </a:ext>
            </a:extLst>
          </p:cNvPr>
          <p:cNvSpPr/>
          <p:nvPr/>
        </p:nvSpPr>
        <p:spPr bwMode="auto">
          <a:xfrm>
            <a:off x="8665828" y="5613307"/>
            <a:ext cx="3047639" cy="101878"/>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0000" tIns="0" rIns="0" bIns="0" numCol="1" spcCol="0" rtlCol="0" fromWordArt="0" anchor="t" anchorCtr="0" forceAA="0" compatLnSpc="1">
            <a:prstTxWarp prst="textNoShape">
              <a:avLst/>
            </a:prstTxWarp>
            <a:noAutofit/>
          </a:bodyPr>
          <a:lstStyle/>
          <a:p>
            <a:r>
              <a:rPr lang="en-US" sz="900" dirty="0"/>
              <a:t>TEI</a:t>
            </a:r>
          </a:p>
        </p:txBody>
      </p:sp>
      <p:cxnSp>
        <p:nvCxnSpPr>
          <p:cNvPr id="17" name="Straight Arrow Connector 16">
            <a:extLst>
              <a:ext uri="{FF2B5EF4-FFF2-40B4-BE49-F238E27FC236}">
                <a16:creationId xmlns:a16="http://schemas.microsoft.com/office/drawing/2014/main" id="{6AAAACB2-D3E9-4F0B-A0A7-912EDF57F6FD}"/>
              </a:ext>
            </a:extLst>
          </p:cNvPr>
          <p:cNvCxnSpPr>
            <a:cxnSpLocks/>
          </p:cNvCxnSpPr>
          <p:nvPr/>
        </p:nvCxnSpPr>
        <p:spPr>
          <a:xfrm>
            <a:off x="8158720" y="5412056"/>
            <a:ext cx="0" cy="210213"/>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2D2D8CC-A1AE-47C1-AA8C-458D36E91FBC}"/>
              </a:ext>
            </a:extLst>
          </p:cNvPr>
          <p:cNvSpPr txBox="1"/>
          <p:nvPr/>
        </p:nvSpPr>
        <p:spPr>
          <a:xfrm rot="16200000">
            <a:off x="7563750" y="5241240"/>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2 TU</a:t>
            </a:r>
          </a:p>
        </p:txBody>
      </p:sp>
      <p:sp>
        <p:nvSpPr>
          <p:cNvPr id="20" name="Rectangle 19">
            <a:extLst>
              <a:ext uri="{FF2B5EF4-FFF2-40B4-BE49-F238E27FC236}">
                <a16:creationId xmlns:a16="http://schemas.microsoft.com/office/drawing/2014/main" id="{7F78AA72-71B3-4675-B78F-50101BF21DFD}"/>
              </a:ext>
            </a:extLst>
          </p:cNvPr>
          <p:cNvSpPr/>
          <p:nvPr/>
        </p:nvSpPr>
        <p:spPr bwMode="auto">
          <a:xfrm>
            <a:off x="8665827" y="4361686"/>
            <a:ext cx="3047639" cy="1242656"/>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1600" dirty="0"/>
              <a:t>5GS_Ph1 maintenance</a:t>
            </a:r>
          </a:p>
        </p:txBody>
      </p:sp>
      <p:cxnSp>
        <p:nvCxnSpPr>
          <p:cNvPr id="21" name="Straight Arrow Connector 20">
            <a:extLst>
              <a:ext uri="{FF2B5EF4-FFF2-40B4-BE49-F238E27FC236}">
                <a16:creationId xmlns:a16="http://schemas.microsoft.com/office/drawing/2014/main" id="{BBF50E28-86B3-49CB-BDA9-7DDC689B5A80}"/>
              </a:ext>
            </a:extLst>
          </p:cNvPr>
          <p:cNvCxnSpPr>
            <a:cxnSpLocks/>
          </p:cNvCxnSpPr>
          <p:nvPr/>
        </p:nvCxnSpPr>
        <p:spPr>
          <a:xfrm>
            <a:off x="8499446" y="4436722"/>
            <a:ext cx="0" cy="975334"/>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ACB5003-5D04-4E16-BDDC-DC7E1B020F26}"/>
              </a:ext>
            </a:extLst>
          </p:cNvPr>
          <p:cNvSpPr txBox="1"/>
          <p:nvPr/>
        </p:nvSpPr>
        <p:spPr>
          <a:xfrm rot="16200000">
            <a:off x="7817758" y="4485697"/>
            <a:ext cx="848309"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44 TU</a:t>
            </a:r>
          </a:p>
        </p:txBody>
      </p:sp>
      <p:cxnSp>
        <p:nvCxnSpPr>
          <p:cNvPr id="24" name="Straight Arrow Connector 23">
            <a:extLst>
              <a:ext uri="{FF2B5EF4-FFF2-40B4-BE49-F238E27FC236}">
                <a16:creationId xmlns:a16="http://schemas.microsoft.com/office/drawing/2014/main" id="{7D749D17-0501-4CA8-B197-4F8F0920B8BD}"/>
              </a:ext>
            </a:extLst>
          </p:cNvPr>
          <p:cNvCxnSpPr>
            <a:cxnSpLocks/>
          </p:cNvCxnSpPr>
          <p:nvPr/>
        </p:nvCxnSpPr>
        <p:spPr>
          <a:xfrm>
            <a:off x="8463032" y="869046"/>
            <a:ext cx="17998" cy="2914058"/>
          </a:xfrm>
          <a:prstGeom prst="straightConnector1">
            <a:avLst/>
          </a:prstGeom>
          <a:ln w="38100">
            <a:gradFill flip="none" rotWithShape="1">
              <a:gsLst>
                <a:gs pos="0">
                  <a:srgbClr val="143C66"/>
                </a:gs>
                <a:gs pos="100000">
                  <a:srgbClr val="008080"/>
                </a:gs>
              </a:gsLst>
              <a:lin ang="0" scaled="1"/>
              <a:tileRect/>
            </a:gra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A89C40B4-CE8C-41D0-8DF1-63164F749F4B}"/>
              </a:ext>
            </a:extLst>
          </p:cNvPr>
          <p:cNvSpPr txBox="1"/>
          <p:nvPr/>
        </p:nvSpPr>
        <p:spPr>
          <a:xfrm rot="16200000">
            <a:off x="7771725" y="1839217"/>
            <a:ext cx="994811"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92.5 TU</a:t>
            </a:r>
          </a:p>
        </p:txBody>
      </p:sp>
      <p:sp>
        <p:nvSpPr>
          <p:cNvPr id="27" name="Rectangle 26">
            <a:extLst>
              <a:ext uri="{FF2B5EF4-FFF2-40B4-BE49-F238E27FC236}">
                <a16:creationId xmlns:a16="http://schemas.microsoft.com/office/drawing/2014/main" id="{A6846F8F-9A48-44B5-A2D5-C0BFC1C605E8}"/>
              </a:ext>
            </a:extLst>
          </p:cNvPr>
          <p:cNvSpPr/>
          <p:nvPr/>
        </p:nvSpPr>
        <p:spPr bwMode="auto">
          <a:xfrm>
            <a:off x="5565052" y="911676"/>
            <a:ext cx="1431533" cy="2871429"/>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55%</a:t>
            </a:r>
          </a:p>
        </p:txBody>
      </p:sp>
      <p:sp>
        <p:nvSpPr>
          <p:cNvPr id="28" name="Rectangle 27">
            <a:extLst>
              <a:ext uri="{FF2B5EF4-FFF2-40B4-BE49-F238E27FC236}">
                <a16:creationId xmlns:a16="http://schemas.microsoft.com/office/drawing/2014/main" id="{B5CA09EA-5C1D-4EEA-9C2F-2DF2271142C3}"/>
              </a:ext>
            </a:extLst>
          </p:cNvPr>
          <p:cNvSpPr/>
          <p:nvPr/>
        </p:nvSpPr>
        <p:spPr bwMode="auto">
          <a:xfrm>
            <a:off x="5557674" y="4260537"/>
            <a:ext cx="1431533" cy="1981622"/>
          </a:xfrm>
          <a:prstGeom prst="rect">
            <a:avLst/>
          </a:prstGeom>
          <a:ln/>
          <a:ex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34%</a:t>
            </a:r>
          </a:p>
        </p:txBody>
      </p:sp>
      <p:sp>
        <p:nvSpPr>
          <p:cNvPr id="29" name="Rectangle 28">
            <a:extLst>
              <a:ext uri="{FF2B5EF4-FFF2-40B4-BE49-F238E27FC236}">
                <a16:creationId xmlns:a16="http://schemas.microsoft.com/office/drawing/2014/main" id="{427FC386-25C9-435F-8D45-183AADF3ABB3}"/>
              </a:ext>
            </a:extLst>
          </p:cNvPr>
          <p:cNvSpPr/>
          <p:nvPr/>
        </p:nvSpPr>
        <p:spPr bwMode="auto">
          <a:xfrm>
            <a:off x="5558117" y="3783104"/>
            <a:ext cx="1431533" cy="449255"/>
          </a:xfrm>
          <a:prstGeom prst="rect">
            <a:avLst/>
          </a:prstGeom>
          <a:ln/>
          <a:ex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a:t>11%</a:t>
            </a:r>
          </a:p>
        </p:txBody>
      </p:sp>
      <p:sp>
        <p:nvSpPr>
          <p:cNvPr id="31" name="TextBox 30">
            <a:extLst>
              <a:ext uri="{FF2B5EF4-FFF2-40B4-BE49-F238E27FC236}">
                <a16:creationId xmlns:a16="http://schemas.microsoft.com/office/drawing/2014/main" id="{721E4252-5E86-4497-9B0A-E8C7F8A64AB2}"/>
              </a:ext>
            </a:extLst>
          </p:cNvPr>
          <p:cNvSpPr txBox="1"/>
          <p:nvPr/>
        </p:nvSpPr>
        <p:spPr>
          <a:xfrm>
            <a:off x="4176319" y="2142584"/>
            <a:ext cx="197880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Focus Areas</a:t>
            </a:r>
          </a:p>
        </p:txBody>
      </p:sp>
      <p:sp>
        <p:nvSpPr>
          <p:cNvPr id="32" name="TextBox 31">
            <a:extLst>
              <a:ext uri="{FF2B5EF4-FFF2-40B4-BE49-F238E27FC236}">
                <a16:creationId xmlns:a16="http://schemas.microsoft.com/office/drawing/2014/main" id="{1F3B3E72-9BB2-4DE2-B76D-831C9D2EE016}"/>
              </a:ext>
            </a:extLst>
          </p:cNvPr>
          <p:cNvSpPr txBox="1"/>
          <p:nvPr/>
        </p:nvSpPr>
        <p:spPr>
          <a:xfrm>
            <a:off x="4125720" y="3837745"/>
            <a:ext cx="1978802" cy="341632"/>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SA2 freedom</a:t>
            </a:r>
          </a:p>
        </p:txBody>
      </p:sp>
      <p:sp>
        <p:nvSpPr>
          <p:cNvPr id="33" name="TextBox 32">
            <a:extLst>
              <a:ext uri="{FF2B5EF4-FFF2-40B4-BE49-F238E27FC236}">
                <a16:creationId xmlns:a16="http://schemas.microsoft.com/office/drawing/2014/main" id="{EE19AAEB-7E0C-4072-B170-199086D28696}"/>
              </a:ext>
            </a:extLst>
          </p:cNvPr>
          <p:cNvSpPr txBox="1"/>
          <p:nvPr/>
        </p:nvSpPr>
        <p:spPr>
          <a:xfrm>
            <a:off x="4115610" y="5048812"/>
            <a:ext cx="1978802" cy="629403"/>
          </a:xfrm>
          <a:prstGeom prst="rect">
            <a:avLst/>
          </a:prstGeom>
          <a:noFill/>
        </p:spPr>
        <p:txBody>
          <a:bodyPr wrap="squar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Maintenance</a:t>
            </a:r>
          </a:p>
          <a:p>
            <a:pPr>
              <a:lnSpc>
                <a:spcPct val="90000"/>
              </a:lnSpc>
              <a:spcAft>
                <a:spcPts val="300"/>
              </a:spcAft>
            </a:pPr>
            <a:r>
              <a:rPr lang="en-GB" dirty="0">
                <a:solidFill>
                  <a:schemeClr val="tx1">
                    <a:lumMod val="75000"/>
                    <a:lumOff val="25000"/>
                  </a:schemeClr>
                </a:solidFill>
                <a:latin typeface="Calibre Semibold" pitchFamily="34" charset="0"/>
              </a:rPr>
              <a:t>&amp; TEI</a:t>
            </a:r>
          </a:p>
        </p:txBody>
      </p:sp>
      <p:sp>
        <p:nvSpPr>
          <p:cNvPr id="26" name="Rectangle 25">
            <a:extLst>
              <a:ext uri="{FF2B5EF4-FFF2-40B4-BE49-F238E27FC236}">
                <a16:creationId xmlns:a16="http://schemas.microsoft.com/office/drawing/2014/main" id="{966639E1-8B19-4813-B7C0-AD30B463C099}"/>
              </a:ext>
            </a:extLst>
          </p:cNvPr>
          <p:cNvSpPr/>
          <p:nvPr/>
        </p:nvSpPr>
        <p:spPr bwMode="auto">
          <a:xfrm>
            <a:off x="8665826" y="914400"/>
            <a:ext cx="3047639" cy="2868706"/>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400" b="1" dirty="0"/>
              <a:t>Focus Areas:</a:t>
            </a:r>
          </a:p>
          <a:p>
            <a:r>
              <a:rPr lang="en-US" sz="1400" b="1" dirty="0"/>
              <a:t>FS_5G_URLLC	8</a:t>
            </a:r>
          </a:p>
          <a:p>
            <a:r>
              <a:rPr lang="en-US" sz="1400" b="1" dirty="0" err="1"/>
              <a:t>FS_Vertical_LAN</a:t>
            </a:r>
            <a:r>
              <a:rPr lang="en-US" sz="1400" b="1" dirty="0"/>
              <a:t>	8</a:t>
            </a:r>
          </a:p>
          <a:p>
            <a:r>
              <a:rPr lang="en-US" sz="1400" b="1" dirty="0"/>
              <a:t>FS_eV2XARC		10</a:t>
            </a:r>
          </a:p>
          <a:p>
            <a:r>
              <a:rPr lang="en-US" sz="1400" b="1" dirty="0"/>
              <a:t>FS_5WWC		7</a:t>
            </a:r>
          </a:p>
          <a:p>
            <a:r>
              <a:rPr lang="en-US" sz="1400" b="1" dirty="0"/>
              <a:t>FS_ATSSS		4</a:t>
            </a:r>
          </a:p>
          <a:p>
            <a:r>
              <a:rPr lang="en-US" sz="1400" b="1" dirty="0"/>
              <a:t>FS_CIoT_5G		14</a:t>
            </a:r>
          </a:p>
          <a:p>
            <a:r>
              <a:rPr lang="en-US" sz="1400" b="1" dirty="0" err="1"/>
              <a:t>FS_eSBA</a:t>
            </a:r>
            <a:r>
              <a:rPr lang="en-US" sz="1400" b="1" dirty="0"/>
              <a:t>		12</a:t>
            </a:r>
          </a:p>
          <a:p>
            <a:r>
              <a:rPr lang="en-US" sz="1400" b="1" dirty="0"/>
              <a:t>FS_ETSUN		5.5</a:t>
            </a:r>
          </a:p>
          <a:p>
            <a:r>
              <a:rPr lang="en-US" sz="1400" b="1" dirty="0" err="1"/>
              <a:t>FS_eNS</a:t>
            </a:r>
            <a:r>
              <a:rPr lang="en-US" sz="1400" b="1" dirty="0"/>
              <a:t>		6</a:t>
            </a:r>
          </a:p>
          <a:p>
            <a:r>
              <a:rPr lang="en-US" sz="1400" b="1" dirty="0" err="1"/>
              <a:t>FS_eLCS</a:t>
            </a:r>
            <a:r>
              <a:rPr lang="en-US" sz="1400" b="1" dirty="0"/>
              <a:t>		4</a:t>
            </a:r>
          </a:p>
          <a:p>
            <a:r>
              <a:rPr lang="en-US" sz="1400" b="1" dirty="0" err="1"/>
              <a:t>FS_eNA</a:t>
            </a:r>
            <a:r>
              <a:rPr lang="en-US" sz="1400" b="1" dirty="0"/>
              <a:t>		10</a:t>
            </a:r>
          </a:p>
          <a:p>
            <a:r>
              <a:rPr lang="en-US" sz="1400" b="1" dirty="0"/>
              <a:t>FS_RACS		4</a:t>
            </a:r>
          </a:p>
          <a:p>
            <a:endParaRPr lang="en-GB" sz="1400" b="1" dirty="0"/>
          </a:p>
        </p:txBody>
      </p:sp>
    </p:spTree>
    <p:extLst>
      <p:ext uri="{BB962C8B-B14F-4D97-AF65-F5344CB8AC3E}">
        <p14:creationId xmlns:p14="http://schemas.microsoft.com/office/powerpoint/2010/main" val="1184194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A82C42-F5BA-4B40-900F-8043279F0988}"/>
              </a:ext>
            </a:extLst>
          </p:cNvPr>
          <p:cNvSpPr>
            <a:spLocks noGrp="1"/>
          </p:cNvSpPr>
          <p:nvPr>
            <p:ph idx="1"/>
          </p:nvPr>
        </p:nvSpPr>
        <p:spPr>
          <a:xfrm>
            <a:off x="288986" y="1931781"/>
            <a:ext cx="8016116" cy="1920526"/>
          </a:xfrm>
        </p:spPr>
        <p:txBody>
          <a:bodyPr/>
          <a:lstStyle/>
          <a:p>
            <a:r>
              <a:rPr lang="en-GB" dirty="0"/>
              <a:t>SA selects the minimum set of work items corresponding to the Focus Areas with strong vendor support</a:t>
            </a:r>
          </a:p>
          <a:p>
            <a:r>
              <a:rPr lang="en-GB" dirty="0"/>
              <a:t>SA then selects a set of non-Focus Area topics to prioritise in the next quarter, all other items are not allocated time until SA#81</a:t>
            </a:r>
          </a:p>
        </p:txBody>
      </p:sp>
      <p:sp>
        <p:nvSpPr>
          <p:cNvPr id="3" name="Title 2">
            <a:extLst>
              <a:ext uri="{FF2B5EF4-FFF2-40B4-BE49-F238E27FC236}">
                <a16:creationId xmlns:a16="http://schemas.microsoft.com/office/drawing/2014/main" id="{D950102C-85D5-4540-A0B2-B24F90210D4D}"/>
              </a:ext>
            </a:extLst>
          </p:cNvPr>
          <p:cNvSpPr>
            <a:spLocks noGrp="1"/>
          </p:cNvSpPr>
          <p:nvPr>
            <p:ph type="title"/>
          </p:nvPr>
        </p:nvSpPr>
        <p:spPr/>
        <p:txBody>
          <a:bodyPr/>
          <a:lstStyle/>
          <a:p>
            <a:r>
              <a:rPr lang="en-GB" dirty="0"/>
              <a:t>Option 3</a:t>
            </a:r>
          </a:p>
        </p:txBody>
      </p:sp>
      <p:sp>
        <p:nvSpPr>
          <p:cNvPr id="4" name="Text Placeholder 3">
            <a:extLst>
              <a:ext uri="{FF2B5EF4-FFF2-40B4-BE49-F238E27FC236}">
                <a16:creationId xmlns:a16="http://schemas.microsoft.com/office/drawing/2014/main" id="{857E2007-46E2-469E-A4FA-52AA1D331DE3}"/>
              </a:ext>
            </a:extLst>
          </p:cNvPr>
          <p:cNvSpPr>
            <a:spLocks noGrp="1"/>
          </p:cNvSpPr>
          <p:nvPr>
            <p:ph type="body" idx="13"/>
          </p:nvPr>
        </p:nvSpPr>
        <p:spPr/>
        <p:txBody>
          <a:bodyPr/>
          <a:lstStyle/>
          <a:p>
            <a:r>
              <a:rPr lang="en-GB" dirty="0"/>
              <a:t>Full SA2 pipeline</a:t>
            </a:r>
          </a:p>
        </p:txBody>
      </p:sp>
      <p:sp>
        <p:nvSpPr>
          <p:cNvPr id="5" name="Rectangle 4">
            <a:extLst>
              <a:ext uri="{FF2B5EF4-FFF2-40B4-BE49-F238E27FC236}">
                <a16:creationId xmlns:a16="http://schemas.microsoft.com/office/drawing/2014/main" id="{B6C66801-34A3-459D-A6C6-3CB41EBC6617}"/>
              </a:ext>
            </a:extLst>
          </p:cNvPr>
          <p:cNvSpPr/>
          <p:nvPr/>
        </p:nvSpPr>
        <p:spPr bwMode="auto">
          <a:xfrm>
            <a:off x="8665828" y="914400"/>
            <a:ext cx="3047639" cy="5352176"/>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8" name="Rectangle 7">
            <a:extLst>
              <a:ext uri="{FF2B5EF4-FFF2-40B4-BE49-F238E27FC236}">
                <a16:creationId xmlns:a16="http://schemas.microsoft.com/office/drawing/2014/main" id="{6566773E-B111-4FBD-A928-C2EEE1DB27FD}"/>
              </a:ext>
            </a:extLst>
          </p:cNvPr>
          <p:cNvSpPr/>
          <p:nvPr/>
        </p:nvSpPr>
        <p:spPr bwMode="auto">
          <a:xfrm>
            <a:off x="8665826" y="914400"/>
            <a:ext cx="3047639" cy="1877465"/>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600" b="1" dirty="0"/>
              <a:t>Focus Areas:</a:t>
            </a:r>
          </a:p>
          <a:p>
            <a:r>
              <a:rPr lang="en-US" sz="1600" dirty="0"/>
              <a:t>FS_5WWC		7</a:t>
            </a:r>
            <a:endParaRPr lang="en-GB" sz="2800" dirty="0"/>
          </a:p>
          <a:p>
            <a:r>
              <a:rPr lang="en-US" sz="1600" dirty="0"/>
              <a:t>FS_5G_URLLC	8</a:t>
            </a:r>
            <a:endParaRPr lang="en-GB" sz="2800" dirty="0"/>
          </a:p>
          <a:p>
            <a:r>
              <a:rPr lang="en-US" sz="1600" dirty="0" err="1"/>
              <a:t>FS_eSBA</a:t>
            </a:r>
            <a:r>
              <a:rPr lang="en-US" sz="1600" dirty="0"/>
              <a:t>		12</a:t>
            </a:r>
            <a:endParaRPr lang="en-GB" sz="2800" dirty="0"/>
          </a:p>
          <a:p>
            <a:r>
              <a:rPr lang="en-US" sz="1600" dirty="0"/>
              <a:t>FS_CIoT_5G	14</a:t>
            </a:r>
            <a:endParaRPr lang="en-GB" sz="2800" dirty="0"/>
          </a:p>
          <a:p>
            <a:r>
              <a:rPr lang="en-US" sz="1600" dirty="0" err="1"/>
              <a:t>FS_Vertical_LAN</a:t>
            </a:r>
            <a:r>
              <a:rPr lang="en-US" sz="1600" dirty="0"/>
              <a:t>	8</a:t>
            </a:r>
            <a:endParaRPr lang="en-GB" sz="2800" dirty="0"/>
          </a:p>
          <a:p>
            <a:r>
              <a:rPr lang="en-US" sz="1600" dirty="0"/>
              <a:t>FS_eV2XARC	10</a:t>
            </a:r>
          </a:p>
        </p:txBody>
      </p:sp>
      <p:sp>
        <p:nvSpPr>
          <p:cNvPr id="9" name="Rectangle 8">
            <a:extLst>
              <a:ext uri="{FF2B5EF4-FFF2-40B4-BE49-F238E27FC236}">
                <a16:creationId xmlns:a16="http://schemas.microsoft.com/office/drawing/2014/main" id="{6998F442-6B6D-4A21-88C4-3E94BEEC78C9}"/>
              </a:ext>
            </a:extLst>
          </p:cNvPr>
          <p:cNvSpPr/>
          <p:nvPr/>
        </p:nvSpPr>
        <p:spPr bwMode="auto">
          <a:xfrm>
            <a:off x="8665824" y="2791866"/>
            <a:ext cx="3047639" cy="1493264"/>
          </a:xfrm>
          <a:prstGeom prst="rect">
            <a:avLst/>
          </a:prstGeom>
          <a:ln/>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2" spcCol="0" rtlCol="0" fromWordArt="0" anchor="t" anchorCtr="0" forceAA="0" compatLnSpc="1">
            <a:prstTxWarp prst="textNoShape">
              <a:avLst/>
            </a:prstTxWarp>
            <a:noAutofit/>
          </a:bodyPr>
          <a:lstStyle/>
          <a:p>
            <a:r>
              <a:rPr lang="en-GB" sz="1600" b="1" dirty="0"/>
              <a:t>Priority topics:</a:t>
            </a:r>
          </a:p>
          <a:p>
            <a:r>
              <a:rPr lang="en-US" sz="1600" dirty="0" err="1"/>
              <a:t>FS_eNS</a:t>
            </a:r>
            <a:endParaRPr lang="en-GB" sz="1600" dirty="0"/>
          </a:p>
          <a:p>
            <a:r>
              <a:rPr lang="en-US" sz="1600" dirty="0"/>
              <a:t>FS_ATSSS</a:t>
            </a:r>
            <a:endParaRPr lang="en-GB" sz="1600" dirty="0"/>
          </a:p>
          <a:p>
            <a:r>
              <a:rPr lang="en-US" sz="1600" dirty="0" err="1"/>
              <a:t>FS_eNA</a:t>
            </a:r>
            <a:endParaRPr lang="en-GB" sz="1600" dirty="0"/>
          </a:p>
          <a:p>
            <a:r>
              <a:rPr lang="en-US" sz="1600" dirty="0" err="1"/>
              <a:t>FS_eLCS</a:t>
            </a:r>
            <a:endParaRPr lang="en-GB" sz="1600" dirty="0"/>
          </a:p>
          <a:p>
            <a:endParaRPr lang="en-US" sz="1600" dirty="0"/>
          </a:p>
          <a:p>
            <a:r>
              <a:rPr lang="en-US" sz="1600" dirty="0"/>
              <a:t>FS_RACS</a:t>
            </a:r>
            <a:endParaRPr lang="en-GB" sz="1600" dirty="0"/>
          </a:p>
          <a:p>
            <a:r>
              <a:rPr lang="en-US" sz="1600" dirty="0"/>
              <a:t>FS_ETSUN</a:t>
            </a:r>
            <a:endParaRPr lang="en-GB" sz="1600" dirty="0"/>
          </a:p>
          <a:p>
            <a:r>
              <a:rPr lang="en-US" sz="1600" dirty="0"/>
              <a:t>FS_5GSAT_ARC</a:t>
            </a:r>
            <a:endParaRPr lang="en-GB" sz="1600" dirty="0"/>
          </a:p>
          <a:p>
            <a:endParaRPr lang="en-US" sz="1600" dirty="0"/>
          </a:p>
        </p:txBody>
      </p:sp>
    </p:spTree>
    <p:extLst>
      <p:ext uri="{BB962C8B-B14F-4D97-AF65-F5344CB8AC3E}">
        <p14:creationId xmlns:p14="http://schemas.microsoft.com/office/powerpoint/2010/main" val="1512362876"/>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4.xml><?xml version="1.0" encoding="utf-8"?>
<a:theme xmlns:a="http://schemas.openxmlformats.org/drawingml/2006/main" name="1_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7.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Qualcomm_Template_Standard</Template>
  <TotalTime>12916</TotalTime>
  <Words>891</Words>
  <Application>Microsoft Office PowerPoint</Application>
  <PresentationFormat>Custom</PresentationFormat>
  <Paragraphs>212</Paragraphs>
  <Slides>13</Slides>
  <Notes>0</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13</vt:i4>
      </vt:variant>
    </vt:vector>
  </HeadingPairs>
  <TitlesOfParts>
    <vt:vector size="30" baseType="lpstr">
      <vt:lpstr>Arial</vt:lpstr>
      <vt:lpstr>Calibre Regular</vt:lpstr>
      <vt:lpstr>Calibre Semibold</vt:lpstr>
      <vt:lpstr>Calibri</vt:lpstr>
      <vt:lpstr>Century Gothic</vt:lpstr>
      <vt:lpstr>Courier New</vt:lpstr>
      <vt:lpstr>Microsoft Sans Serif</vt:lpstr>
      <vt:lpstr>Qualcomm Office Bold</vt:lpstr>
      <vt:lpstr>Qualcomm Office Light</vt:lpstr>
      <vt:lpstr>Qualcomm Office Regular</vt:lpstr>
      <vt:lpstr>Qualcomm Regular</vt:lpstr>
      <vt:lpstr>Qualcomm_Template_Standard</vt:lpstr>
      <vt:lpstr>Custom Design</vt:lpstr>
      <vt:lpstr>Qualcomm</vt:lpstr>
      <vt:lpstr>1_Qualcomm_Template_Standard</vt:lpstr>
      <vt:lpstr>1_Custom Design</vt:lpstr>
      <vt:lpstr>1_Qualcomm</vt:lpstr>
      <vt:lpstr>SP-180568 Visualisation of Focus Area time planning Qualcomm Incorporated</vt:lpstr>
      <vt:lpstr>SA Focus Areas</vt:lpstr>
      <vt:lpstr>Key issues</vt:lpstr>
      <vt:lpstr>Fundamental points</vt:lpstr>
      <vt:lpstr>Option 1</vt:lpstr>
      <vt:lpstr>Option 1</vt:lpstr>
      <vt:lpstr>Option 2</vt:lpstr>
      <vt:lpstr>Option 2</vt:lpstr>
      <vt:lpstr>Option 3</vt:lpstr>
      <vt:lpstr>Option 3</vt:lpstr>
      <vt:lpstr>Observations</vt:lpstr>
      <vt:lpstr>Proposal</vt:lpstr>
      <vt:lpstr>Proposal</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Eddy Hall</cp:lastModifiedBy>
  <cp:revision>809</cp:revision>
  <cp:lastPrinted>2013-04-02T21:48:58Z</cp:lastPrinted>
  <dcterms:created xsi:type="dcterms:W3CDTF">2013-03-06T00:13:51Z</dcterms:created>
  <dcterms:modified xsi:type="dcterms:W3CDTF">2018-06-13T16:31:40Z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