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A1FD9-F42F-4EBE-98F0-9D54FFA9B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567C89-111A-41C1-BFD4-FACFDD7BC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B49DF-7B33-4F42-B19F-A3D46922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F822D-C35A-4FFE-97A8-7C860477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FC6E2-4D92-4161-92CD-4CB4CBBA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44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68EB-CE0D-4DDA-8299-06B43D07B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883CE-C256-42CA-873B-9805320D5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F8054-310F-40CE-A9ED-79F3E429D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9EDA8-90EF-4639-8769-FA62A6B1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3FD86-94C6-4359-999C-02C38F4E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30365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22274B-8286-4F6B-8D0C-131671EC4F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B39E5F-392B-4A30-A3BD-881FB8D56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F451E-EC30-469C-8E48-66797F91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8F4E0-2DA2-4D5C-BA33-C6FB62273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31523-A50F-459F-B3FD-1ABB9689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3829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D9E3C-EBEF-4B48-891E-DD637393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E1F71-8118-4979-A4A7-7087E898D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059C5-F347-4483-9154-C620AAB2F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D36BB-A860-4991-898D-43E543DBF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E7382-623C-42B1-9B09-B7D4E45C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9550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76BB1-33B2-4A5A-A226-90CD8EAC7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367A0-F22D-4D7E-A54F-E33716B43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C1E10-2255-40F8-AA1A-04DE3658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0370-B9B0-4C08-968C-8B29C2C17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BBDEB-BCFE-488F-BC81-D989DC8E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78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957C9-81D9-4883-A0B6-1702A5DD0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08130-18B0-4665-9239-67C97523FA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AA17A4-7A63-4806-80F8-D4B23D5C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36545-5BBA-4655-A41A-3FE79CD0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FBBFC-09E1-4E84-A97F-BC276544B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E4AAF-91AE-44F1-8768-5871B97A0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357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5C183-9695-49FB-9B08-137F47C4D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2C760-AD93-4A86-B2E7-333969E50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995AA-48EE-4972-8C59-FB1CA235D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EC1A0-995A-4798-AD47-8AC37AB050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40628E-5722-4F79-A728-764247142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10DDAB-EB8D-4E74-8EE4-860C8014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8A3641-9368-439C-B2E6-48AAF8559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72C1F-6E08-4891-95F7-8E09296C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2873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BFE17-FD0C-4D58-8DD9-C61C9C49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BA25C7-464B-4C0E-815C-9E0FDC36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035A0-51BC-4B20-B798-91D596D7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9F325A-35CD-496A-9069-F947E90C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479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319FF-DA7D-4C88-91DC-A9D10DCF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B47A64-2620-4BE9-B564-0A43B63E5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F1837-15B9-4828-BCB2-5F07C40E2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467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8C8B0-E0B7-4157-B25B-E6ECF3229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BB80A-9873-485D-AD00-12DDDBE4A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A8DB6-8F14-4F55-9C78-DE14A1FB7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86C8B-A80A-488C-A369-6F7373476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17B26-3B09-4DFA-97A5-88BDB3054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38716-1494-4FAD-933A-CDEE07DD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76694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B1FB0-5513-4762-8BD9-BB9A4C944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40700-4B7E-42F0-83BE-70E09E364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1C98D-A670-4B22-8481-F9FF54201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D25DBC-25FA-42A4-81E9-D8A15146D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2D943-95AF-46D3-8B89-6FA59046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881A-C1A8-4507-8979-A1D1E0E1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3165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D9A515-E49B-4826-AC8B-570C7367B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39AAE-7A9A-4163-8010-9616FAA78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6561C-A1AD-4593-99AD-20AA8A646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D4CB5-7B94-426B-B2CD-19DA4A0C1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8878C-915A-435E-A433-1D69F4D47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9417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633E5-0FD9-442C-8371-D05A50FCF1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Resuming Normal 3GPP WG scheduling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4E691-A30C-48E4-AE24-FB0B2E1152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284488-FE64-4D8C-B308-2BE414584E9F}"/>
              </a:ext>
            </a:extLst>
          </p:cNvPr>
          <p:cNvSpPr txBox="1"/>
          <p:nvPr/>
        </p:nvSpPr>
        <p:spPr>
          <a:xfrm>
            <a:off x="2362200" y="4336785"/>
            <a:ext cx="7272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3GPP TSG SA#79 21-23.3.2018 Chennai</a:t>
            </a:r>
          </a:p>
          <a:p>
            <a:r>
              <a:rPr lang="en-US" sz="3200" b="1" dirty="0"/>
              <a:t>SP-180235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718854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34BA5-AD0B-412E-88D3-92B7CEA82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Proposal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081DF-B66A-49CD-8630-352DA9B1C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AutoNum type="arabicParenR"/>
            </a:pPr>
            <a:r>
              <a:rPr lang="en-US" dirty="0"/>
              <a:t>3GPP Working Groups to resume holding at maximum of 6 ordinary meeting a year as described in SP-100220 from 2H2019 onwards.</a:t>
            </a:r>
          </a:p>
          <a:p>
            <a:pPr marL="0" lvl="0" indent="0">
              <a:buNone/>
            </a:pPr>
            <a:r>
              <a:rPr lang="en-US" dirty="0"/>
              <a:t>2) The reduction in number of WG ordinary meetings shall not result in an increase of parallel sessions or longer meeting hours.</a:t>
            </a:r>
          </a:p>
          <a:p>
            <a:pPr marL="0" lvl="0" indent="0">
              <a:buNone/>
            </a:pPr>
            <a:r>
              <a:rPr lang="en-US" dirty="0"/>
              <a:t>3) The ordinary WG and TSG meeting scheduling should allow potential ad hoc meeting in the short quarters (1Q and 3Q) if needed.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6093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92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Resuming Normal 3GPP WG scheduling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Poikselka, Miikka (Nokia - FI/Espoo)</dc:creator>
  <cp:lastModifiedBy>Poikselka, Miikka (Nokia - FI/Espoo)</cp:lastModifiedBy>
  <cp:revision>23</cp:revision>
  <dcterms:created xsi:type="dcterms:W3CDTF">2018-03-21T05:40:06Z</dcterms:created>
  <dcterms:modified xsi:type="dcterms:W3CDTF">2018-03-23T03:18:24Z</dcterms:modified>
</cp:coreProperties>
</file>