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1748"/>
    <p:restoredTop sz="94611"/>
  </p:normalViewPr>
  <p:slideViewPr>
    <p:cSldViewPr snapToGrid="0" snapToObjects="1">
      <p:cViewPr>
        <p:scale>
          <a:sx n="70" d="100"/>
          <a:sy n="70" d="100"/>
        </p:scale>
        <p:origin x="192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89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4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1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97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78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176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70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2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26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523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2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B5CE4-36FD-7542-A23A-22F521A1302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1ED32-C005-8649-B87B-7ECF17A78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9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65888" cy="132556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SA position on the role of WLAN in IMT-2020</a:t>
            </a:r>
            <a:br>
              <a:rPr lang="en-US" b="1" dirty="0" smtClean="0"/>
            </a:br>
            <a:r>
              <a:rPr lang="en-US" dirty="0" smtClean="0"/>
              <a:t>(LS from IEEE 802.11 WG, SP-160691)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39767"/>
          </a:xfrm>
        </p:spPr>
        <p:txBody>
          <a:bodyPr/>
          <a:lstStyle/>
          <a:p>
            <a:r>
              <a:rPr lang="en-US" dirty="0" smtClean="0"/>
              <a:t>SA considers it desirable to continue to improve 3GPP core network integration with WLAN in future</a:t>
            </a:r>
          </a:p>
          <a:p>
            <a:pPr lvl="1"/>
            <a:r>
              <a:rPr lang="en-US" dirty="0" smtClean="0"/>
              <a:t>This is an objective for the </a:t>
            </a:r>
            <a:r>
              <a:rPr lang="en-US" dirty="0" err="1" smtClean="0"/>
              <a:t>FS_NextGen</a:t>
            </a:r>
            <a:r>
              <a:rPr lang="en-US" dirty="0" smtClean="0"/>
              <a:t> study.</a:t>
            </a:r>
          </a:p>
          <a:p>
            <a:pPr lvl="1"/>
            <a:r>
              <a:rPr lang="en-US" dirty="0" smtClean="0"/>
              <a:t>From Rel-7 to Rel-13, there was continual advancement of features to improve integration of WLAN with the 3GPP system.</a:t>
            </a:r>
          </a:p>
          <a:p>
            <a:r>
              <a:rPr lang="en-US" dirty="0" smtClean="0"/>
              <a:t>SA defers to PCG to further discuss how cooperation between IEEE 802.11 and 3GPP TSGs and WGs can be pursued beyond the existing collaboration (through LS exchanges).</a:t>
            </a:r>
          </a:p>
          <a:p>
            <a:pPr lvl="1"/>
            <a:r>
              <a:rPr lang="en-US" dirty="0" smtClean="0"/>
              <a:t>In particular, SA requests PCG consider all aspects of the incoming LS concerning IMT-2020 submission and to provide guidance.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571356" y="289932"/>
            <a:ext cx="1175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SP-160706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8092" y="6196059"/>
            <a:ext cx="3227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3GPP TSG SA Chairman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384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112</Words>
  <Application>Microsoft Macintosh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SA position on the role of WLAN in IMT-2020 (LS from IEEE 802.11 WG, SP-160691)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position on the role of WLAN in IMT-2020 (LS from IEEE 802.11 WG, SP-160691)</dc:title>
  <dc:creator>Erik Guttman</dc:creator>
  <cp:lastModifiedBy>Erik Guttman</cp:lastModifiedBy>
  <cp:revision>2</cp:revision>
  <dcterms:created xsi:type="dcterms:W3CDTF">2016-09-23T03:25:51Z</dcterms:created>
  <dcterms:modified xsi:type="dcterms:W3CDTF">2016-09-23T03:42:18Z</dcterms:modified>
</cp:coreProperties>
</file>