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78" r:id="rId3"/>
    <p:sldId id="279" r:id="rId4"/>
    <p:sldId id="280" r:id="rId5"/>
  </p:sldIdLst>
  <p:sldSz cx="9144000" cy="6858000" type="screen4x3"/>
  <p:notesSz cx="6858000" cy="9144000"/>
  <p:defaultTextStyle>
    <a:defPPr>
      <a:defRPr lang="en-US"/>
    </a:defPPr>
    <a:lvl1pPr algn="l" defTabSz="4556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1pPr>
    <a:lvl2pPr marL="455613" indent="1588" algn="l" defTabSz="4556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2pPr>
    <a:lvl3pPr marL="912813" indent="1588" algn="l" defTabSz="4556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3pPr>
    <a:lvl4pPr marL="1370013" indent="1588" algn="l" defTabSz="4556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4pPr>
    <a:lvl5pPr marL="1827213" indent="1588" algn="l" defTabSz="4556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20074"/>
    <a:srgbClr val="FF99CC"/>
    <a:srgbClr val="43767B"/>
    <a:srgbClr val="D9D9D9"/>
    <a:srgbClr val="FF3399"/>
    <a:srgbClr val="FFFF99"/>
    <a:srgbClr val="B60055"/>
    <a:srgbClr val="9FA617"/>
    <a:srgbClr val="004496"/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6" autoAdjust="0"/>
    <p:restoredTop sz="89270" autoAdjust="0"/>
  </p:normalViewPr>
  <p:slideViewPr>
    <p:cSldViewPr snapToGrid="0">
      <p:cViewPr varScale="1">
        <p:scale>
          <a:sx n="75" d="100"/>
          <a:sy n="75" d="100"/>
        </p:scale>
        <p:origin x="-2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6FCEBC4-0662-4383-AE07-8B05D5B09E80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0FAAA51-2F07-4EA7-B7A7-5FB3CC809E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457177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457177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fld id="{84C2D4A4-2516-4E72-AF96-23D5696D65D4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457177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457177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fld id="{9F6AEEBB-874E-41C1-B352-5AE7CA736F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r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132513"/>
            <a:ext cx="914400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8263" y="6396038"/>
            <a:ext cx="762000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 userDrawn="1"/>
        </p:nvSpPr>
        <p:spPr>
          <a:xfrm>
            <a:off x="188913" y="6545263"/>
            <a:ext cx="1987550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schemeClr val="bg1">
                    <a:lumMod val="75000"/>
                  </a:schemeClr>
                </a:solidFill>
                <a:latin typeface="Swis721 BT" pitchFamily="34" charset="0"/>
              </a:rPr>
              <a:t>Enterprise Architecture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786794"/>
            <a:ext cx="9144000" cy="1470025"/>
          </a:xfrm>
        </p:spPr>
        <p:txBody>
          <a:bodyPr anchor="b"/>
          <a:lstStyle>
            <a:lvl1pPr algn="ctr">
              <a:defRPr sz="4800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178748"/>
            <a:ext cx="9144000" cy="175260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E20074"/>
                </a:solidFill>
              </a:defRPr>
            </a:lvl1pPr>
            <a:lvl2pPr marL="457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1100" baseline="0" smtClean="0">
                <a:solidFill>
                  <a:schemeClr val="bg1">
                    <a:lumMod val="75000"/>
                  </a:schemeClr>
                </a:solidFill>
                <a:latin typeface="Swis721 BT" pitchFamily="34" charset="0"/>
              </a:defRPr>
            </a:lvl1pPr>
          </a:lstStyle>
          <a:p>
            <a:pPr>
              <a:defRPr/>
            </a:pPr>
            <a:fld id="{CB1D4C7B-F707-4423-B99E-60A58530F028}" type="datetime1">
              <a:rPr lang="en-US"/>
              <a:pPr>
                <a:defRPr/>
              </a:pPr>
              <a:t>12/12/2011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9224" y="1950536"/>
            <a:ext cx="7493000" cy="640079"/>
          </a:xfrm>
        </p:spPr>
        <p:txBody>
          <a:bodyPr anchor="t"/>
          <a:lstStyle>
            <a:lvl1pPr>
              <a:defRPr sz="3200">
                <a:solidFill>
                  <a:srgbClr val="F0DC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9224" y="2631256"/>
            <a:ext cx="7493000" cy="670559"/>
          </a:xfrm>
        </p:spPr>
        <p:txBody>
          <a:bodyPr/>
          <a:lstStyle>
            <a:lvl1pPr marL="0" indent="0" algn="l">
              <a:buNone/>
              <a:defRPr>
                <a:solidFill>
                  <a:srgbClr val="F0DC00"/>
                </a:solidFill>
              </a:defRPr>
            </a:lvl1pPr>
            <a:lvl2pPr marL="457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75317" y="4999533"/>
            <a:ext cx="7493000" cy="1143462"/>
          </a:xfrm>
        </p:spPr>
        <p:txBody>
          <a:bodyPr/>
          <a:lstStyle>
            <a:lvl1pPr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ar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132513"/>
            <a:ext cx="914400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8263" y="6396038"/>
            <a:ext cx="762000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 userDrawn="1"/>
        </p:nvSpPr>
        <p:spPr>
          <a:xfrm>
            <a:off x="188913" y="6545263"/>
            <a:ext cx="1987550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schemeClr val="bg1">
                    <a:lumMod val="75000"/>
                  </a:schemeClr>
                </a:solidFill>
                <a:latin typeface="Swis721 BT" pitchFamily="34" charset="0"/>
              </a:rPr>
              <a:t>Enterprise Architecture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350"/>
            <a:ext cx="9144000" cy="11430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496" y="1249467"/>
            <a:ext cx="8216832" cy="4933619"/>
          </a:xfrm>
        </p:spPr>
        <p:txBody>
          <a:bodyPr/>
          <a:lstStyle>
            <a:lvl1pPr>
              <a:buFont typeface="Wingdings" pitchFamily="2" charset="2"/>
              <a:buChar char="§"/>
              <a:defRPr/>
            </a:lvl1pPr>
            <a:lvl2pPr>
              <a:buFont typeface="Arial" pitchFamily="34" charset="0"/>
              <a:buChar char="•"/>
              <a:defRPr/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821488" y="6545263"/>
            <a:ext cx="2133600" cy="265112"/>
          </a:xfrm>
        </p:spPr>
        <p:txBody>
          <a:bodyPr anchor="ctr"/>
          <a:lstStyle>
            <a:lvl1pPr algn="r">
              <a:defRPr sz="1100" baseline="0" smtClean="0">
                <a:solidFill>
                  <a:schemeClr val="bg1">
                    <a:lumMod val="75000"/>
                  </a:schemeClr>
                </a:solidFill>
                <a:latin typeface="Swis721 BT" pitchFamily="34" charset="0"/>
              </a:defRPr>
            </a:lvl1pPr>
          </a:lstStyle>
          <a:p>
            <a:pPr>
              <a:defRPr/>
            </a:pPr>
            <a:fld id="{CC10FAF3-551E-491B-B444-8428E73206E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60258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60258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611" y="379202"/>
            <a:ext cx="8229600" cy="726263"/>
          </a:xfrm>
        </p:spPr>
        <p:txBody>
          <a:bodyPr anchor="t"/>
          <a:lstStyle>
            <a:lvl1pPr>
              <a:defRPr sz="2800">
                <a:solidFill>
                  <a:srgbClr val="59595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09563" y="3873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5" tIns="45718" rIns="91435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39775" y="1728788"/>
            <a:ext cx="79470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821488" y="6546850"/>
            <a:ext cx="2133600" cy="26511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 baseline="0" smtClean="0">
                <a:solidFill>
                  <a:schemeClr val="bg1">
                    <a:lumMod val="75000"/>
                  </a:schemeClr>
                </a:solidFill>
                <a:latin typeface="Swis721 BT" pitchFamily="34" charset="0"/>
              </a:defRPr>
            </a:lvl1pPr>
          </a:lstStyle>
          <a:p>
            <a:pPr>
              <a:defRPr/>
            </a:pPr>
            <a:fld id="{ED78E451-DB7F-48EB-B866-4106715BB6A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821488" y="6546850"/>
            <a:ext cx="2133600" cy="26511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 baseline="0" smtClean="0">
                <a:solidFill>
                  <a:schemeClr val="bg1">
                    <a:lumMod val="75000"/>
                  </a:schemeClr>
                </a:solidFill>
                <a:latin typeface="Swis721 BT" pitchFamily="34" charset="0"/>
              </a:defRPr>
            </a:lvl1pPr>
          </a:lstStyle>
          <a:p>
            <a:pPr>
              <a:defRPr/>
            </a:pPr>
            <a:fld id="{DF9587EB-E97C-4E26-94B1-BC8724ABC42A}" type="datetime1">
              <a:rPr lang="en-US"/>
              <a:pPr>
                <a:defRPr/>
              </a:pPr>
              <a:t>12/12/2011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455613" rtl="0" eaLnBrk="0" fontAlgn="base" hangingPunct="0">
        <a:spcBef>
          <a:spcPct val="0"/>
        </a:spcBef>
        <a:spcAft>
          <a:spcPct val="0"/>
        </a:spcAft>
        <a:defRPr sz="4000" b="1" kern="1200">
          <a:solidFill>
            <a:schemeClr val="tx1"/>
          </a:solidFill>
          <a:latin typeface="Swis721 BT Roman"/>
          <a:ea typeface="ＭＳ Ｐゴシック" charset="-128"/>
          <a:cs typeface="Swis721 BT Roman"/>
        </a:defRPr>
      </a:lvl1pPr>
      <a:lvl2pPr algn="l" defTabSz="455613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Swis721 BT Roman" pitchFamily="34" charset="0"/>
          <a:ea typeface="ＭＳ Ｐゴシック" charset="-128"/>
          <a:cs typeface="Swis721 BT Roman" pitchFamily="34" charset="0"/>
        </a:defRPr>
      </a:lvl2pPr>
      <a:lvl3pPr algn="l" defTabSz="455613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Swis721 BT Roman" pitchFamily="34" charset="0"/>
          <a:ea typeface="ＭＳ Ｐゴシック" charset="-128"/>
          <a:cs typeface="Swis721 BT Roman" pitchFamily="34" charset="0"/>
        </a:defRPr>
      </a:lvl3pPr>
      <a:lvl4pPr algn="l" defTabSz="455613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Swis721 BT Roman" pitchFamily="34" charset="0"/>
          <a:ea typeface="ＭＳ Ｐゴシック" charset="-128"/>
          <a:cs typeface="Swis721 BT Roman" pitchFamily="34" charset="0"/>
        </a:defRPr>
      </a:lvl4pPr>
      <a:lvl5pPr algn="l" defTabSz="455613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Swis721 BT Roman" pitchFamily="34" charset="0"/>
          <a:ea typeface="ＭＳ Ｐゴシック" charset="-128"/>
          <a:cs typeface="Swis721 BT Roman" pitchFamily="34" charset="0"/>
        </a:defRPr>
      </a:lvl5pPr>
      <a:lvl6pPr marL="457177" algn="l" defTabSz="457177" rtl="0" fontAlgn="base">
        <a:spcBef>
          <a:spcPct val="0"/>
        </a:spcBef>
        <a:spcAft>
          <a:spcPct val="0"/>
        </a:spcAft>
        <a:defRPr sz="4400" b="1">
          <a:solidFill>
            <a:srgbClr val="FDBB30"/>
          </a:solidFill>
          <a:latin typeface="Arial" charset="0"/>
          <a:ea typeface="ＭＳ Ｐゴシック" charset="-128"/>
          <a:cs typeface="ＭＳ Ｐゴシック" charset="-128"/>
        </a:defRPr>
      </a:lvl6pPr>
      <a:lvl7pPr marL="914354" algn="l" defTabSz="457177" rtl="0" fontAlgn="base">
        <a:spcBef>
          <a:spcPct val="0"/>
        </a:spcBef>
        <a:spcAft>
          <a:spcPct val="0"/>
        </a:spcAft>
        <a:defRPr sz="4400" b="1">
          <a:solidFill>
            <a:srgbClr val="FDBB30"/>
          </a:solidFill>
          <a:latin typeface="Arial" charset="0"/>
          <a:ea typeface="ＭＳ Ｐゴシック" charset="-128"/>
          <a:cs typeface="ＭＳ Ｐゴシック" charset="-128"/>
        </a:defRPr>
      </a:lvl7pPr>
      <a:lvl8pPr marL="1371532" algn="l" defTabSz="457177" rtl="0" fontAlgn="base">
        <a:spcBef>
          <a:spcPct val="0"/>
        </a:spcBef>
        <a:spcAft>
          <a:spcPct val="0"/>
        </a:spcAft>
        <a:defRPr sz="4400" b="1">
          <a:solidFill>
            <a:srgbClr val="FDBB30"/>
          </a:solidFill>
          <a:latin typeface="Arial" charset="0"/>
          <a:ea typeface="ＭＳ Ｐゴシック" charset="-128"/>
          <a:cs typeface="ＭＳ Ｐゴシック" charset="-128"/>
        </a:defRPr>
      </a:lvl8pPr>
      <a:lvl9pPr marL="1828709" algn="l" defTabSz="457177" rtl="0" fontAlgn="base">
        <a:spcBef>
          <a:spcPct val="0"/>
        </a:spcBef>
        <a:spcAft>
          <a:spcPct val="0"/>
        </a:spcAft>
        <a:defRPr sz="4400" b="1">
          <a:solidFill>
            <a:srgbClr val="FDBB30"/>
          </a:solidFill>
          <a:latin typeface="Arial" charset="0"/>
          <a:ea typeface="ＭＳ Ｐゴシック" charset="-128"/>
          <a:cs typeface="ＭＳ Ｐゴシック" charset="-128"/>
        </a:defRPr>
      </a:lvl9pPr>
    </p:titleStyle>
    <p:bodyStyle>
      <a:lvl1pPr marL="341313" indent="-341313" algn="l" defTabSz="455613" rtl="0" eaLnBrk="0" fontAlgn="base" hangingPunct="0">
        <a:spcBef>
          <a:spcPct val="20000"/>
        </a:spcBef>
        <a:spcAft>
          <a:spcPct val="0"/>
        </a:spcAft>
        <a:buClr>
          <a:srgbClr val="E20074"/>
        </a:buClr>
        <a:buFont typeface="Arial" charset="0"/>
        <a:buChar char="•"/>
        <a:defRPr sz="2800" kern="1200">
          <a:solidFill>
            <a:srgbClr val="595959"/>
          </a:solidFill>
          <a:latin typeface="Swis721 BT Roman"/>
          <a:ea typeface="ＭＳ Ｐゴシック" charset="-128"/>
          <a:cs typeface="Swis721 BT Roman"/>
        </a:defRPr>
      </a:lvl1pPr>
      <a:lvl2pPr marL="741363" indent="-284163" algn="l" defTabSz="455613" rtl="0" eaLnBrk="0" fontAlgn="base" hangingPunct="0">
        <a:spcBef>
          <a:spcPct val="20000"/>
        </a:spcBef>
        <a:spcAft>
          <a:spcPct val="0"/>
        </a:spcAft>
        <a:buClr>
          <a:srgbClr val="E20074"/>
        </a:buClr>
        <a:buFont typeface="Arial" charset="0"/>
        <a:buChar char="•"/>
        <a:defRPr sz="2800" kern="1200">
          <a:solidFill>
            <a:srgbClr val="595959"/>
          </a:solidFill>
          <a:latin typeface="Swis721 BT Roman"/>
          <a:ea typeface="ＭＳ Ｐゴシック" charset="-128"/>
          <a:cs typeface="Swis721 BT Roman"/>
        </a:defRPr>
      </a:lvl2pPr>
      <a:lvl3pPr marL="1141413" indent="-227013" algn="l" defTabSz="455613" rtl="0" eaLnBrk="0" fontAlgn="base" hangingPunct="0">
        <a:spcBef>
          <a:spcPct val="20000"/>
        </a:spcBef>
        <a:spcAft>
          <a:spcPct val="0"/>
        </a:spcAft>
        <a:buClr>
          <a:srgbClr val="E20074"/>
        </a:buClr>
        <a:buFont typeface="Arial" charset="0"/>
        <a:buChar char="•"/>
        <a:defRPr sz="2800" kern="1200">
          <a:solidFill>
            <a:srgbClr val="595959"/>
          </a:solidFill>
          <a:latin typeface="Swis721 BT Roman"/>
          <a:ea typeface="ＭＳ Ｐゴシック" charset="-128"/>
          <a:cs typeface="Swis721 BT Roman"/>
        </a:defRPr>
      </a:lvl3pPr>
      <a:lvl4pPr marL="1598613" indent="-227013" algn="l" defTabSz="455613" rtl="0" eaLnBrk="0" fontAlgn="base" hangingPunct="0">
        <a:spcBef>
          <a:spcPct val="20000"/>
        </a:spcBef>
        <a:spcAft>
          <a:spcPct val="0"/>
        </a:spcAft>
        <a:buClr>
          <a:srgbClr val="E20074"/>
        </a:buClr>
        <a:buFont typeface="Arial" charset="0"/>
        <a:buChar char="•"/>
        <a:defRPr sz="2800" kern="1200">
          <a:solidFill>
            <a:srgbClr val="595959"/>
          </a:solidFill>
          <a:latin typeface="Swis721 BT Roman"/>
          <a:ea typeface="ＭＳ Ｐゴシック" charset="-128"/>
          <a:cs typeface="Swis721 BT Roman"/>
        </a:defRPr>
      </a:lvl4pPr>
      <a:lvl5pPr marL="2055813" indent="-227013" algn="l" defTabSz="455613" rtl="0" eaLnBrk="0" fontAlgn="base" hangingPunct="0">
        <a:spcBef>
          <a:spcPct val="20000"/>
        </a:spcBef>
        <a:spcAft>
          <a:spcPct val="0"/>
        </a:spcAft>
        <a:buClr>
          <a:srgbClr val="E20074"/>
        </a:buClr>
        <a:buFont typeface="Arial" charset="0"/>
        <a:buChar char="•"/>
        <a:defRPr sz="2800" kern="1200">
          <a:solidFill>
            <a:srgbClr val="595959"/>
          </a:solidFill>
          <a:latin typeface="Swis721 BT Roman"/>
          <a:ea typeface="ＭＳ Ｐゴシック" charset="-128"/>
          <a:cs typeface="Swis721 BT Roman"/>
        </a:defRPr>
      </a:lvl5pPr>
      <a:lvl6pPr marL="2514474" indent="-228589" algn="l" defTabSz="45717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1" indent="-228589" algn="l" defTabSz="45717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45717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45717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457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457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457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457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457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457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Swis721 BT Roman" pitchFamily="34" charset="0"/>
                <a:ea typeface="ＭＳ Ｐゴシック"/>
                <a:cs typeface="Swis721 BT Roman" pitchFamily="34" charset="0"/>
              </a:rPr>
              <a:t>CMAS Application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December 12, 2011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5524500"/>
            <a:ext cx="9144000" cy="79157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dirty="0" smtClean="0">
                <a:solidFill>
                  <a:schemeClr val="tx1"/>
                </a:solidFill>
              </a:rPr>
              <a:t>Gary Jones</a:t>
            </a:r>
          </a:p>
        </p:txBody>
      </p:sp>
      <p:sp>
        <p:nvSpPr>
          <p:cNvPr id="7" name="Date Placeholder 4"/>
          <p:cNvSpPr txBox="1">
            <a:spLocks/>
          </p:cNvSpPr>
          <p:nvPr/>
        </p:nvSpPr>
        <p:spPr>
          <a:xfrm>
            <a:off x="2033588" y="6592887"/>
            <a:ext cx="2133600" cy="265113"/>
          </a:xfrm>
          <a:prstGeom prst="rect">
            <a:avLst/>
          </a:prstGeom>
        </p:spPr>
        <p:txBody>
          <a:bodyPr vert="horz" lIns="91440" tIns="45720" rIns="91440" bIns="45720" rtlCol="0" anchor="t"/>
          <a:lstStyle/>
          <a:p>
            <a:pPr marL="0" marR="0" lvl="0" indent="0" algn="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Swis721 BT" pitchFamily="34" charset="0"/>
                <a:ea typeface="ＭＳ Ｐゴシック"/>
                <a:cs typeface="ＭＳ Ｐゴシック"/>
              </a:rPr>
              <a:t>SP-110855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Swis721 BT" pitchFamily="34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 Icon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C10FAF3-551E-491B-B444-8428E73206E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pic>
        <p:nvPicPr>
          <p:cNvPr id="1026" name="Picture 2" descr="C:\Users\gjones2\AppData\Local\Microsoft\Windows\Temporary Internet Files\Content.Outlook\3GT9XDQY\IMG00010-20111212-10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5633" y="584200"/>
            <a:ext cx="7636934" cy="5727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C10FAF3-551E-491B-B444-8428E73206E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Screen</a:t>
            </a:r>
            <a:endParaRPr lang="en-US" dirty="0"/>
          </a:p>
        </p:txBody>
      </p:sp>
      <p:pic>
        <p:nvPicPr>
          <p:cNvPr id="2050" name="Picture 2" descr="C:\Users\gjones2\AppData\Local\Microsoft\Windows\Temporary Internet Files\Content.Outlook\3GT9XDQY\IMG00012-20111212-10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9300" y="584199"/>
            <a:ext cx="7518400" cy="563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Choices Screen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C10FAF3-551E-491B-B444-8428E73206E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pic>
        <p:nvPicPr>
          <p:cNvPr id="3074" name="Picture 2" descr="C:\Users\gjones2\AppData\Local\Microsoft\Windows\Temporary Internet Files\Content.Outlook\3GT9XDQY\IMG00014-20111212-10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3300" y="577850"/>
            <a:ext cx="7493000" cy="5619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Walmart">
      <a:dk1>
        <a:srgbClr val="000000"/>
      </a:dk1>
      <a:lt1>
        <a:srgbClr val="FFFFFF"/>
      </a:lt1>
      <a:dk2>
        <a:srgbClr val="003896"/>
      </a:dk2>
      <a:lt2>
        <a:srgbClr val="1A75CF"/>
      </a:lt2>
      <a:accent1>
        <a:srgbClr val="2B7FC3"/>
      </a:accent1>
      <a:accent2>
        <a:srgbClr val="003B7E"/>
      </a:accent2>
      <a:accent3>
        <a:srgbClr val="FDBB30"/>
      </a:accent3>
      <a:accent4>
        <a:srgbClr val="6CABE7"/>
      </a:accent4>
      <a:accent5>
        <a:srgbClr val="FFFFFF"/>
      </a:accent5>
      <a:accent6>
        <a:srgbClr val="F47B20"/>
      </a:accent6>
      <a:hlink>
        <a:srgbClr val="F47B20"/>
      </a:hlink>
      <a:folHlink>
        <a:srgbClr val="FDBB3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7104</TotalTime>
  <Words>18</Words>
  <Application>Microsoft Office PowerPoint</Application>
  <PresentationFormat>On-screen Show (4:3)</PresentationFormat>
  <Paragraphs>10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CMAS Application</vt:lpstr>
      <vt:lpstr>Client Icon</vt:lpstr>
      <vt:lpstr>Information Screen</vt:lpstr>
      <vt:lpstr>Choices Screen</vt:lpstr>
    </vt:vector>
  </TitlesOfParts>
  <Company>TBA Global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Lindsey White</dc:creator>
  <cp:lastModifiedBy>gjones2</cp:lastModifiedBy>
  <cp:revision>463</cp:revision>
  <cp:lastPrinted>2010-06-07T19:35:08Z</cp:lastPrinted>
  <dcterms:created xsi:type="dcterms:W3CDTF">2010-12-29T17:17:48Z</dcterms:created>
  <dcterms:modified xsi:type="dcterms:W3CDTF">2011-12-12T10:20:52Z</dcterms:modified>
</cp:coreProperties>
</file>