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96AB2D4B-8D06-489B-93C4-C70B6CD615EF}"/>
    <pc:docChg chg="modSld">
      <pc:chgData name="Jaffar, Munira" userId="04055942-5c4a-42e7-96e7-8ac0dda98f6e" providerId="ADAL" clId="{96AB2D4B-8D06-489B-93C4-C70B6CD615EF}" dt="2024-03-21T06:54:41.761" v="0" actId="207"/>
      <pc:docMkLst>
        <pc:docMk/>
      </pc:docMkLst>
      <pc:sldChg chg="modSp mod">
        <pc:chgData name="Jaffar, Munira" userId="04055942-5c4a-42e7-96e7-8ac0dda98f6e" providerId="ADAL" clId="{96AB2D4B-8D06-489B-93C4-C70B6CD615EF}" dt="2024-03-21T06:54:41.761" v="0" actId="207"/>
        <pc:sldMkLst>
          <pc:docMk/>
          <pc:sldMk cId="2487000014" sldId="256"/>
        </pc:sldMkLst>
        <pc:spChg chg="mod">
          <ac:chgData name="Jaffar, Munira" userId="04055942-5c4a-42e7-96e7-8ac0dda98f6e" providerId="ADAL" clId="{96AB2D4B-8D06-489B-93C4-C70B6CD615EF}" dt="2024-03-21T06:54:41.761" v="0" actId="207"/>
          <ac:spMkLst>
            <pc:docMk/>
            <pc:sldMk cId="2487000014" sldId="256"/>
            <ac:spMk id="10" creationId="{AE61E94E-7A52-9777-7F2C-52F542BF55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E5889-7CD3-FB17-3F67-3DA922C1AA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B396DF-B915-2502-9973-BA7774887D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DF5AA-5410-2016-A3D7-FEAE61A95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21EF4-3EFE-AE1B-147F-E7988B61F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64DA17-971F-9663-1F4F-2B871F8773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57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A7CF7-F389-47A8-0465-F257BE7D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420709-C818-45E9-0CC3-82245BF00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5850F9-1882-15B5-74AF-17DB15899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E5853-5746-D210-34B0-6FD4FE467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BB6A8-A15E-192C-89DF-F8045271C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9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2F8EDED-4F93-E24C-22F9-89E5CD852C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7610ED-9FA2-8FDC-51DC-E31946F3A4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A72B9-FC9D-5C27-BE22-BC1F1D253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9E1376-F363-CAA5-3C1E-9703B12480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DCEFC-12D2-D762-45FA-D894D4312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96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8BCB6-273D-1F82-8CA5-A648FD82B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942B0-4915-0AD3-6B15-07AF8623F4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403E3F-AB81-A299-8FAF-5BCA3AEF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9A4B5-02BE-8207-A726-075EC3F20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51614-06FF-4979-D336-AE7E91590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508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66278-67AA-4653-6DC5-6744C6BDB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F82E25-9937-29E6-A190-BB5C8F24CB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EBFBD-50CB-458D-DF8E-0202A7BBD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C9E745-21E3-0332-6BA7-AED56EFFC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F7B7CD-445F-30AF-5A19-BD8D648D8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84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03B53-6432-666F-DF79-444BD0FD6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8D4E3-4157-6AFE-7D10-28E5ECFC41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47F442-C0B2-1746-F384-2624249AA4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E3BCDB-52BA-6512-57A2-FFE265C28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7998D6-3C5E-25EC-920C-6BCF2E6A7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4F6CF9-3ED6-01F0-8CD8-A0C72BD88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20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DABDD-343D-0EC1-3A56-1356BCF0C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4C892C-98C0-CD0C-76FB-CC830F0BC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BAE704-98E8-22DF-4B69-24CD9A1A03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286963-E415-EB00-A044-DB9CC9B1F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11A090-7D6B-F606-D7D4-1A4243B6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F0784E-312E-3DAC-E84E-E887359F0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065EF22-979D-FC77-821A-0E200E372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086DE5-EE64-06CE-29FA-10AE0B013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74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58F1B-9B7B-B528-C111-834143108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B56704-60CA-B06A-D8E3-43280B91A9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EF17A7-7F7E-6102-F558-633F5B5B5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833A33-6FB8-7B1D-BBCB-22C1FCF58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446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365507-1FED-1888-1374-BC52C5AC2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36D44-A4BF-F79C-7070-93AC05C40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867701-095D-0008-8CD1-78B3519A4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213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104CC-266B-5CF7-EFE8-2B095B92D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3C825-715D-14F9-1EE7-96D2EAD9E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6D21FE-E9FF-D34B-0831-A9FB4701AC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2B2350-2244-A264-E44D-F928067BD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850502-A89F-EB17-4FB0-687EC8FDD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D3285-3ACD-3666-61DB-9088FAFA1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7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17B4B-4B0B-F86E-815F-430049928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9F5479-9DF7-5CFF-9959-733513D5E6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706E3A-BF12-9165-254E-14158E9B2E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94AECB-9DFB-567C-47CA-489C8B369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1DF62-ED09-15EE-CCBB-2C96AAE62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634B4C-C962-7F0E-E8CF-EBE711DEF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411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E5EA68-0235-F382-11D9-6120ABD89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E24AF-6A9F-200E-7032-529458018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D1BBC-FC64-158B-E383-3BC3BA007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64F8B-D0E4-4291-90DE-6E57C4A8FD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2FAB3-1581-D9FB-B3CA-C2BC332431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8FC8B6-6261-8AE7-0BA5-5363931C1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C141D-9F28-448F-BFA6-1EC111171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795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interactive.satellitetoday.com/via/march-2024/satellite-technology-of-the-year-nominees-for-2023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5B0D274-7723-7414-8EE1-26CDA4FC11B5}"/>
              </a:ext>
            </a:extLst>
          </p:cNvPr>
          <p:cNvSpPr txBox="1"/>
          <p:nvPr/>
        </p:nvSpPr>
        <p:spPr>
          <a:xfrm>
            <a:off x="304800" y="55709"/>
            <a:ext cx="63906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 and SA#103</a:t>
            </a:r>
          </a:p>
          <a:p>
            <a:r>
              <a:rPr lang="en-US" dirty="0"/>
              <a:t>Maastricht Netherland, March 18-22, 2024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>
              <a:spcBef>
                <a:spcPts val="1200"/>
              </a:spcBef>
            </a:pPr>
            <a:r>
              <a:rPr lang="en-US" dirty="0"/>
              <a:t>Source: EchoStar, Thales, ESA</a:t>
            </a:r>
          </a:p>
          <a:p>
            <a:r>
              <a:rPr lang="en-US" dirty="0"/>
              <a:t>Agenda: 15</a:t>
            </a:r>
          </a:p>
          <a:p>
            <a:r>
              <a:rPr lang="en-US" sz="1800" b="1" dirty="0">
                <a:effectLst/>
              </a:rPr>
              <a:t>Title: Award for 3GPP NTN as Technology of the Year 2023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37775C-D996-75B6-138C-E87383FA5155}"/>
              </a:ext>
            </a:extLst>
          </p:cNvPr>
          <p:cNvSpPr txBox="1"/>
          <p:nvPr/>
        </p:nvSpPr>
        <p:spPr>
          <a:xfrm>
            <a:off x="9885680" y="166182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effectLst/>
              </a:rPr>
              <a:t>SP-240474</a:t>
            </a:r>
          </a:p>
          <a:p>
            <a:r>
              <a:rPr lang="en-US" sz="2400" dirty="0">
                <a:effectLst/>
              </a:rPr>
              <a:t>RP-240844</a:t>
            </a:r>
            <a:endParaRPr lang="en-US" dirty="0"/>
          </a:p>
        </p:txBody>
      </p:sp>
      <p:pic>
        <p:nvPicPr>
          <p:cNvPr id="1025" name="Picture 1" descr="5df74d54-d613-417a-a66f-ae70f9ac09f6">
            <a:extLst>
              <a:ext uri="{FF2B5EF4-FFF2-40B4-BE49-F238E27FC236}">
                <a16:creationId xmlns:a16="http://schemas.microsoft.com/office/drawing/2014/main" id="{1E637182-F57A-0AB1-A0E7-2C5F4A2DD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330" y="1789112"/>
            <a:ext cx="8337870" cy="4200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E61E94E-7A52-9777-7F2C-52F542BF5562}"/>
              </a:ext>
            </a:extLst>
          </p:cNvPr>
          <p:cNvSpPr txBox="1"/>
          <p:nvPr/>
        </p:nvSpPr>
        <p:spPr>
          <a:xfrm>
            <a:off x="304800" y="1931352"/>
            <a:ext cx="3437571" cy="3757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FF"/>
                </a:solidFill>
              </a:rPr>
              <a:t>Announced at the Satellite 2024, Washington DC</a:t>
            </a:r>
          </a:p>
          <a:p>
            <a:pPr marL="233363" indent="-233363">
              <a:lnSpc>
                <a:spcPts val="1700"/>
              </a:lnSpc>
              <a:buFont typeface="Arial" panose="020B0604020202020204" pitchFamily="34" charset="0"/>
              <a:buChar char="•"/>
            </a:pPr>
            <a:endParaRPr lang="en-US" sz="2800" dirty="0">
              <a:solidFill>
                <a:srgbClr val="0000FF"/>
              </a:solidFill>
            </a:endParaRPr>
          </a:p>
          <a:p>
            <a:pPr marL="233363" indent="-233363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0000FF"/>
                </a:solidFill>
              </a:rPr>
              <a:t>Thank you, 3GPP members and delegates, for your contributions and efforts on NTN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95D65F-D32B-B5EB-3DE7-518EBDAD50C7}"/>
              </a:ext>
            </a:extLst>
          </p:cNvPr>
          <p:cNvSpPr txBox="1"/>
          <p:nvPr/>
        </p:nvSpPr>
        <p:spPr>
          <a:xfrm>
            <a:off x="182880" y="6091653"/>
            <a:ext cx="12009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nominees are: </a:t>
            </a:r>
            <a:r>
              <a:rPr lang="en-US" dirty="0">
                <a:hlinkClick r:id="rId3"/>
              </a:rPr>
              <a:t>https://interactive.satellitetoday.com/via/march-2024/satellite-technology-of-the-year-nominees-for-2023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000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78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EchoStar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Jaffar, Munira</dc:creator>
  <cp:lastModifiedBy>23.501_CR5344R2_(Rel-18)_TRS_URLLC</cp:lastModifiedBy>
  <cp:revision>4</cp:revision>
  <dcterms:created xsi:type="dcterms:W3CDTF">2024-03-20T22:17:41Z</dcterms:created>
  <dcterms:modified xsi:type="dcterms:W3CDTF">2024-03-21T08:07:31Z</dcterms:modified>
</cp:coreProperties>
</file>