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8"/>
  </p:notesMasterIdLst>
  <p:sldIdLst>
    <p:sldId id="303" r:id="rId3"/>
    <p:sldId id="306" r:id="rId4"/>
    <p:sldId id="1234" r:id="rId5"/>
    <p:sldId id="1232" r:id="rId6"/>
    <p:sldId id="785" r:id="rId7"/>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1F553F-8C04-4EAD-9F8F-0A5226ADCD9A}" v="18" dt="2023-12-14T16:59:19.1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031" autoAdjust="0"/>
  </p:normalViewPr>
  <p:slideViewPr>
    <p:cSldViewPr snapToGrid="0">
      <p:cViewPr varScale="1">
        <p:scale>
          <a:sx n="132" d="100"/>
          <a:sy n="132" d="100"/>
        </p:scale>
        <p:origin x="672" y="12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9C1F553F-8C04-4EAD-9F8F-0A5226ADCD9A}"/>
    <pc:docChg chg="custSel addSld delSld modSld sldOrd">
      <pc:chgData name="Alain Sultan" userId="2b0808dc-3530-4760-ae57-56aa48186e32" providerId="ADAL" clId="{9C1F553F-8C04-4EAD-9F8F-0A5226ADCD9A}" dt="2023-12-14T17:38:22.818" v="2285" actId="115"/>
      <pc:docMkLst>
        <pc:docMk/>
      </pc:docMkLst>
      <pc:sldChg chg="modSp mod">
        <pc:chgData name="Alain Sultan" userId="2b0808dc-3530-4760-ae57-56aa48186e32" providerId="ADAL" clId="{9C1F553F-8C04-4EAD-9F8F-0A5226ADCD9A}" dt="2023-12-14T17:25:02.567" v="1987" actId="1076"/>
        <pc:sldMkLst>
          <pc:docMk/>
          <pc:sldMk cId="0" sldId="303"/>
        </pc:sldMkLst>
        <pc:spChg chg="mod">
          <ac:chgData name="Alain Sultan" userId="2b0808dc-3530-4760-ae57-56aa48186e32" providerId="ADAL" clId="{9C1F553F-8C04-4EAD-9F8F-0A5226ADCD9A}" dt="2023-12-14T17:25:02.567" v="1987" actId="1076"/>
          <ac:spMkLst>
            <pc:docMk/>
            <pc:sldMk cId="0" sldId="303"/>
            <ac:spMk id="5" creationId="{E0DD555D-A134-ACD1-34B2-8D3FF302EDD2}"/>
          </ac:spMkLst>
        </pc:spChg>
        <pc:spChg chg="mod">
          <ac:chgData name="Alain Sultan" userId="2b0808dc-3530-4760-ae57-56aa48186e32" providerId="ADAL" clId="{9C1F553F-8C04-4EAD-9F8F-0A5226ADCD9A}" dt="2023-12-14T17:05:31.504" v="479" actId="20577"/>
          <ac:spMkLst>
            <pc:docMk/>
            <pc:sldMk cId="0" sldId="303"/>
            <ac:spMk id="6147" creationId="{F62C3059-19AF-93AE-8957-51701FC05093}"/>
          </ac:spMkLst>
        </pc:spChg>
      </pc:sldChg>
      <pc:sldChg chg="del">
        <pc:chgData name="Alain Sultan" userId="2b0808dc-3530-4760-ae57-56aa48186e32" providerId="ADAL" clId="{9C1F553F-8C04-4EAD-9F8F-0A5226ADCD9A}" dt="2023-12-14T17:08:46.533" v="619" actId="47"/>
        <pc:sldMkLst>
          <pc:docMk/>
          <pc:sldMk cId="0" sldId="837"/>
        </pc:sldMkLst>
      </pc:sldChg>
      <pc:sldChg chg="modSp mod">
        <pc:chgData name="Alain Sultan" userId="2b0808dc-3530-4760-ae57-56aa48186e32" providerId="ADAL" clId="{9C1F553F-8C04-4EAD-9F8F-0A5226ADCD9A}" dt="2023-12-14T17:38:22.818" v="2285" actId="115"/>
        <pc:sldMkLst>
          <pc:docMk/>
          <pc:sldMk cId="2252992436" sldId="838"/>
        </pc:sldMkLst>
        <pc:spChg chg="mod">
          <ac:chgData name="Alain Sultan" userId="2b0808dc-3530-4760-ae57-56aa48186e32" providerId="ADAL" clId="{9C1F553F-8C04-4EAD-9F8F-0A5226ADCD9A}" dt="2023-12-14T17:08:49.651" v="622" actId="20577"/>
          <ac:spMkLst>
            <pc:docMk/>
            <pc:sldMk cId="2252992436" sldId="838"/>
            <ac:spMk id="8194" creationId="{B91C23E4-7CCC-1864-0AEA-CF66D2552BD4}"/>
          </ac:spMkLst>
        </pc:spChg>
        <pc:spChg chg="mod">
          <ac:chgData name="Alain Sultan" userId="2b0808dc-3530-4760-ae57-56aa48186e32" providerId="ADAL" clId="{9C1F553F-8C04-4EAD-9F8F-0A5226ADCD9A}" dt="2023-12-14T17:38:22.818" v="2285" actId="115"/>
          <ac:spMkLst>
            <pc:docMk/>
            <pc:sldMk cId="2252992436" sldId="838"/>
            <ac:spMk id="8195" creationId="{77D521B8-F7A9-8C6D-E4F7-F365270FAB72}"/>
          </ac:spMkLst>
        </pc:spChg>
      </pc:sldChg>
      <pc:sldChg chg="del">
        <pc:chgData name="Alain Sultan" userId="2b0808dc-3530-4760-ae57-56aa48186e32" providerId="ADAL" clId="{9C1F553F-8C04-4EAD-9F8F-0A5226ADCD9A}" dt="2023-12-14T17:04:32.533" v="411" actId="47"/>
        <pc:sldMkLst>
          <pc:docMk/>
          <pc:sldMk cId="792113715" sldId="839"/>
        </pc:sldMkLst>
      </pc:sldChg>
      <pc:sldChg chg="del">
        <pc:chgData name="Alain Sultan" userId="2b0808dc-3530-4760-ae57-56aa48186e32" providerId="ADAL" clId="{9C1F553F-8C04-4EAD-9F8F-0A5226ADCD9A}" dt="2023-12-14T17:01:17.435" v="320" actId="47"/>
        <pc:sldMkLst>
          <pc:docMk/>
          <pc:sldMk cId="516969806" sldId="840"/>
        </pc:sldMkLst>
      </pc:sldChg>
      <pc:sldChg chg="del">
        <pc:chgData name="Alain Sultan" userId="2b0808dc-3530-4760-ae57-56aa48186e32" providerId="ADAL" clId="{9C1F553F-8C04-4EAD-9F8F-0A5226ADCD9A}" dt="2023-12-14T17:21:35.795" v="1885" actId="47"/>
        <pc:sldMkLst>
          <pc:docMk/>
          <pc:sldMk cId="128472466" sldId="842"/>
        </pc:sldMkLst>
      </pc:sldChg>
      <pc:sldChg chg="modSp del mod">
        <pc:chgData name="Alain Sultan" userId="2b0808dc-3530-4760-ae57-56aa48186e32" providerId="ADAL" clId="{9C1F553F-8C04-4EAD-9F8F-0A5226ADCD9A}" dt="2023-12-14T17:37:24.242" v="2236" actId="47"/>
        <pc:sldMkLst>
          <pc:docMk/>
          <pc:sldMk cId="1279738902" sldId="843"/>
        </pc:sldMkLst>
        <pc:spChg chg="mod">
          <ac:chgData name="Alain Sultan" userId="2b0808dc-3530-4760-ae57-56aa48186e32" providerId="ADAL" clId="{9C1F553F-8C04-4EAD-9F8F-0A5226ADCD9A}" dt="2023-12-14T17:22:00.277" v="1935" actId="20577"/>
          <ac:spMkLst>
            <pc:docMk/>
            <pc:sldMk cId="1279738902" sldId="843"/>
            <ac:spMk id="5" creationId="{CFD75E71-E548-08FE-AC44-EF8946590DE4}"/>
          </ac:spMkLst>
        </pc:spChg>
      </pc:sldChg>
      <pc:sldChg chg="del">
        <pc:chgData name="Alain Sultan" userId="2b0808dc-3530-4760-ae57-56aa48186e32" providerId="ADAL" clId="{9C1F553F-8C04-4EAD-9F8F-0A5226ADCD9A}" dt="2023-12-14T17:22:40.237" v="1936" actId="47"/>
        <pc:sldMkLst>
          <pc:docMk/>
          <pc:sldMk cId="127416020" sldId="845"/>
        </pc:sldMkLst>
      </pc:sldChg>
      <pc:sldChg chg="del">
        <pc:chgData name="Alain Sultan" userId="2b0808dc-3530-4760-ae57-56aa48186e32" providerId="ADAL" clId="{9C1F553F-8C04-4EAD-9F8F-0A5226ADCD9A}" dt="2023-12-14T17:23:51.348" v="1973" actId="47"/>
        <pc:sldMkLst>
          <pc:docMk/>
          <pc:sldMk cId="670297118" sldId="846"/>
        </pc:sldMkLst>
      </pc:sldChg>
      <pc:sldChg chg="modSp mod">
        <pc:chgData name="Alain Sultan" userId="2b0808dc-3530-4760-ae57-56aa48186e32" providerId="ADAL" clId="{9C1F553F-8C04-4EAD-9F8F-0A5226ADCD9A}" dt="2023-12-14T17:23:24.208" v="1969" actId="20577"/>
        <pc:sldMkLst>
          <pc:docMk/>
          <pc:sldMk cId="1627799500" sldId="847"/>
        </pc:sldMkLst>
        <pc:spChg chg="mod">
          <ac:chgData name="Alain Sultan" userId="2b0808dc-3530-4760-ae57-56aa48186e32" providerId="ADAL" clId="{9C1F553F-8C04-4EAD-9F8F-0A5226ADCD9A}" dt="2023-12-14T17:23:13.583" v="1956" actId="14100"/>
          <ac:spMkLst>
            <pc:docMk/>
            <pc:sldMk cId="1627799500" sldId="847"/>
            <ac:spMk id="8194" creationId="{B91C23E4-7CCC-1864-0AEA-CF66D2552BD4}"/>
          </ac:spMkLst>
        </pc:spChg>
        <pc:spChg chg="mod">
          <ac:chgData name="Alain Sultan" userId="2b0808dc-3530-4760-ae57-56aa48186e32" providerId="ADAL" clId="{9C1F553F-8C04-4EAD-9F8F-0A5226ADCD9A}" dt="2023-12-14T17:23:24.208" v="1969" actId="20577"/>
          <ac:spMkLst>
            <pc:docMk/>
            <pc:sldMk cId="1627799500" sldId="847"/>
            <ac:spMk id="8195" creationId="{77D521B8-F7A9-8C6D-E4F7-F365270FAB72}"/>
          </ac:spMkLst>
        </pc:spChg>
      </pc:sldChg>
      <pc:sldChg chg="del">
        <pc:chgData name="Alain Sultan" userId="2b0808dc-3530-4760-ae57-56aa48186e32" providerId="ADAL" clId="{9C1F553F-8C04-4EAD-9F8F-0A5226ADCD9A}" dt="2023-12-14T17:23:31.565" v="1970" actId="47"/>
        <pc:sldMkLst>
          <pc:docMk/>
          <pc:sldMk cId="4080124356" sldId="848"/>
        </pc:sldMkLst>
      </pc:sldChg>
      <pc:sldChg chg="modSp mod">
        <pc:chgData name="Alain Sultan" userId="2b0808dc-3530-4760-ae57-56aa48186e32" providerId="ADAL" clId="{9C1F553F-8C04-4EAD-9F8F-0A5226ADCD9A}" dt="2023-12-14T17:23:35.866" v="1971" actId="20577"/>
        <pc:sldMkLst>
          <pc:docMk/>
          <pc:sldMk cId="2646765800" sldId="849"/>
        </pc:sldMkLst>
        <pc:spChg chg="mod">
          <ac:chgData name="Alain Sultan" userId="2b0808dc-3530-4760-ae57-56aa48186e32" providerId="ADAL" clId="{9C1F553F-8C04-4EAD-9F8F-0A5226ADCD9A}" dt="2023-12-14T17:23:35.866" v="1971" actId="20577"/>
          <ac:spMkLst>
            <pc:docMk/>
            <pc:sldMk cId="2646765800" sldId="849"/>
            <ac:spMk id="8194" creationId="{B91C23E4-7CCC-1864-0AEA-CF66D2552BD4}"/>
          </ac:spMkLst>
        </pc:spChg>
      </pc:sldChg>
      <pc:sldChg chg="modSp mod">
        <pc:chgData name="Alain Sultan" userId="2b0808dc-3530-4760-ae57-56aa48186e32" providerId="ADAL" clId="{9C1F553F-8C04-4EAD-9F8F-0A5226ADCD9A}" dt="2023-12-14T17:23:44.888" v="1972" actId="20577"/>
        <pc:sldMkLst>
          <pc:docMk/>
          <pc:sldMk cId="3760670981" sldId="850"/>
        </pc:sldMkLst>
        <pc:spChg chg="mod">
          <ac:chgData name="Alain Sultan" userId="2b0808dc-3530-4760-ae57-56aa48186e32" providerId="ADAL" clId="{9C1F553F-8C04-4EAD-9F8F-0A5226ADCD9A}" dt="2023-12-14T17:23:44.888" v="1972" actId="20577"/>
          <ac:spMkLst>
            <pc:docMk/>
            <pc:sldMk cId="3760670981" sldId="850"/>
            <ac:spMk id="8194" creationId="{B91C23E4-7CCC-1864-0AEA-CF66D2552BD4}"/>
          </ac:spMkLst>
        </pc:spChg>
      </pc:sldChg>
      <pc:sldChg chg="del">
        <pc:chgData name="Alain Sultan" userId="2b0808dc-3530-4760-ae57-56aa48186e32" providerId="ADAL" clId="{9C1F553F-8C04-4EAD-9F8F-0A5226ADCD9A}" dt="2023-12-14T17:04:45.826" v="412" actId="47"/>
        <pc:sldMkLst>
          <pc:docMk/>
          <pc:sldMk cId="4218089636" sldId="852"/>
        </pc:sldMkLst>
      </pc:sldChg>
      <pc:sldChg chg="del">
        <pc:chgData name="Alain Sultan" userId="2b0808dc-3530-4760-ae57-56aa48186e32" providerId="ADAL" clId="{9C1F553F-8C04-4EAD-9F8F-0A5226ADCD9A}" dt="2023-12-14T17:01:20.698" v="321" actId="47"/>
        <pc:sldMkLst>
          <pc:docMk/>
          <pc:sldMk cId="3844620030" sldId="853"/>
        </pc:sldMkLst>
      </pc:sldChg>
      <pc:sldChg chg="del">
        <pc:chgData name="Alain Sultan" userId="2b0808dc-3530-4760-ae57-56aa48186e32" providerId="ADAL" clId="{9C1F553F-8C04-4EAD-9F8F-0A5226ADCD9A}" dt="2023-12-14T17:02:28.453" v="361" actId="47"/>
        <pc:sldMkLst>
          <pc:docMk/>
          <pc:sldMk cId="3251416923" sldId="854"/>
        </pc:sldMkLst>
      </pc:sldChg>
      <pc:sldChg chg="modSp del mod">
        <pc:chgData name="Alain Sultan" userId="2b0808dc-3530-4760-ae57-56aa48186e32" providerId="ADAL" clId="{9C1F553F-8C04-4EAD-9F8F-0A5226ADCD9A}" dt="2023-12-14T17:12:49.020" v="1021" actId="47"/>
        <pc:sldMkLst>
          <pc:docMk/>
          <pc:sldMk cId="2087752588" sldId="855"/>
        </pc:sldMkLst>
        <pc:spChg chg="mod">
          <ac:chgData name="Alain Sultan" userId="2b0808dc-3530-4760-ae57-56aa48186e32" providerId="ADAL" clId="{9C1F553F-8C04-4EAD-9F8F-0A5226ADCD9A}" dt="2023-12-14T17:06:12.331" v="481" actId="21"/>
          <ac:spMkLst>
            <pc:docMk/>
            <pc:sldMk cId="2087752588" sldId="855"/>
            <ac:spMk id="8195" creationId="{77D521B8-F7A9-8C6D-E4F7-F365270FAB72}"/>
          </ac:spMkLst>
        </pc:spChg>
      </pc:sldChg>
      <pc:sldChg chg="modSp mod ord">
        <pc:chgData name="Alain Sultan" userId="2b0808dc-3530-4760-ae57-56aa48186e32" providerId="ADAL" clId="{9C1F553F-8C04-4EAD-9F8F-0A5226ADCD9A}" dt="2023-12-14T17:34:44.921" v="2125" actId="20577"/>
        <pc:sldMkLst>
          <pc:docMk/>
          <pc:sldMk cId="1764185906" sldId="856"/>
        </pc:sldMkLst>
        <pc:spChg chg="mod">
          <ac:chgData name="Alain Sultan" userId="2b0808dc-3530-4760-ae57-56aa48186e32" providerId="ADAL" clId="{9C1F553F-8C04-4EAD-9F8F-0A5226ADCD9A}" dt="2023-12-14T17:13:07.773" v="1043" actId="20577"/>
          <ac:spMkLst>
            <pc:docMk/>
            <pc:sldMk cId="1764185906" sldId="856"/>
            <ac:spMk id="8194" creationId="{B91C23E4-7CCC-1864-0AEA-CF66D2552BD4}"/>
          </ac:spMkLst>
        </pc:spChg>
        <pc:spChg chg="mod">
          <ac:chgData name="Alain Sultan" userId="2b0808dc-3530-4760-ae57-56aa48186e32" providerId="ADAL" clId="{9C1F553F-8C04-4EAD-9F8F-0A5226ADCD9A}" dt="2023-12-14T17:34:44.921" v="2125" actId="20577"/>
          <ac:spMkLst>
            <pc:docMk/>
            <pc:sldMk cId="1764185906" sldId="856"/>
            <ac:spMk id="8195" creationId="{77D521B8-F7A9-8C6D-E4F7-F365270FAB72}"/>
          </ac:spMkLst>
        </pc:spChg>
      </pc:sldChg>
      <pc:sldChg chg="del">
        <pc:chgData name="Alain Sultan" userId="2b0808dc-3530-4760-ae57-56aa48186e32" providerId="ADAL" clId="{9C1F553F-8C04-4EAD-9F8F-0A5226ADCD9A}" dt="2023-12-14T17:01:09.740" v="319" actId="47"/>
        <pc:sldMkLst>
          <pc:docMk/>
          <pc:sldMk cId="1066909598" sldId="857"/>
        </pc:sldMkLst>
      </pc:sldChg>
      <pc:sldChg chg="modSp mod ord">
        <pc:chgData name="Alain Sultan" userId="2b0808dc-3530-4760-ae57-56aa48186e32" providerId="ADAL" clId="{9C1F553F-8C04-4EAD-9F8F-0A5226ADCD9A}" dt="2023-12-14T17:36:58.289" v="2235" actId="20577"/>
        <pc:sldMkLst>
          <pc:docMk/>
          <pc:sldMk cId="3665282319" sldId="858"/>
        </pc:sldMkLst>
        <pc:spChg chg="mod">
          <ac:chgData name="Alain Sultan" userId="2b0808dc-3530-4760-ae57-56aa48186e32" providerId="ADAL" clId="{9C1F553F-8C04-4EAD-9F8F-0A5226ADCD9A}" dt="2023-12-14T17:16:11.024" v="1439" actId="20577"/>
          <ac:spMkLst>
            <pc:docMk/>
            <pc:sldMk cId="3665282319" sldId="858"/>
            <ac:spMk id="8194" creationId="{B91C23E4-7CCC-1864-0AEA-CF66D2552BD4}"/>
          </ac:spMkLst>
        </pc:spChg>
        <pc:spChg chg="mod">
          <ac:chgData name="Alain Sultan" userId="2b0808dc-3530-4760-ae57-56aa48186e32" providerId="ADAL" clId="{9C1F553F-8C04-4EAD-9F8F-0A5226ADCD9A}" dt="2023-12-14T17:36:58.289" v="2235" actId="20577"/>
          <ac:spMkLst>
            <pc:docMk/>
            <pc:sldMk cId="3665282319" sldId="858"/>
            <ac:spMk id="8195" creationId="{77D521B8-F7A9-8C6D-E4F7-F365270FAB72}"/>
          </ac:spMkLst>
        </pc:spChg>
      </pc:sldChg>
      <pc:sldChg chg="del">
        <pc:chgData name="Alain Sultan" userId="2b0808dc-3530-4760-ae57-56aa48186e32" providerId="ADAL" clId="{9C1F553F-8C04-4EAD-9F8F-0A5226ADCD9A}" dt="2023-12-14T17:01:35.978" v="322" actId="47"/>
        <pc:sldMkLst>
          <pc:docMk/>
          <pc:sldMk cId="261402454" sldId="859"/>
        </pc:sldMkLst>
      </pc:sldChg>
      <pc:sldChg chg="delSp modSp add mod">
        <pc:chgData name="Alain Sultan" userId="2b0808dc-3530-4760-ae57-56aa48186e32" providerId="ADAL" clId="{9C1F553F-8C04-4EAD-9F8F-0A5226ADCD9A}" dt="2023-12-14T17:31:03.554" v="2097" actId="313"/>
        <pc:sldMkLst>
          <pc:docMk/>
          <pc:sldMk cId="1459732083" sldId="860"/>
        </pc:sldMkLst>
        <pc:spChg chg="mod">
          <ac:chgData name="Alain Sultan" userId="2b0808dc-3530-4760-ae57-56aa48186e32" providerId="ADAL" clId="{9C1F553F-8C04-4EAD-9F8F-0A5226ADCD9A}" dt="2023-12-14T17:11:48.409" v="944" actId="20577"/>
          <ac:spMkLst>
            <pc:docMk/>
            <pc:sldMk cId="1459732083" sldId="860"/>
            <ac:spMk id="8194" creationId="{B91C23E4-7CCC-1864-0AEA-CF66D2552BD4}"/>
          </ac:spMkLst>
        </pc:spChg>
        <pc:graphicFrameChg chg="del mod modGraphic">
          <ac:chgData name="Alain Sultan" userId="2b0808dc-3530-4760-ae57-56aa48186e32" providerId="ADAL" clId="{9C1F553F-8C04-4EAD-9F8F-0A5226ADCD9A}" dt="2023-12-14T16:54:16.387" v="40" actId="478"/>
          <ac:graphicFrameMkLst>
            <pc:docMk/>
            <pc:sldMk cId="1459732083" sldId="860"/>
            <ac:graphicFrameMk id="2" creationId="{2C95BDAF-EDBA-D9A9-1D6A-91CA414A1B1D}"/>
          </ac:graphicFrameMkLst>
        </pc:graphicFrameChg>
        <pc:graphicFrameChg chg="mod modGraphic">
          <ac:chgData name="Alain Sultan" userId="2b0808dc-3530-4760-ae57-56aa48186e32" providerId="ADAL" clId="{9C1F553F-8C04-4EAD-9F8F-0A5226ADCD9A}" dt="2023-12-14T17:31:03.554" v="2097" actId="313"/>
          <ac:graphicFrameMkLst>
            <pc:docMk/>
            <pc:sldMk cId="1459732083" sldId="860"/>
            <ac:graphicFrameMk id="3" creationId="{C8458515-E2FF-7CBB-5D3B-6E3A972D53B1}"/>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31383850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086103C9-0E62-4478-8743-1DED6A27C7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9D8706E0-48D9-4048-93E8-86E04B0A17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288" y="0"/>
            <a:ext cx="174625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2"/>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15953461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5">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 id="2147483666"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Sub_WG_Adhocs/2024_05_6G_workshop/invitation/3GPP%20Stage%201%20Workshop%20on%20IMT2030%20Use%20Case_Rotterdam%20May%202024_meeting%20invitation__.zip" TargetMode="External"/><Relationship Id="rId2" Type="http://schemas.openxmlformats.org/officeDocument/2006/relationships/hyperlink" Target="https://portal.3gpp.org/Home.aspx#/meeting?MtgId=60676"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4.jpeg"/><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hyperlink" Target="http://www.3gpp.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872343" y="1510454"/>
            <a:ext cx="6919444" cy="1830440"/>
          </a:xfrm>
          <a:prstGeom prst="rect">
            <a:avLst/>
          </a:prstGeom>
          <a:noFill/>
          <a:ln>
            <a:noFill/>
          </a:ln>
        </p:spPr>
        <p:txBody>
          <a:bodyPr lIns="91430" tIns="45715" rIns="91430" bIns="45715" anchor="ctr">
            <a:normAutofit/>
          </a:bodyPr>
          <a:lstStyle/>
          <a:p>
            <a:pPr algn="ctr">
              <a:defRPr/>
            </a:pPr>
            <a:r>
              <a:rPr lang="en-GB" sz="2800" b="1" dirty="0">
                <a:solidFill>
                  <a:srgbClr val="FF0000"/>
                </a:solidFill>
                <a:latin typeface="+mj-lt"/>
                <a:ea typeface="ＭＳ Ｐゴシック" charset="0"/>
              </a:rPr>
              <a:t>Information on 3GPP Stage-1 Workshop on IMT2030 Use Cases </a:t>
            </a:r>
          </a:p>
          <a:p>
            <a:pPr algn="ctr">
              <a:defRPr/>
            </a:pPr>
            <a:endParaRPr lang="en-GB" sz="1800" b="1" dirty="0">
              <a:solidFill>
                <a:srgbClr val="FF0000"/>
              </a:solidFill>
              <a:latin typeface="+mj-lt"/>
              <a:ea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3743325" y="3189288"/>
            <a:ext cx="3072977" cy="1054100"/>
          </a:xfrm>
        </p:spPr>
        <p:txBody>
          <a:bodyPr/>
          <a:lstStyle/>
          <a:p>
            <a:pPr marL="0" indent="0" algn="ctr">
              <a:lnSpc>
                <a:spcPct val="80000"/>
              </a:lnSpc>
              <a:buFontTx/>
              <a:buNone/>
            </a:pPr>
            <a:br>
              <a:rPr lang="en-GB" altLang="en-US" sz="1400" dirty="0">
                <a:latin typeface="Arial" panose="020B0604020202020204" pitchFamily="34" charset="0"/>
              </a:rPr>
            </a:br>
            <a:r>
              <a:rPr lang="en-GB" altLang="en-US" sz="1400" b="1" dirty="0">
                <a:latin typeface="Arial" panose="020B0604020202020204" pitchFamily="34" charset="0"/>
              </a:rPr>
              <a:t>Puneet Jain (SA Chair)</a:t>
            </a:r>
          </a:p>
          <a:p>
            <a:pPr marL="0" indent="0" algn="ctr">
              <a:lnSpc>
                <a:spcPct val="80000"/>
              </a:lnSpc>
              <a:buFontTx/>
              <a:buNone/>
            </a:pPr>
            <a:r>
              <a:rPr lang="en-GB" altLang="en-US" sz="1400" b="1" dirty="0">
                <a:latin typeface="Arial" panose="020B0604020202020204" pitchFamily="34" charset="0"/>
              </a:rPr>
              <a:t>José Almodóvar (SA1 Chair)</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515224" y="49276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4070AA-65B1-423E-87BF-89594D705B6C}"/>
              </a:ext>
            </a:extLst>
          </p:cNvPr>
          <p:cNvSpPr>
            <a:spLocks noGrp="1"/>
          </p:cNvSpPr>
          <p:nvPr>
            <p:ph type="body" idx="1"/>
          </p:nvPr>
        </p:nvSpPr>
        <p:spPr>
          <a:xfrm>
            <a:off x="488946" y="954106"/>
            <a:ext cx="8388300" cy="4051425"/>
          </a:xfrm>
        </p:spPr>
        <p:txBody>
          <a:bodyPr/>
          <a:lstStyle/>
          <a:p>
            <a:r>
              <a:rPr lang="en-GB" sz="2000" b="1" dirty="0"/>
              <a:t>Proposal for the workshop was endorsed at TSG#102, SP-231619</a:t>
            </a:r>
          </a:p>
          <a:p>
            <a:pPr>
              <a:spcBef>
                <a:spcPts val="1200"/>
              </a:spcBef>
              <a:spcAft>
                <a:spcPts val="600"/>
              </a:spcAft>
            </a:pPr>
            <a:r>
              <a:rPr lang="en-GB" sz="2000" b="1" dirty="0"/>
              <a:t>Objective</a:t>
            </a:r>
            <a:r>
              <a:rPr lang="en-GB" sz="2000" dirty="0"/>
              <a:t>: </a:t>
            </a:r>
            <a:r>
              <a:rPr lang="en-US" sz="2000" dirty="0"/>
              <a:t>To bring 3GPP closer to the ongoing initiatives of various global/regional research organizations and MRPs related to the 6G use cases. This collaborative effort is of utmost importance as SA1 undertakes the task of defining the requirements and use cases for 6G in Rel-20.</a:t>
            </a:r>
            <a:r>
              <a:rPr lang="en-GB" sz="1800" dirty="0"/>
              <a:t> </a:t>
            </a:r>
          </a:p>
          <a:p>
            <a:pPr marL="457200" lvl="1" indent="-406400">
              <a:spcBef>
                <a:spcPts val="560"/>
              </a:spcBef>
              <a:buClr>
                <a:schemeClr val="dk1"/>
              </a:buClr>
              <a:buSzPts val="2800"/>
              <a:buFont typeface="Calibri"/>
              <a:buChar char="•"/>
            </a:pPr>
            <a:r>
              <a:rPr lang="en-US" sz="2000" b="1" dirty="0"/>
              <a:t>Workshop Details </a:t>
            </a:r>
            <a:r>
              <a:rPr lang="en-US" sz="2000" dirty="0"/>
              <a:t>:</a:t>
            </a:r>
          </a:p>
          <a:p>
            <a:pPr lvl="1"/>
            <a:r>
              <a:rPr lang="en-US" sz="1600" dirty="0"/>
              <a:t>Location: 		Postillion World Trade Center, Rotterdam, Netherlands</a:t>
            </a:r>
          </a:p>
          <a:p>
            <a:pPr lvl="1"/>
            <a:r>
              <a:rPr lang="en-US" sz="1600" dirty="0"/>
              <a:t>Starting time: 	Wednesday, 8 May 2024, at 09:00</a:t>
            </a:r>
          </a:p>
          <a:p>
            <a:pPr lvl="1"/>
            <a:r>
              <a:rPr lang="en-US" sz="1600" dirty="0"/>
              <a:t>Ending time: 	Friday, 10 May 2024, at 12:30</a:t>
            </a:r>
          </a:p>
          <a:p>
            <a:pPr lvl="1"/>
            <a:r>
              <a:rPr lang="en-US" sz="1600" dirty="0"/>
              <a:t>Registration: 	</a:t>
            </a:r>
            <a:r>
              <a:rPr lang="en-US" sz="1600" dirty="0">
                <a:hlinkClick r:id="rId2"/>
              </a:rPr>
              <a:t>https://portal.3gpp.org/Home.aspx#/meeting?MtgId=60676</a:t>
            </a:r>
            <a:r>
              <a:rPr lang="en-US" sz="1600" dirty="0"/>
              <a:t>  </a:t>
            </a:r>
          </a:p>
          <a:p>
            <a:pPr lvl="1"/>
            <a:r>
              <a:rPr lang="en-US" sz="1600" dirty="0"/>
              <a:t>Invitation: 		</a:t>
            </a:r>
            <a:r>
              <a:rPr lang="en-US" sz="1600" dirty="0">
                <a:hlinkClick r:id="rId3"/>
              </a:rPr>
              <a:t>Invitation Link</a:t>
            </a:r>
            <a:r>
              <a:rPr lang="en-US" sz="1600" dirty="0"/>
              <a:t>		</a:t>
            </a:r>
          </a:p>
        </p:txBody>
      </p:sp>
      <p:sp>
        <p:nvSpPr>
          <p:cNvPr id="7" name="Title 1">
            <a:extLst>
              <a:ext uri="{FF2B5EF4-FFF2-40B4-BE49-F238E27FC236}">
                <a16:creationId xmlns:a16="http://schemas.microsoft.com/office/drawing/2014/main" id="{F2102ACA-6CB3-49C6-802E-DD905986E29D}"/>
              </a:ext>
            </a:extLst>
          </p:cNvPr>
          <p:cNvSpPr>
            <a:spLocks noGrp="1"/>
          </p:cNvSpPr>
          <p:nvPr>
            <p:ph type="title"/>
          </p:nvPr>
        </p:nvSpPr>
        <p:spPr>
          <a:xfrm>
            <a:off x="488946" y="137968"/>
            <a:ext cx="7269595"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sz="2800" b="1" dirty="0"/>
              <a:t>Stage 1 Workshop on IMT2030 Use Cases (1/2)</a:t>
            </a:r>
          </a:p>
        </p:txBody>
      </p:sp>
      <p:sp>
        <p:nvSpPr>
          <p:cNvPr id="2" name="AutoShape 14">
            <a:extLst>
              <a:ext uri="{FF2B5EF4-FFF2-40B4-BE49-F238E27FC236}">
                <a16:creationId xmlns:a16="http://schemas.microsoft.com/office/drawing/2014/main" id="{C87065D2-4C43-00BB-AF87-19D7E1F6393D}"/>
              </a:ext>
            </a:extLst>
          </p:cNvPr>
          <p:cNvSpPr>
            <a:spLocks noChangeArrowheads="1"/>
          </p:cNvSpPr>
          <p:nvPr/>
        </p:nvSpPr>
        <p:spPr bwMode="auto">
          <a:xfrm>
            <a:off x="7938" y="4845276"/>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4" name="TextBox 8">
            <a:extLst>
              <a:ext uri="{FF2B5EF4-FFF2-40B4-BE49-F238E27FC236}">
                <a16:creationId xmlns:a16="http://schemas.microsoft.com/office/drawing/2014/main" id="{E1B4E7E2-CA6A-1E4D-D8C7-0ECFAE6B5599}"/>
              </a:ext>
            </a:extLst>
          </p:cNvPr>
          <p:cNvSpPr txBox="1">
            <a:spLocks noChangeArrowheads="1"/>
          </p:cNvSpPr>
          <p:nvPr/>
        </p:nvSpPr>
        <p:spPr bwMode="auto">
          <a:xfrm>
            <a:off x="1588" y="4838926"/>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1548059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4070AA-65B1-423E-87BF-89594D705B6C}"/>
              </a:ext>
            </a:extLst>
          </p:cNvPr>
          <p:cNvSpPr>
            <a:spLocks noGrp="1"/>
          </p:cNvSpPr>
          <p:nvPr>
            <p:ph type="body" idx="1"/>
          </p:nvPr>
        </p:nvSpPr>
        <p:spPr>
          <a:xfrm>
            <a:off x="488946" y="954106"/>
            <a:ext cx="8388300" cy="4051425"/>
          </a:xfrm>
        </p:spPr>
        <p:txBody>
          <a:bodyPr/>
          <a:lstStyle/>
          <a:p>
            <a:r>
              <a:rPr lang="en-GB" sz="2000" b="1" dirty="0"/>
              <a:t>Format</a:t>
            </a:r>
            <a:r>
              <a:rPr lang="en-GB" sz="2000" dirty="0"/>
              <a:t>: The workshop will be a 3GPP face-to-face ad-hoc meeting</a:t>
            </a:r>
          </a:p>
          <a:p>
            <a:pPr lvl="1"/>
            <a:r>
              <a:rPr lang="en-GB" sz="1800" dirty="0"/>
              <a:t>No decision power and </a:t>
            </a:r>
            <a:r>
              <a:rPr lang="en-US" sz="1800" dirty="0"/>
              <a:t>participation will not accrue any 3GPP voting rights</a:t>
            </a:r>
            <a:endParaRPr lang="en-GB" sz="1800" dirty="0"/>
          </a:p>
          <a:p>
            <a:pPr lvl="1"/>
            <a:r>
              <a:rPr lang="en-GB" sz="1800" dirty="0"/>
              <a:t>Conference-style event with a restricted agenda</a:t>
            </a:r>
          </a:p>
          <a:p>
            <a:pPr lvl="1"/>
            <a:r>
              <a:rPr lang="en-GB" sz="1800" dirty="0"/>
              <a:t>Presentations will be by invitation only. There will be no company contributions</a:t>
            </a:r>
          </a:p>
          <a:p>
            <a:pPr lvl="1"/>
            <a:r>
              <a:rPr lang="en-GB" sz="1800" dirty="0"/>
              <a:t>Panel Discussions</a:t>
            </a:r>
          </a:p>
          <a:p>
            <a:pPr marL="457200" lvl="1" indent="-406400">
              <a:spcBef>
                <a:spcPts val="1200"/>
              </a:spcBef>
              <a:buClr>
                <a:schemeClr val="dk1"/>
              </a:buClr>
              <a:buSzPts val="2800"/>
              <a:buFont typeface="Calibri"/>
              <a:buChar char="•"/>
            </a:pPr>
            <a:r>
              <a:rPr lang="en-GB" sz="2000" b="1" dirty="0"/>
              <a:t>Remote participation: </a:t>
            </a:r>
          </a:p>
          <a:p>
            <a:pPr lvl="1"/>
            <a:r>
              <a:rPr lang="en-GB" sz="1800" dirty="0"/>
              <a:t>TDB, feasibility is still being determined and will be communicated later. </a:t>
            </a:r>
          </a:p>
          <a:p>
            <a:pPr lvl="1">
              <a:spcAft>
                <a:spcPts val="1200"/>
              </a:spcAft>
            </a:pPr>
            <a:r>
              <a:rPr lang="en-GB" sz="1800" dirty="0"/>
              <a:t>If possible, it will be a one-way listen only. </a:t>
            </a:r>
          </a:p>
          <a:p>
            <a:pPr marL="457200" lvl="1" indent="-406400">
              <a:spcBef>
                <a:spcPts val="560"/>
              </a:spcBef>
              <a:buClr>
                <a:schemeClr val="dk1"/>
              </a:buClr>
              <a:buSzPts val="2800"/>
              <a:buFont typeface="Calibri"/>
              <a:buChar char="•"/>
            </a:pPr>
            <a:r>
              <a:rPr lang="en-GB" sz="2000" dirty="0"/>
              <a:t>Please see the next slide for the </a:t>
            </a:r>
            <a:r>
              <a:rPr lang="en-GB" sz="2000" b="1" dirty="0"/>
              <a:t>draft agenda for the workshop. </a:t>
            </a:r>
          </a:p>
          <a:p>
            <a:pPr marL="571500" lvl="1" indent="0">
              <a:buNone/>
            </a:pPr>
            <a:endParaRPr lang="en-GB" sz="2000" dirty="0"/>
          </a:p>
        </p:txBody>
      </p:sp>
      <p:sp>
        <p:nvSpPr>
          <p:cNvPr id="7" name="Title 1">
            <a:extLst>
              <a:ext uri="{FF2B5EF4-FFF2-40B4-BE49-F238E27FC236}">
                <a16:creationId xmlns:a16="http://schemas.microsoft.com/office/drawing/2014/main" id="{F2102ACA-6CB3-49C6-802E-DD905986E29D}"/>
              </a:ext>
            </a:extLst>
          </p:cNvPr>
          <p:cNvSpPr>
            <a:spLocks noGrp="1"/>
          </p:cNvSpPr>
          <p:nvPr>
            <p:ph type="title"/>
          </p:nvPr>
        </p:nvSpPr>
        <p:spPr>
          <a:xfrm>
            <a:off x="488946" y="137968"/>
            <a:ext cx="7269595"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sz="2800" b="1" dirty="0"/>
              <a:t>Stage 1 Workshop on IMT2030 Use Cases (2/2)</a:t>
            </a:r>
          </a:p>
        </p:txBody>
      </p:sp>
      <p:sp>
        <p:nvSpPr>
          <p:cNvPr id="2" name="AutoShape 14">
            <a:extLst>
              <a:ext uri="{FF2B5EF4-FFF2-40B4-BE49-F238E27FC236}">
                <a16:creationId xmlns:a16="http://schemas.microsoft.com/office/drawing/2014/main" id="{341895B5-22AA-F493-6C62-BAF490625A09}"/>
              </a:ext>
            </a:extLst>
          </p:cNvPr>
          <p:cNvSpPr>
            <a:spLocks noChangeArrowheads="1"/>
          </p:cNvSpPr>
          <p:nvPr/>
        </p:nvSpPr>
        <p:spPr bwMode="auto">
          <a:xfrm>
            <a:off x="7938" y="4838019"/>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4" name="TextBox 8">
            <a:extLst>
              <a:ext uri="{FF2B5EF4-FFF2-40B4-BE49-F238E27FC236}">
                <a16:creationId xmlns:a16="http://schemas.microsoft.com/office/drawing/2014/main" id="{011DFBB5-B368-229C-9BA7-34741CBACD37}"/>
              </a:ext>
            </a:extLst>
          </p:cNvPr>
          <p:cNvSpPr txBox="1">
            <a:spLocks noChangeArrowheads="1"/>
          </p:cNvSpPr>
          <p:nvPr/>
        </p:nvSpPr>
        <p:spPr bwMode="auto">
          <a:xfrm>
            <a:off x="1588" y="4831669"/>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2000075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9DE198-CFC7-F12C-9233-818B4DD7D21F}"/>
              </a:ext>
            </a:extLst>
          </p:cNvPr>
          <p:cNvSpPr txBox="1"/>
          <p:nvPr/>
        </p:nvSpPr>
        <p:spPr>
          <a:xfrm>
            <a:off x="1031315" y="4591197"/>
            <a:ext cx="6920484" cy="261610"/>
          </a:xfrm>
          <a:prstGeom prst="rect">
            <a:avLst/>
          </a:prstGeom>
          <a:noFill/>
        </p:spPr>
        <p:txBody>
          <a:bodyPr wrap="none" rtlCol="0">
            <a:spAutoFit/>
          </a:bodyPr>
          <a:lstStyle/>
          <a:p>
            <a:r>
              <a:rPr lang="en-GB" sz="1100" b="1" dirty="0"/>
              <a:t>Note</a:t>
            </a:r>
            <a:r>
              <a:rPr lang="en-GB" sz="1100" dirty="0"/>
              <a:t>: the order of presentations within the Verticals and within the Research Alliances is subject to change</a:t>
            </a:r>
          </a:p>
        </p:txBody>
      </p:sp>
      <p:sp>
        <p:nvSpPr>
          <p:cNvPr id="5" name="Title 1">
            <a:extLst>
              <a:ext uri="{FF2B5EF4-FFF2-40B4-BE49-F238E27FC236}">
                <a16:creationId xmlns:a16="http://schemas.microsoft.com/office/drawing/2014/main" id="{DE57BB0E-3224-4C01-A323-D1B6ABC87C4C}"/>
              </a:ext>
            </a:extLst>
          </p:cNvPr>
          <p:cNvSpPr txBox="1">
            <a:spLocks/>
          </p:cNvSpPr>
          <p:nvPr/>
        </p:nvSpPr>
        <p:spPr bwMode="auto">
          <a:xfrm>
            <a:off x="451171" y="107975"/>
            <a:ext cx="7269595" cy="45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altLang="en-US" sz="2800" b="1" dirty="0"/>
              <a:t>Draft Agenda</a:t>
            </a:r>
            <a:endParaRPr lang="en-GB" sz="2800" b="1" kern="0" dirty="0"/>
          </a:p>
        </p:txBody>
      </p:sp>
      <p:graphicFrame>
        <p:nvGraphicFramePr>
          <p:cNvPr id="4" name="Table 3">
            <a:extLst>
              <a:ext uri="{FF2B5EF4-FFF2-40B4-BE49-F238E27FC236}">
                <a16:creationId xmlns:a16="http://schemas.microsoft.com/office/drawing/2014/main" id="{EAA82519-79B7-4E86-C216-DFA1917B0E49}"/>
              </a:ext>
            </a:extLst>
          </p:cNvPr>
          <p:cNvGraphicFramePr>
            <a:graphicFrameLocks noGrp="1"/>
          </p:cNvGraphicFramePr>
          <p:nvPr>
            <p:extLst>
              <p:ext uri="{D42A27DB-BD31-4B8C-83A1-F6EECF244321}">
                <p14:modId xmlns:p14="http://schemas.microsoft.com/office/powerpoint/2010/main" val="3496745127"/>
              </p:ext>
            </p:extLst>
          </p:nvPr>
        </p:nvGraphicFramePr>
        <p:xfrm>
          <a:off x="290286" y="660652"/>
          <a:ext cx="8402543" cy="3908794"/>
        </p:xfrm>
        <a:graphic>
          <a:graphicData uri="http://schemas.openxmlformats.org/drawingml/2006/table">
            <a:tbl>
              <a:tblPr firstRow="1" firstCol="1" bandRow="1">
                <a:tableStyleId>{5C22544A-7EE6-4342-B048-85BDC9FD1C3A}</a:tableStyleId>
              </a:tblPr>
              <a:tblGrid>
                <a:gridCol w="1211943">
                  <a:extLst>
                    <a:ext uri="{9D8B030D-6E8A-4147-A177-3AD203B41FA5}">
                      <a16:colId xmlns:a16="http://schemas.microsoft.com/office/drawing/2014/main" val="569205650"/>
                    </a:ext>
                  </a:extLst>
                </a:gridCol>
                <a:gridCol w="2365828">
                  <a:extLst>
                    <a:ext uri="{9D8B030D-6E8A-4147-A177-3AD203B41FA5}">
                      <a16:colId xmlns:a16="http://schemas.microsoft.com/office/drawing/2014/main" val="706758892"/>
                    </a:ext>
                  </a:extLst>
                </a:gridCol>
                <a:gridCol w="2552201">
                  <a:extLst>
                    <a:ext uri="{9D8B030D-6E8A-4147-A177-3AD203B41FA5}">
                      <a16:colId xmlns:a16="http://schemas.microsoft.com/office/drawing/2014/main" val="4026385077"/>
                    </a:ext>
                  </a:extLst>
                </a:gridCol>
                <a:gridCol w="2272571">
                  <a:extLst>
                    <a:ext uri="{9D8B030D-6E8A-4147-A177-3AD203B41FA5}">
                      <a16:colId xmlns:a16="http://schemas.microsoft.com/office/drawing/2014/main" val="1225463196"/>
                    </a:ext>
                  </a:extLst>
                </a:gridCol>
              </a:tblGrid>
              <a:tr h="270933">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Time</a:t>
                      </a:r>
                    </a:p>
                  </a:txBody>
                  <a:tcPr marL="23537" marR="23537" marT="0" marB="0"/>
                </a:tc>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Wednesday May 8</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th</a:t>
                      </a:r>
                    </a:p>
                    <a:p>
                      <a:pPr algn="ctr">
                        <a:lnSpc>
                          <a:spcPct val="107000"/>
                        </a:lnSpc>
                        <a:spcAft>
                          <a:spcPts val="0"/>
                        </a:spcAft>
                      </a:pPr>
                      <a:r>
                        <a:rPr lang="en-GB" sz="1200" i="1" dirty="0">
                          <a:effectLst/>
                          <a:latin typeface="Calibri" panose="020F0502020204030204" pitchFamily="34" charset="0"/>
                          <a:ea typeface="Calibri" panose="020F0502020204030204" pitchFamily="34" charset="0"/>
                          <a:cs typeface="Times New Roman" panose="02020603050405020304" pitchFamily="18" charset="0"/>
                        </a:rPr>
                        <a:t>Opening, Operators, Verticals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3537" marR="23537" marT="0" marB="0"/>
                </a:tc>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Thursday May 9</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th</a:t>
                      </a:r>
                    </a:p>
                    <a:p>
                      <a:pPr algn="ctr">
                        <a:lnSpc>
                          <a:spcPct val="107000"/>
                        </a:lnSpc>
                        <a:spcAft>
                          <a:spcPts val="0"/>
                        </a:spcAft>
                      </a:pPr>
                      <a:r>
                        <a:rPr lang="en-GB" sz="1200" i="1" dirty="0">
                          <a:effectLst/>
                          <a:latin typeface="Calibri" panose="020F0502020204030204" pitchFamily="34" charset="0"/>
                          <a:ea typeface="Calibri" panose="020F0502020204030204" pitchFamily="34" charset="0"/>
                          <a:cs typeface="Times New Roman" panose="02020603050405020304" pitchFamily="18" charset="0"/>
                        </a:rPr>
                        <a:t>Research Alliances</a:t>
                      </a:r>
                    </a:p>
                  </a:txBody>
                  <a:tcPr marL="23537" marR="23537" marT="0" marB="0"/>
                </a:tc>
                <a:tc>
                  <a:txBody>
                    <a:bodyPr/>
                    <a:lstStyle/>
                    <a:p>
                      <a:pPr algn="ct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Friday May 10</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0"/>
                        </a:spcAft>
                      </a:pPr>
                      <a:r>
                        <a:rPr lang="en-GB" sz="1200" i="1" dirty="0">
                          <a:effectLst/>
                          <a:latin typeface="Calibri" panose="020F0502020204030204" pitchFamily="34" charset="0"/>
                          <a:ea typeface="Calibri" panose="020F0502020204030204" pitchFamily="34" charset="0"/>
                          <a:cs typeface="Times New Roman" panose="02020603050405020304" pitchFamily="18" charset="0"/>
                        </a:rPr>
                        <a:t>ITU, 3GPP, Closing</a:t>
                      </a:r>
                    </a:p>
                  </a:txBody>
                  <a:tcPr marL="23537" marR="23537" marT="0" marB="0"/>
                </a:tc>
                <a:extLst>
                  <a:ext uri="{0D108BD9-81ED-4DB2-BD59-A6C34878D82A}">
                    <a16:rowId xmlns:a16="http://schemas.microsoft.com/office/drawing/2014/main" val="3816350020"/>
                  </a:ext>
                </a:extLst>
              </a:tr>
              <a:tr h="608605">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1</a:t>
                      </a:r>
                      <a:r>
                        <a:rPr lang="en-US" sz="1000" b="1" i="0" u="none" strike="noStrike" cap="none" baseline="30000" dirty="0">
                          <a:solidFill>
                            <a:schemeClr val="lt1"/>
                          </a:solidFill>
                          <a:effectLst/>
                          <a:latin typeface="+mn-lt"/>
                          <a:ea typeface="+mn-ea"/>
                          <a:cs typeface="+mn-cs"/>
                          <a:sym typeface="Arial"/>
                        </a:rPr>
                        <a:t>st</a:t>
                      </a:r>
                      <a:r>
                        <a:rPr lang="en-US" sz="1000" b="1" i="0" u="none" strike="noStrike" cap="none" dirty="0">
                          <a:solidFill>
                            <a:schemeClr val="lt1"/>
                          </a:solidFill>
                          <a:effectLst/>
                          <a:latin typeface="+mn-lt"/>
                          <a:ea typeface="+mn-ea"/>
                          <a:cs typeface="+mn-cs"/>
                          <a:sym typeface="Arial"/>
                        </a:rPr>
                        <a:t> session</a:t>
                      </a: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08.45-09.15: Registration</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09.15-09.30: Opening</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p>
                      <a:pPr lvl="0" algn="l">
                        <a:lnSpc>
                          <a:spcPct val="100000"/>
                        </a:lnSpc>
                        <a:spcBef>
                          <a:spcPts val="0"/>
                        </a:spcBef>
                        <a:spcAft>
                          <a:spcPts val="0"/>
                        </a:spcAft>
                        <a:buNone/>
                      </a:pPr>
                      <a:r>
                        <a:rPr lang="en-US" sz="1000" b="0" i="0" u="none" strike="noStrike" cap="none" noProof="0" dirty="0">
                          <a:solidFill>
                            <a:schemeClr val="dk1"/>
                          </a:solidFill>
                          <a:effectLst/>
                          <a:latin typeface="Calibri"/>
                        </a:rPr>
                        <a:t>----------------------------------------------</a:t>
                      </a:r>
                      <a:endParaRPr lang="en-US" sz="1000" b="0" i="0" u="none" strike="noStrike" cap="none" noProof="0" dirty="0">
                        <a:solidFill>
                          <a:srgbClr val="000000"/>
                        </a:solidFill>
                        <a:effectLst/>
                        <a:latin typeface="Calibri"/>
                      </a:endParaRPr>
                    </a:p>
                    <a:p>
                      <a:pPr>
                        <a:lnSpc>
                          <a:spcPct val="107000"/>
                        </a:lnSpc>
                        <a:spcAft>
                          <a:spcPts val="0"/>
                        </a:spcAft>
                      </a:pPr>
                      <a:r>
                        <a:rPr lang="en-US" sz="1000" b="1" i="0" u="sng" strike="noStrike" cap="none" dirty="0">
                          <a:solidFill>
                            <a:schemeClr val="dk1"/>
                          </a:solidFill>
                          <a:effectLst/>
                          <a:latin typeface="Calibri"/>
                          <a:ea typeface="+mn-ea"/>
                          <a:cs typeface="+mn-cs"/>
                          <a:sym typeface="Arial"/>
                        </a:rPr>
                        <a:t>Operators</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09.30-10.00: GSMA</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10.00-10.30: NGMN</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09:00-09.45: Japan (5GBPG)</a:t>
                      </a:r>
                      <a:endParaRPr lang="en-GB" sz="1000" b="0" i="0" u="none" strike="noStrike" cap="none" dirty="0">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09.45-10.30: South Korea (6G Forum)</a:t>
                      </a:r>
                      <a:endParaRPr lang="en-GB"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09.00-09.30: ITU-R</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09.30-10.00: 3GPP</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10.00-10.30: </a:t>
                      </a:r>
                      <a:r>
                        <a:rPr lang="en-US" sz="1000" b="1" i="0" u="none" strike="noStrike" cap="none" dirty="0">
                          <a:solidFill>
                            <a:schemeClr val="dk1"/>
                          </a:solidFill>
                          <a:effectLst/>
                          <a:latin typeface="Calibri"/>
                          <a:ea typeface="+mn-ea"/>
                          <a:cs typeface="+mn-cs"/>
                          <a:sym typeface="Arial"/>
                        </a:rPr>
                        <a:t>Panel#4:</a:t>
                      </a:r>
                      <a:r>
                        <a:rPr lang="en-US" sz="1000" b="1" i="0" u="none" strike="noStrike" cap="none" dirty="0">
                          <a:solidFill>
                            <a:schemeClr val="dk1"/>
                          </a:solidFill>
                          <a:effectLst/>
                          <a:latin typeface="Calibri"/>
                          <a:ea typeface="+mn-ea"/>
                          <a:cs typeface="+mn-cs"/>
                        </a:rPr>
                        <a:t> </a:t>
                      </a:r>
                      <a:endParaRPr lang="en-US" sz="1000" b="1" i="0" u="none" strike="noStrike" cap="none" dirty="0">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sym typeface="Arial"/>
                        </a:rPr>
                        <a:t>“ITU &amp; 3GPP synergies for 6G”</a:t>
                      </a:r>
                    </a:p>
                  </a:txBody>
                  <a:tcPr marL="23537" marR="23537" marT="0" marB="0"/>
                </a:tc>
                <a:extLst>
                  <a:ext uri="{0D108BD9-81ED-4DB2-BD59-A6C34878D82A}">
                    <a16:rowId xmlns:a16="http://schemas.microsoft.com/office/drawing/2014/main" val="4280545556"/>
                  </a:ext>
                </a:extLst>
              </a:tr>
              <a:tr h="199611">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Morning break</a:t>
                      </a:r>
                    </a:p>
                  </a:txBody>
                  <a:tcPr marL="23537" marR="23537" marT="0" marB="0"/>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US" sz="1000" b="0" i="1" u="none" strike="noStrike" cap="none" dirty="0">
                          <a:solidFill>
                            <a:schemeClr val="dk1"/>
                          </a:solidFill>
                          <a:effectLst/>
                          <a:latin typeface="Calibri"/>
                          <a:ea typeface="+mn-ea"/>
                          <a:cs typeface="+mn-cs"/>
                          <a:sym typeface="Arial"/>
                        </a:rPr>
                        <a:t>Morning break (10.30-11.00)</a:t>
                      </a:r>
                    </a:p>
                  </a:txBody>
                  <a:tcPr marL="23537" marR="23537" marT="0" marB="0"/>
                </a:tc>
                <a:tc>
                  <a:txBody>
                    <a:bodyPr/>
                    <a:lstStyle/>
                    <a:p>
                      <a:pPr algn="ctr">
                        <a:lnSpc>
                          <a:spcPct val="107000"/>
                        </a:lnSpc>
                        <a:spcAft>
                          <a:spcPts val="0"/>
                        </a:spcAft>
                      </a:pPr>
                      <a:r>
                        <a:rPr lang="en-US" sz="1000" b="0" i="1" u="none" strike="noStrike" cap="none" dirty="0">
                          <a:solidFill>
                            <a:schemeClr val="dk1"/>
                          </a:solidFill>
                          <a:effectLst/>
                          <a:latin typeface="Calibri"/>
                          <a:ea typeface="+mn-ea"/>
                          <a:cs typeface="+mn-cs"/>
                          <a:sym typeface="Arial"/>
                        </a:rPr>
                        <a:t>Morning break (10.30-11.00)</a:t>
                      </a:r>
                      <a:endParaRPr lang="en-GB" sz="1000" b="0" i="1" u="none" strike="noStrike" cap="none" dirty="0">
                        <a:solidFill>
                          <a:schemeClr val="dk1"/>
                        </a:solidFill>
                        <a:effectLst/>
                        <a:latin typeface="Calibri"/>
                        <a:ea typeface="+mn-ea"/>
                        <a:cs typeface="+mn-cs"/>
                        <a:sym typeface="Arial"/>
                      </a:endParaRPr>
                    </a:p>
                  </a:txBody>
                  <a:tcPr marL="23537" marR="23537" marT="0" marB="0"/>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US" sz="1000" b="0" i="1" u="none" strike="noStrike" cap="none" dirty="0">
                          <a:solidFill>
                            <a:schemeClr val="dk1"/>
                          </a:solidFill>
                          <a:effectLst/>
                          <a:latin typeface="Calibri"/>
                          <a:ea typeface="+mn-ea"/>
                          <a:cs typeface="+mn-cs"/>
                          <a:sym typeface="Arial"/>
                        </a:rPr>
                        <a:t>Morning break (10.30-11.00)</a:t>
                      </a:r>
                      <a:endParaRPr lang="en-GB" sz="1000" b="0" i="1"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843991527"/>
                  </a:ext>
                </a:extLst>
              </a:tr>
              <a:tr h="643467">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2</a:t>
                      </a:r>
                      <a:r>
                        <a:rPr lang="en-US" sz="1000" b="1" i="0" u="none" strike="noStrike" cap="none" baseline="30000" dirty="0">
                          <a:solidFill>
                            <a:schemeClr val="lt1"/>
                          </a:solidFill>
                          <a:effectLst/>
                          <a:latin typeface="+mn-lt"/>
                          <a:ea typeface="+mn-ea"/>
                          <a:cs typeface="+mn-cs"/>
                          <a:sym typeface="Arial"/>
                        </a:rPr>
                        <a:t>nd</a:t>
                      </a:r>
                      <a:r>
                        <a:rPr lang="en-US" sz="1000" b="1" i="0" u="none" strike="noStrike" cap="none" dirty="0">
                          <a:solidFill>
                            <a:schemeClr val="lt1"/>
                          </a:solidFill>
                          <a:effectLst/>
                          <a:latin typeface="+mn-lt"/>
                          <a:ea typeface="+mn-ea"/>
                          <a:cs typeface="+mn-cs"/>
                          <a:sym typeface="Arial"/>
                        </a:rPr>
                        <a:t> session</a:t>
                      </a:r>
                      <a:endParaRPr lang="en-GB" sz="1000" b="1" i="0" u="none" strike="noStrike" cap="none" dirty="0">
                        <a:solidFill>
                          <a:schemeClr val="lt1"/>
                        </a:solidFill>
                        <a:effectLst/>
                        <a:latin typeface="+mn-lt"/>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11.00-11.40: </a:t>
                      </a:r>
                      <a:r>
                        <a:rPr lang="en-US" sz="1000" b="1" i="0" u="none" strike="noStrike" cap="none" dirty="0">
                          <a:solidFill>
                            <a:schemeClr val="dk1"/>
                          </a:solidFill>
                          <a:effectLst/>
                          <a:latin typeface="Calibri"/>
                          <a:ea typeface="+mn-ea"/>
                          <a:cs typeface="+mn-cs"/>
                          <a:sym typeface="Arial"/>
                        </a:rPr>
                        <a:t>Panel#1</a:t>
                      </a:r>
                      <a:r>
                        <a:rPr lang="en-US" sz="1000" b="0" i="0" u="none" strike="noStrike" cap="none" dirty="0">
                          <a:solidFill>
                            <a:schemeClr val="dk1"/>
                          </a:solidFill>
                          <a:effectLst/>
                          <a:latin typeface="Calibri"/>
                          <a:ea typeface="+mn-ea"/>
                          <a:cs typeface="+mn-cs"/>
                          <a:sym typeface="Arial"/>
                        </a:rPr>
                        <a:t>:</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“6G Drivers for Operators”</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1" i="0" u="sng" strike="noStrike" cap="none" dirty="0">
                          <a:solidFill>
                            <a:schemeClr val="dk1"/>
                          </a:solidFill>
                          <a:effectLst/>
                          <a:latin typeface="Calibri"/>
                          <a:ea typeface="+mn-ea"/>
                          <a:cs typeface="+mn-cs"/>
                          <a:sym typeface="Arial"/>
                        </a:rPr>
                        <a:t>Verticals</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11.45-12.10: </a:t>
                      </a:r>
                      <a:r>
                        <a:rPr lang="en-GB" altLang="en-US" sz="1000" dirty="0">
                          <a:latin typeface="Calibri"/>
                        </a:rPr>
                        <a:t>Automotive (5GAA)</a:t>
                      </a:r>
                    </a:p>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12.10-12.35: Industry (</a:t>
                      </a:r>
                      <a:r>
                        <a:rPr lang="en-US" sz="1000" b="0" i="0" u="none" strike="noStrike" cap="none" dirty="0">
                          <a:solidFill>
                            <a:schemeClr val="dk1"/>
                          </a:solidFill>
                          <a:effectLst/>
                          <a:latin typeface="Calibri"/>
                          <a:ea typeface="+mn-ea"/>
                          <a:cs typeface="+mn-cs"/>
                        </a:rPr>
                        <a:t>5G-ACIA</a:t>
                      </a:r>
                      <a:r>
                        <a:rPr lang="en-US" sz="1000" b="0" i="0" u="none" strike="noStrike" cap="none" dirty="0">
                          <a:solidFill>
                            <a:schemeClr val="dk1"/>
                          </a:solidFill>
                          <a:effectLst/>
                          <a:latin typeface="Calibri"/>
                          <a:ea typeface="+mn-ea"/>
                          <a:cs typeface="+mn-cs"/>
                          <a:sym typeface="Arial"/>
                        </a:rPr>
                        <a:t>)</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11.00-11.45:</a:t>
                      </a:r>
                      <a:r>
                        <a:rPr lang="en-US" sz="1000" b="0" i="0" u="none" strike="noStrike" cap="none" dirty="0">
                          <a:solidFill>
                            <a:schemeClr val="dk1"/>
                          </a:solidFill>
                          <a:effectLst/>
                          <a:latin typeface="Calibri"/>
                          <a:ea typeface="+mn-ea"/>
                          <a:cs typeface="+mn-cs"/>
                        </a:rPr>
                        <a:t> </a:t>
                      </a:r>
                      <a:r>
                        <a:rPr lang="en-US" sz="1000" b="0" i="0" u="none" strike="noStrike" cap="none" dirty="0">
                          <a:solidFill>
                            <a:schemeClr val="dk1"/>
                          </a:solidFill>
                          <a:effectLst/>
                          <a:latin typeface="Calibri"/>
                          <a:ea typeface="+mn-ea"/>
                          <a:cs typeface="+mn-cs"/>
                          <a:sym typeface="Arial"/>
                        </a:rPr>
                        <a:t>China (IMT2030 </a:t>
                      </a:r>
                      <a:r>
                        <a:rPr lang="en-US" sz="1000" b="0" i="0" u="none" strike="noStrike" cap="none" dirty="0">
                          <a:solidFill>
                            <a:schemeClr val="dk1"/>
                          </a:solidFill>
                          <a:effectLst/>
                          <a:latin typeface="Calibri"/>
                          <a:ea typeface="+mn-ea"/>
                          <a:cs typeface="+mn-cs"/>
                        </a:rPr>
                        <a:t>Promotion </a:t>
                      </a:r>
                      <a:r>
                        <a:rPr lang="en-US" sz="1000" b="0" i="0" u="none" strike="noStrike" cap="none" dirty="0">
                          <a:solidFill>
                            <a:schemeClr val="dk1"/>
                          </a:solidFill>
                          <a:effectLst/>
                          <a:latin typeface="Calibri"/>
                          <a:ea typeface="+mn-ea"/>
                          <a:cs typeface="+mn-cs"/>
                          <a:sym typeface="Arial"/>
                        </a:rPr>
                        <a:t>Group)</a:t>
                      </a:r>
                      <a:endParaRPr lang="en-GB" sz="1000" b="0" i="0" u="none" strike="noStrike" cap="none" dirty="0">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rPr>
                        <a:t>11.45-12.30:</a:t>
                      </a:r>
                      <a:r>
                        <a:rPr lang="en-US" sz="1000" b="0" i="0" u="none" strike="noStrike" cap="none" dirty="0">
                          <a:solidFill>
                            <a:schemeClr val="dk1"/>
                          </a:solidFill>
                          <a:effectLst/>
                          <a:latin typeface="Calibri"/>
                          <a:ea typeface="+mn-ea"/>
                          <a:cs typeface="+mn-cs"/>
                          <a:sym typeface="Arial"/>
                        </a:rPr>
                        <a:t> India (</a:t>
                      </a:r>
                      <a:r>
                        <a:rPr lang="en-US" sz="1000" b="0" i="0" u="none" strike="noStrike" cap="none" dirty="0">
                          <a:solidFill>
                            <a:schemeClr val="dk1"/>
                          </a:solidFill>
                          <a:effectLst/>
                          <a:latin typeface="Calibri"/>
                          <a:ea typeface="+mn-ea"/>
                          <a:cs typeface="+mn-cs"/>
                        </a:rPr>
                        <a:t>Bharat 6G Alliance</a:t>
                      </a:r>
                      <a:r>
                        <a:rPr lang="en-US" sz="1000" b="0" i="0" u="none" strike="noStrike" cap="none" dirty="0">
                          <a:solidFill>
                            <a:schemeClr val="dk1"/>
                          </a:solidFill>
                          <a:effectLst/>
                          <a:latin typeface="Calibri"/>
                          <a:ea typeface="+mn-ea"/>
                          <a:cs typeface="+mn-cs"/>
                          <a:sym typeface="Arial"/>
                        </a:rPr>
                        <a:t>)</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11.00-11.40: Summary read-out of the Workshop</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11.40-12.00: Next steps</a:t>
                      </a: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12.00-12.30: Closing</a:t>
                      </a: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1016807827"/>
                  </a:ext>
                </a:extLst>
              </a:tr>
              <a:tr h="218084">
                <a:tc>
                  <a:txBody>
                    <a:bodyPr/>
                    <a:lstStyle/>
                    <a:p>
                      <a:pPr>
                        <a:lnSpc>
                          <a:spcPct val="107000"/>
                        </a:lnSpc>
                        <a:spcAft>
                          <a:spcPts val="0"/>
                        </a:spcAft>
                      </a:pPr>
                      <a:r>
                        <a:rPr lang="en-GB" sz="1000" b="1" i="0" u="none" strike="noStrike" cap="none" dirty="0">
                          <a:solidFill>
                            <a:schemeClr val="lt1"/>
                          </a:solidFill>
                          <a:effectLst/>
                          <a:latin typeface="+mn-lt"/>
                          <a:ea typeface="+mn-ea"/>
                          <a:cs typeface="+mn-cs"/>
                          <a:sym typeface="Arial"/>
                        </a:rPr>
                        <a:t>Lunch break</a:t>
                      </a:r>
                    </a:p>
                  </a:txBody>
                  <a:tcPr marL="23537" marR="23537" marT="0" marB="0"/>
                </a:tc>
                <a:tc>
                  <a:txBody>
                    <a:bodyPr/>
                    <a:lstStyle/>
                    <a:p>
                      <a:pPr algn="ctr">
                        <a:lnSpc>
                          <a:spcPct val="107000"/>
                        </a:lnSpc>
                        <a:spcAft>
                          <a:spcPts val="0"/>
                        </a:spcAft>
                      </a:pPr>
                      <a:r>
                        <a:rPr lang="en-GB" sz="1000" b="0" i="1" u="none" strike="noStrike" cap="none" dirty="0">
                          <a:solidFill>
                            <a:schemeClr val="dk1"/>
                          </a:solidFill>
                          <a:effectLst/>
                          <a:latin typeface="Calibri"/>
                          <a:ea typeface="+mn-ea"/>
                          <a:cs typeface="+mn-cs"/>
                          <a:sym typeface="Arial"/>
                        </a:rPr>
                        <a:t>Complimentary lunch (12.35-14.00)</a:t>
                      </a:r>
                    </a:p>
                  </a:txBody>
                  <a:tcPr marL="23537" marR="23537" marT="0" marB="0"/>
                </a:tc>
                <a:tc>
                  <a:txBody>
                    <a:bodyPr/>
                    <a:lstStyle/>
                    <a:p>
                      <a:pPr algn="ctr">
                        <a:lnSpc>
                          <a:spcPct val="107000"/>
                        </a:lnSpc>
                        <a:spcAft>
                          <a:spcPts val="0"/>
                        </a:spcAft>
                      </a:pPr>
                      <a:r>
                        <a:rPr lang="en-GB" sz="1000" b="0" i="1" u="none" strike="noStrike" cap="none" dirty="0">
                          <a:solidFill>
                            <a:schemeClr val="dk1"/>
                          </a:solidFill>
                          <a:effectLst/>
                          <a:latin typeface="Calibri"/>
                          <a:ea typeface="+mn-ea"/>
                          <a:cs typeface="+mn-cs"/>
                          <a:sym typeface="Arial"/>
                        </a:rPr>
                        <a:t>Complimentary lunch (</a:t>
                      </a:r>
                      <a:r>
                        <a:rPr lang="en-GB" sz="1000" b="0" i="1" u="none" strike="noStrike" cap="none" dirty="0">
                          <a:solidFill>
                            <a:schemeClr val="dk1"/>
                          </a:solidFill>
                          <a:effectLst/>
                          <a:latin typeface="Calibri"/>
                          <a:ea typeface="+mn-ea"/>
                          <a:cs typeface="+mn-cs"/>
                        </a:rPr>
                        <a:t>12.30-14.00</a:t>
                      </a:r>
                      <a:r>
                        <a:rPr lang="en-GB" sz="1000" b="0" i="1" u="none" strike="noStrike" cap="none" dirty="0">
                          <a:solidFill>
                            <a:schemeClr val="dk1"/>
                          </a:solidFill>
                          <a:effectLst/>
                          <a:latin typeface="Calibri"/>
                          <a:ea typeface="+mn-ea"/>
                          <a:cs typeface="+mn-cs"/>
                          <a:sym typeface="Arial"/>
                        </a:rPr>
                        <a:t>)</a:t>
                      </a:r>
                    </a:p>
                  </a:txBody>
                  <a:tcPr marL="23537" marR="23537" marT="0" marB="0"/>
                </a:tc>
                <a:tc>
                  <a:txBody>
                    <a:bodyPr/>
                    <a:lstStyle/>
                    <a:p>
                      <a:pPr algn="ctr">
                        <a:lnSpc>
                          <a:spcPct val="107000"/>
                        </a:lnSpc>
                        <a:spcAft>
                          <a:spcPts val="0"/>
                        </a:spcAft>
                      </a:pPr>
                      <a:r>
                        <a:rPr lang="en-GB" sz="1000" b="1" i="1" u="none" strike="noStrike" cap="none" dirty="0">
                          <a:solidFill>
                            <a:schemeClr val="dk1"/>
                          </a:solidFill>
                          <a:effectLst/>
                          <a:latin typeface="Calibri"/>
                          <a:ea typeface="+mn-ea"/>
                          <a:cs typeface="+mn-cs"/>
                          <a:sym typeface="Arial"/>
                        </a:rPr>
                        <a:t>Workshop ends 12.30 latest</a:t>
                      </a:r>
                    </a:p>
                  </a:txBody>
                  <a:tcPr marL="23537" marR="23537" marT="0" marB="0"/>
                </a:tc>
                <a:extLst>
                  <a:ext uri="{0D108BD9-81ED-4DB2-BD59-A6C34878D82A}">
                    <a16:rowId xmlns:a16="http://schemas.microsoft.com/office/drawing/2014/main" val="105315827"/>
                  </a:ext>
                </a:extLst>
              </a:tr>
              <a:tr h="501226">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3</a:t>
                      </a:r>
                      <a:r>
                        <a:rPr lang="en-US" sz="1000" b="1" i="0" u="none" strike="noStrike" cap="none" baseline="30000" dirty="0">
                          <a:solidFill>
                            <a:schemeClr val="lt1"/>
                          </a:solidFill>
                          <a:effectLst/>
                          <a:latin typeface="+mn-lt"/>
                          <a:ea typeface="+mn-ea"/>
                          <a:cs typeface="+mn-cs"/>
                          <a:sym typeface="Arial"/>
                        </a:rPr>
                        <a:t>rd</a:t>
                      </a:r>
                      <a:r>
                        <a:rPr lang="en-US" sz="1000" b="1" i="0" u="none" strike="noStrike" cap="none" dirty="0">
                          <a:solidFill>
                            <a:schemeClr val="lt1"/>
                          </a:solidFill>
                          <a:effectLst/>
                          <a:latin typeface="+mn-lt"/>
                          <a:ea typeface="+mn-ea"/>
                          <a:cs typeface="+mn-cs"/>
                          <a:sym typeface="Arial"/>
                        </a:rPr>
                        <a:t> session</a:t>
                      </a:r>
                    </a:p>
                  </a:txBody>
                  <a:tcPr marL="23537" marR="23537" marT="0" marB="0"/>
                </a:tc>
                <a:tc>
                  <a:txBody>
                    <a:bodyPr/>
                    <a:lstStyle/>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14.00-14.25: </a:t>
                      </a:r>
                      <a:r>
                        <a:rPr lang="en-GB" altLang="en-US" sz="1000" dirty="0">
                          <a:latin typeface="Calibri"/>
                        </a:rPr>
                        <a:t>Multimedia (5GMAG)</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14.25-14.50: </a:t>
                      </a:r>
                      <a:r>
                        <a:rPr lang="en-GB" sz="1000" b="0" i="0" u="none" strike="noStrike" cap="none" dirty="0">
                          <a:solidFill>
                            <a:schemeClr val="dk1"/>
                          </a:solidFill>
                          <a:effectLst/>
                          <a:latin typeface="Calibri"/>
                          <a:ea typeface="+mn-ea"/>
                          <a:cs typeface="+mn-cs"/>
                          <a:sym typeface="Arial"/>
                        </a:rPr>
                        <a:t>Satellite (GSOA)</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GB" sz="1000" b="0" i="0" u="none" strike="noStrike" cap="none" dirty="0">
                          <a:solidFill>
                            <a:schemeClr val="dk1"/>
                          </a:solidFill>
                          <a:effectLst/>
                          <a:latin typeface="Calibri"/>
                          <a:ea typeface="+mn-ea"/>
                          <a:cs typeface="+mn-cs"/>
                          <a:sym typeface="Arial"/>
                        </a:rPr>
                        <a:t>14.50-15.15: Public Safety (PCCT)</a:t>
                      </a: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15.15-15.40: WBA</a:t>
                      </a:r>
                      <a:endParaRPr lang="en-GB" sz="1000" b="1"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r>
                        <a:rPr lang="en-US" sz="1000" b="0" i="0" u="none" strike="noStrike" cap="none" dirty="0">
                          <a:solidFill>
                            <a:schemeClr val="dk1"/>
                          </a:solidFill>
                          <a:effectLst/>
                          <a:latin typeface="Calibri"/>
                          <a:ea typeface="+mn-ea"/>
                          <a:cs typeface="+mn-cs"/>
                          <a:sym typeface="Arial"/>
                        </a:rPr>
                        <a:t>14.00-14.45: </a:t>
                      </a:r>
                      <a:r>
                        <a:rPr lang="en-GB" sz="1000" b="0" i="0" u="none" strike="noStrike" cap="none" dirty="0">
                          <a:solidFill>
                            <a:schemeClr val="dk1"/>
                          </a:solidFill>
                          <a:effectLst/>
                          <a:latin typeface="Calibri"/>
                          <a:ea typeface="+mn-ea"/>
                          <a:cs typeface="+mn-cs"/>
                          <a:sym typeface="Arial"/>
                        </a:rPr>
                        <a:t>America (ATIS Next G</a:t>
                      </a:r>
                      <a:r>
                        <a:rPr lang="en-GB" sz="1000" b="0" i="0" u="none" strike="noStrike" cap="none" dirty="0">
                          <a:solidFill>
                            <a:schemeClr val="dk1"/>
                          </a:solidFill>
                          <a:effectLst/>
                          <a:latin typeface="Calibri"/>
                          <a:ea typeface="+mn-ea"/>
                          <a:cs typeface="+mn-cs"/>
                        </a:rPr>
                        <a:t> </a:t>
                      </a:r>
                      <a:r>
                        <a:rPr lang="en-US" sz="1000" b="0" i="0" u="none" strike="noStrike" cap="none" noProof="0" dirty="0">
                          <a:solidFill>
                            <a:schemeClr val="dk1"/>
                          </a:solidFill>
                          <a:effectLst/>
                          <a:latin typeface="Calibri"/>
                        </a:rPr>
                        <a:t>Alliance</a:t>
                      </a:r>
                      <a:r>
                        <a:rPr lang="en-GB" sz="1000" b="0" i="0" u="none" strike="noStrike" cap="none" dirty="0">
                          <a:solidFill>
                            <a:schemeClr val="dk1"/>
                          </a:solidFill>
                          <a:effectLst/>
                          <a:latin typeface="Calibri"/>
                          <a:ea typeface="+mn-ea"/>
                          <a:cs typeface="+mn-cs"/>
                          <a:sym typeface="Arial"/>
                        </a:rPr>
                        <a:t>)</a:t>
                      </a:r>
                      <a:endParaRPr lang="it-IT" sz="1000" b="0" i="0" u="none" strike="noStrike" cap="none">
                        <a:solidFill>
                          <a:schemeClr val="dk1"/>
                        </a:solidFill>
                        <a:effectLst/>
                        <a:latin typeface="Calibri"/>
                        <a:ea typeface="+mn-ea"/>
                        <a:cs typeface="+mn-cs"/>
                        <a:sym typeface="Arial"/>
                      </a:endParaRPr>
                    </a:p>
                    <a:p>
                      <a:pPr>
                        <a:lnSpc>
                          <a:spcPct val="107000"/>
                        </a:lnSpc>
                        <a:spcAft>
                          <a:spcPts val="0"/>
                        </a:spcAft>
                      </a:pPr>
                      <a:r>
                        <a:rPr lang="en-US" sz="1000" b="0" i="0" u="none" strike="noStrike" cap="none" dirty="0">
                          <a:solidFill>
                            <a:schemeClr val="dk1"/>
                          </a:solidFill>
                          <a:effectLst/>
                          <a:latin typeface="Calibri"/>
                          <a:ea typeface="+mn-ea"/>
                          <a:cs typeface="+mn-cs"/>
                          <a:sym typeface="Arial"/>
                        </a:rPr>
                        <a:t>14.45-15.30: Europe (</a:t>
                      </a:r>
                      <a:r>
                        <a:rPr lang="en-US" sz="1000" b="0" i="0" u="none" strike="noStrike" cap="none" dirty="0">
                          <a:solidFill>
                            <a:schemeClr val="dk1"/>
                          </a:solidFill>
                          <a:effectLst/>
                          <a:latin typeface="Calibri"/>
                          <a:ea typeface="+mn-ea"/>
                          <a:cs typeface="+mn-cs"/>
                        </a:rPr>
                        <a:t>6G-SNS</a:t>
                      </a:r>
                      <a:r>
                        <a:rPr lang="en-US" sz="1000" b="0" i="0" u="none" strike="noStrike" cap="none" dirty="0">
                          <a:solidFill>
                            <a:schemeClr val="dk1"/>
                          </a:solidFill>
                          <a:effectLst/>
                          <a:latin typeface="Calibri"/>
                          <a:ea typeface="+mn-ea"/>
                          <a:cs typeface="+mn-cs"/>
                          <a:sym typeface="Arial"/>
                        </a:rPr>
                        <a:t>)</a:t>
                      </a:r>
                      <a:endParaRPr lang="it-IT" sz="1000" b="0" i="0" u="none" strike="noStrike" cap="none" dirty="0">
                        <a:solidFill>
                          <a:schemeClr val="dk1"/>
                        </a:solidFill>
                        <a:effectLst/>
                        <a:latin typeface="Calibri"/>
                        <a:ea typeface="+mn-ea"/>
                        <a:cs typeface="+mn-cs"/>
                        <a:sym typeface="Arial"/>
                      </a:endParaRPr>
                    </a:p>
                    <a:p>
                      <a:pPr>
                        <a:lnSpc>
                          <a:spcPct val="107000"/>
                        </a:lnSpc>
                        <a:spcAft>
                          <a:spcPts val="0"/>
                        </a:spcAft>
                      </a:pPr>
                      <a:endParaRPr lang="en-GB" sz="1000" b="1" i="0" u="none" strike="noStrike" cap="none" dirty="0">
                        <a:solidFill>
                          <a:schemeClr val="dk1"/>
                        </a:solidFill>
                        <a:effectLst/>
                        <a:latin typeface="Calibri"/>
                        <a:ea typeface="+mn-ea"/>
                        <a:cs typeface="+mn-cs"/>
                        <a:sym typeface="Arial"/>
                      </a:endParaRPr>
                    </a:p>
                  </a:txBody>
                  <a:tcPr marL="23537" marR="23537" marT="0" marB="0"/>
                </a:tc>
                <a:tc>
                  <a:txBody>
                    <a:bodyPr/>
                    <a:lstStyle/>
                    <a:p>
                      <a:pPr>
                        <a:lnSpc>
                          <a:spcPct val="107000"/>
                        </a:lnSpc>
                        <a:spcAft>
                          <a:spcPts val="0"/>
                        </a:spcAft>
                      </a:pP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2934308429"/>
                  </a:ext>
                </a:extLst>
              </a:tr>
              <a:tr h="180145">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Afternoon break</a:t>
                      </a:r>
                    </a:p>
                  </a:txBody>
                  <a:tcPr marL="23537" marR="23537" marT="0" marB="0"/>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GB" sz="1000" b="0" i="0" u="none" strike="noStrike" cap="none" dirty="0">
                          <a:solidFill>
                            <a:schemeClr val="dk1"/>
                          </a:solidFill>
                          <a:effectLst/>
                          <a:latin typeface="Calibri"/>
                          <a:ea typeface="+mn-ea"/>
                          <a:cs typeface="+mn-cs"/>
                          <a:sym typeface="Arial"/>
                        </a:rPr>
                        <a:t>Afternoon break (15.40-16.10)</a:t>
                      </a:r>
                    </a:p>
                  </a:txBody>
                  <a:tcPr marL="23537" marR="23537" marT="0" marB="0"/>
                </a:tc>
                <a:tc>
                  <a:txBody>
                    <a:bodyPr/>
                    <a:lstStyle/>
                    <a:p>
                      <a:pPr algn="ctr">
                        <a:lnSpc>
                          <a:spcPct val="107000"/>
                        </a:lnSpc>
                        <a:spcAft>
                          <a:spcPts val="0"/>
                        </a:spcAft>
                      </a:pPr>
                      <a:r>
                        <a:rPr lang="en-GB" sz="1000" b="0" i="0" u="none" strike="noStrike" cap="none" dirty="0">
                          <a:solidFill>
                            <a:schemeClr val="dk1"/>
                          </a:solidFill>
                          <a:effectLst/>
                          <a:latin typeface="Calibri"/>
                          <a:ea typeface="+mn-ea"/>
                          <a:cs typeface="+mn-cs"/>
                          <a:sym typeface="Arial"/>
                        </a:rPr>
                        <a:t>Afternoon break (15.30-16.00)</a:t>
                      </a:r>
                    </a:p>
                  </a:txBody>
                  <a:tcPr marL="23537" marR="23537" marT="0" marB="0"/>
                </a:tc>
                <a:tc>
                  <a:txBody>
                    <a:bodyPr/>
                    <a:lstStyle/>
                    <a:p>
                      <a:pPr>
                        <a:lnSpc>
                          <a:spcPct val="107000"/>
                        </a:lnSpc>
                        <a:spcAft>
                          <a:spcPts val="0"/>
                        </a:spcAft>
                      </a:pP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1734005661"/>
                  </a:ext>
                </a:extLst>
              </a:tr>
              <a:tr h="286806">
                <a:tc>
                  <a:txBody>
                    <a:bodyPr/>
                    <a:lstStyle/>
                    <a:p>
                      <a:pPr>
                        <a:lnSpc>
                          <a:spcPct val="107000"/>
                        </a:lnSpc>
                        <a:spcAft>
                          <a:spcPts val="0"/>
                        </a:spcAft>
                      </a:pPr>
                      <a:r>
                        <a:rPr lang="en-US" sz="1000" b="1" i="0" u="none" strike="noStrike" cap="none" dirty="0">
                          <a:solidFill>
                            <a:schemeClr val="lt1"/>
                          </a:solidFill>
                          <a:effectLst/>
                          <a:latin typeface="+mn-lt"/>
                          <a:ea typeface="+mn-ea"/>
                          <a:cs typeface="+mn-cs"/>
                          <a:sym typeface="Arial"/>
                        </a:rPr>
                        <a:t>4</a:t>
                      </a:r>
                      <a:r>
                        <a:rPr lang="en-US" sz="1000" b="1" i="0" u="none" strike="noStrike" cap="none" baseline="30000" dirty="0">
                          <a:solidFill>
                            <a:schemeClr val="lt1"/>
                          </a:solidFill>
                          <a:effectLst/>
                          <a:latin typeface="+mn-lt"/>
                          <a:ea typeface="+mn-ea"/>
                          <a:cs typeface="+mn-cs"/>
                          <a:sym typeface="Arial"/>
                        </a:rPr>
                        <a:t>th</a:t>
                      </a:r>
                      <a:r>
                        <a:rPr lang="en-US" sz="1000" b="1" i="0" u="none" strike="noStrike" cap="none" dirty="0">
                          <a:solidFill>
                            <a:schemeClr val="lt1"/>
                          </a:solidFill>
                          <a:effectLst/>
                          <a:latin typeface="+mn-lt"/>
                          <a:ea typeface="+mn-ea"/>
                          <a:cs typeface="+mn-cs"/>
                          <a:sym typeface="Arial"/>
                        </a:rPr>
                        <a:t> session</a:t>
                      </a:r>
                    </a:p>
                  </a:txBody>
                  <a:tcPr marL="23537" marR="23537" marT="0" marB="0"/>
                </a:tc>
                <a:tc>
                  <a:txBody>
                    <a:bodyPr/>
                    <a:lstStyle/>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16.10-17.00: </a:t>
                      </a:r>
                      <a:r>
                        <a:rPr lang="en-US" sz="1000" b="1" i="0" u="none" strike="noStrike" cap="none" dirty="0">
                          <a:solidFill>
                            <a:schemeClr val="dk1"/>
                          </a:solidFill>
                          <a:effectLst/>
                          <a:latin typeface="Calibri"/>
                          <a:ea typeface="+mn-ea"/>
                          <a:cs typeface="+mn-cs"/>
                          <a:sym typeface="Arial"/>
                        </a:rPr>
                        <a:t>Panel#2</a:t>
                      </a:r>
                      <a:r>
                        <a:rPr lang="en-US" sz="1000" b="0" i="0" u="none" strike="noStrike" cap="none" dirty="0">
                          <a:solidFill>
                            <a:schemeClr val="dk1"/>
                          </a:solidFill>
                          <a:effectLst/>
                          <a:latin typeface="Calibri"/>
                          <a:ea typeface="+mn-ea"/>
                          <a:cs typeface="+mn-cs"/>
                          <a:sym typeface="Arial"/>
                        </a:rPr>
                        <a:t> :</a:t>
                      </a:r>
                      <a:r>
                        <a:rPr lang="en-US" sz="1000" b="0" i="0" u="none" strike="noStrike" cap="none" dirty="0">
                          <a:solidFill>
                            <a:schemeClr val="dk1"/>
                          </a:solidFill>
                          <a:effectLst/>
                          <a:latin typeface="Calibri"/>
                          <a:ea typeface="+mn-ea"/>
                          <a:cs typeface="+mn-cs"/>
                        </a:rPr>
                        <a:t>  </a:t>
                      </a:r>
                      <a:endParaRPr lang="en-US" sz="1000" b="0" i="0" u="none" strike="noStrike" cap="none" dirty="0">
                        <a:solidFill>
                          <a:schemeClr val="dk1"/>
                        </a:solidFill>
                        <a:effectLst/>
                        <a:latin typeface="Calibri"/>
                        <a:ea typeface="+mn-ea"/>
                        <a:cs typeface="+mn-cs"/>
                        <a:sym typeface="Arial"/>
                      </a:endParaRP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n-US" sz="1000" b="0" i="0" u="none" strike="noStrike" cap="none" dirty="0">
                          <a:solidFill>
                            <a:schemeClr val="dk1"/>
                          </a:solidFill>
                          <a:effectLst/>
                          <a:latin typeface="Calibri"/>
                          <a:ea typeface="+mn-ea"/>
                          <a:cs typeface="+mn-cs"/>
                          <a:sym typeface="Arial"/>
                        </a:rPr>
                        <a:t>“6G Drivers for Verticals”</a:t>
                      </a:r>
                      <a:endParaRPr lang="en-GB" sz="1000" b="0" i="0" u="none" strike="noStrike" cap="none">
                        <a:solidFill>
                          <a:srgbClr val="FFC000"/>
                        </a:solidFill>
                        <a:effectLst/>
                        <a:latin typeface="Calibri"/>
                        <a:ea typeface="+mn-ea"/>
                        <a:cs typeface="+mn-cs"/>
                        <a:sym typeface="Arial"/>
                      </a:endParaRPr>
                    </a:p>
                  </a:txBody>
                  <a:tcPr marL="23537" marR="23537" marT="0" marB="0"/>
                </a:tc>
                <a:tc>
                  <a:txBody>
                    <a:bodyPr/>
                    <a:lstStyle/>
                    <a:p>
                      <a:pPr marL="0" marR="0" lvl="0" indent="0" algn="l" rtl="0" eaLnBrk="1" fontAlgn="auto" latinLnBrk="0" hangingPunct="1">
                        <a:lnSpc>
                          <a:spcPct val="107000"/>
                        </a:lnSpc>
                        <a:spcBef>
                          <a:spcPts val="0"/>
                        </a:spcBef>
                        <a:spcAft>
                          <a:spcPts val="0"/>
                        </a:spcAft>
                        <a:buClr>
                          <a:srgbClr val="000000"/>
                        </a:buClr>
                        <a:buSzTx/>
                        <a:buFont typeface="Arial"/>
                        <a:buNone/>
                      </a:pPr>
                      <a:r>
                        <a:rPr lang="en-US" sz="1000" b="0" i="0" u="none" strike="noStrike" cap="none" dirty="0">
                          <a:solidFill>
                            <a:schemeClr val="dk1"/>
                          </a:solidFill>
                          <a:effectLst/>
                          <a:latin typeface="Calibri"/>
                          <a:ea typeface="+mn-ea"/>
                          <a:cs typeface="+mn-cs"/>
                          <a:sym typeface="Arial"/>
                        </a:rPr>
                        <a:t>16.00-17.00: </a:t>
                      </a:r>
                      <a:r>
                        <a:rPr lang="es-ES" sz="1000" b="1" i="0" u="none" strike="noStrike" cap="none" dirty="0">
                          <a:solidFill>
                            <a:schemeClr val="dk1"/>
                          </a:solidFill>
                          <a:effectLst/>
                          <a:latin typeface="Calibri"/>
                          <a:ea typeface="+mn-ea"/>
                          <a:cs typeface="+mn-cs"/>
                          <a:sym typeface="Arial"/>
                        </a:rPr>
                        <a:t>Panel#3</a:t>
                      </a:r>
                      <a:r>
                        <a:rPr lang="es-ES" sz="1000" b="0" i="0" u="none" strike="noStrike" cap="none" dirty="0">
                          <a:solidFill>
                            <a:schemeClr val="dk1"/>
                          </a:solidFill>
                          <a:effectLst/>
                          <a:latin typeface="Calibri"/>
                          <a:ea typeface="+mn-ea"/>
                          <a:cs typeface="+mn-cs"/>
                          <a:sym typeface="Arial"/>
                        </a:rPr>
                        <a:t>:</a:t>
                      </a:r>
                      <a:r>
                        <a:rPr lang="es-ES" sz="1000" b="0" i="0" u="none" strike="noStrike" cap="none" dirty="0">
                          <a:solidFill>
                            <a:schemeClr val="dk1"/>
                          </a:solidFill>
                          <a:effectLst/>
                          <a:latin typeface="Calibri"/>
                          <a:ea typeface="+mn-ea"/>
                          <a:cs typeface="+mn-cs"/>
                        </a:rPr>
                        <a:t> </a:t>
                      </a:r>
                      <a:endParaRPr lang="es-ES" sz="1000" b="0" i="0" u="none" strike="noStrike" cap="none" dirty="0">
                        <a:solidFill>
                          <a:schemeClr val="dk1"/>
                        </a:solidFill>
                        <a:effectLst/>
                        <a:latin typeface="Calibri"/>
                        <a:ea typeface="+mn-ea"/>
                        <a:cs typeface="+mn-cs"/>
                        <a:sym typeface="Arial"/>
                      </a:endParaRPr>
                    </a:p>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es-ES" sz="1000" b="0" i="0" u="none" strike="noStrike" cap="none" dirty="0">
                          <a:solidFill>
                            <a:schemeClr val="dk1"/>
                          </a:solidFill>
                          <a:effectLst/>
                          <a:latin typeface="Calibri"/>
                          <a:ea typeface="+mn-ea"/>
                          <a:cs typeface="+mn-cs"/>
                          <a:sym typeface="Arial"/>
                        </a:rPr>
                        <a:t>“</a:t>
                      </a:r>
                      <a:r>
                        <a:rPr lang="es-ES" sz="1000" b="0" i="0" u="none" strike="noStrike" cap="none" dirty="0" err="1">
                          <a:solidFill>
                            <a:schemeClr val="dk1"/>
                          </a:solidFill>
                          <a:effectLst/>
                          <a:latin typeface="Calibri"/>
                          <a:ea typeface="+mn-ea"/>
                          <a:cs typeface="+mn-cs"/>
                          <a:sym typeface="Arial"/>
                        </a:rPr>
                        <a:t>Building</a:t>
                      </a:r>
                      <a:r>
                        <a:rPr lang="es-ES" sz="1000" b="0" i="0" u="none" strike="noStrike" cap="none" dirty="0">
                          <a:solidFill>
                            <a:schemeClr val="dk1"/>
                          </a:solidFill>
                          <a:effectLst/>
                          <a:latin typeface="Calibri"/>
                          <a:ea typeface="+mn-ea"/>
                          <a:cs typeface="+mn-cs"/>
                          <a:sym typeface="Arial"/>
                        </a:rPr>
                        <a:t> a Global 6G View”</a:t>
                      </a:r>
                    </a:p>
                  </a:txBody>
                  <a:tcPr marL="23537" marR="23537" marT="0" marB="0"/>
                </a:tc>
                <a:tc>
                  <a:txBody>
                    <a:bodyPr/>
                    <a:lstStyle/>
                    <a:p>
                      <a:pPr>
                        <a:lnSpc>
                          <a:spcPct val="107000"/>
                        </a:lnSpc>
                        <a:spcAft>
                          <a:spcPts val="0"/>
                        </a:spcAft>
                      </a:pPr>
                      <a:endParaRPr lang="en-GB" sz="1000" b="0" i="0" u="none" strike="noStrike" cap="none" dirty="0">
                        <a:solidFill>
                          <a:schemeClr val="dk1"/>
                        </a:solidFill>
                        <a:effectLst/>
                        <a:latin typeface="Calibri"/>
                        <a:ea typeface="+mn-ea"/>
                        <a:cs typeface="+mn-cs"/>
                        <a:sym typeface="Arial"/>
                      </a:endParaRPr>
                    </a:p>
                  </a:txBody>
                  <a:tcPr marL="23537" marR="23537" marT="0" marB="0"/>
                </a:tc>
                <a:extLst>
                  <a:ext uri="{0D108BD9-81ED-4DB2-BD59-A6C34878D82A}">
                    <a16:rowId xmlns:a16="http://schemas.microsoft.com/office/drawing/2014/main" val="84681407"/>
                  </a:ext>
                </a:extLst>
              </a:tr>
            </a:tbl>
          </a:graphicData>
        </a:graphic>
      </p:graphicFrame>
      <p:sp>
        <p:nvSpPr>
          <p:cNvPr id="6" name="AutoShape 14">
            <a:extLst>
              <a:ext uri="{FF2B5EF4-FFF2-40B4-BE49-F238E27FC236}">
                <a16:creationId xmlns:a16="http://schemas.microsoft.com/office/drawing/2014/main" id="{7E4F8634-0EF0-3E40-1D2A-EBAC93734440}"/>
              </a:ext>
            </a:extLst>
          </p:cNvPr>
          <p:cNvSpPr>
            <a:spLocks noChangeArrowheads="1"/>
          </p:cNvSpPr>
          <p:nvPr/>
        </p:nvSpPr>
        <p:spPr bwMode="auto">
          <a:xfrm>
            <a:off x="7938" y="485253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 name="TextBox 8">
            <a:extLst>
              <a:ext uri="{FF2B5EF4-FFF2-40B4-BE49-F238E27FC236}">
                <a16:creationId xmlns:a16="http://schemas.microsoft.com/office/drawing/2014/main" id="{4CF170C1-4296-1761-514A-D5DAA690B49A}"/>
              </a:ext>
            </a:extLst>
          </p:cNvPr>
          <p:cNvSpPr txBox="1">
            <a:spLocks noChangeArrowheads="1"/>
          </p:cNvSpPr>
          <p:nvPr/>
        </p:nvSpPr>
        <p:spPr bwMode="auto">
          <a:xfrm>
            <a:off x="1588" y="484618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extLst>
      <p:ext uri="{BB962C8B-B14F-4D97-AF65-F5344CB8AC3E}">
        <p14:creationId xmlns:p14="http://schemas.microsoft.com/office/powerpoint/2010/main" val="373288030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071688"/>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365760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a:latin typeface="Arial" panose="020B0604020202020204" pitchFamily="34" charset="0"/>
              </a:rPr>
              <a:t>Puneet Jain</a:t>
            </a:r>
          </a:p>
          <a:p>
            <a:pPr>
              <a:spcBef>
                <a:spcPct val="0"/>
              </a:spcBef>
              <a:buFontTx/>
              <a:buNone/>
            </a:pPr>
            <a:r>
              <a:rPr lang="en-US" altLang="en-US" sz="1000">
                <a:latin typeface="Arial" panose="020B0604020202020204" pitchFamily="34" charset="0"/>
              </a:rPr>
              <a:t>Chair of 3GPP SA</a:t>
            </a:r>
          </a:p>
          <a:p>
            <a:pPr>
              <a:spcBef>
                <a:spcPct val="0"/>
              </a:spcBef>
              <a:buFontTx/>
              <a:buNone/>
            </a:pPr>
            <a:r>
              <a:rPr lang="en-US" altLang="en-US" sz="1000">
                <a:latin typeface="Arial" panose="020B0604020202020204" pitchFamily="34" charset="0"/>
                <a:hlinkClick r:id="rId3"/>
              </a:rPr>
              <a:t>puneet.jain@intel.com</a:t>
            </a:r>
            <a:endParaRPr lang="en-US" altLang="en-US" sz="1000">
              <a:latin typeface="Arial" panose="020B0604020202020204" pitchFamily="34" charset="0"/>
            </a:endParaRPr>
          </a:p>
          <a:p>
            <a:pPr>
              <a:spcBef>
                <a:spcPct val="0"/>
              </a:spcBef>
              <a:buFontTx/>
              <a:buNone/>
            </a:pPr>
            <a:r>
              <a:rPr lang="en-US" altLang="en-US" sz="1000">
                <a:latin typeface="Arial" panose="020B0604020202020204" pitchFamily="34" charset="0"/>
                <a:hlinkClick r:id="rId4"/>
              </a:rPr>
              <a:t>www.3gpp.org</a:t>
            </a:r>
            <a:endParaRPr lang="en-US" altLang="en-US" sz="100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3" y="158750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69A7DED4-40D3-2693-46EF-BA998AACF10B}"/>
              </a:ext>
            </a:extLst>
          </p:cNvPr>
          <p:cNvSpPr>
            <a:spLocks noChangeArrowheads="1"/>
          </p:cNvSpPr>
          <p:nvPr/>
        </p:nvSpPr>
        <p:spPr bwMode="auto">
          <a:xfrm>
            <a:off x="7938" y="4841379"/>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3" name="TextBox 8">
            <a:extLst>
              <a:ext uri="{FF2B5EF4-FFF2-40B4-BE49-F238E27FC236}">
                <a16:creationId xmlns:a16="http://schemas.microsoft.com/office/drawing/2014/main" id="{82E048D6-73B3-C49F-7932-EE26AAAEAF74}"/>
              </a:ext>
            </a:extLst>
          </p:cNvPr>
          <p:cNvSpPr txBox="1">
            <a:spLocks noChangeArrowheads="1"/>
          </p:cNvSpPr>
          <p:nvPr/>
        </p:nvSpPr>
        <p:spPr bwMode="auto">
          <a:xfrm>
            <a:off x="1588" y="4835029"/>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SP-240430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SA#103</a:t>
            </a:r>
            <a:r>
              <a:rPr lang="en-GB" sz="1000" dirty="0">
                <a:solidFill>
                  <a:schemeClr val="bg1"/>
                </a:solidFill>
                <a:latin typeface="Arial" panose="020B0604020202020204" pitchFamily="34" charset="0"/>
              </a:rPr>
              <a:t>, 19 - 22 March 2024, Maastricht, Netherland</a:t>
            </a:r>
            <a:endParaRPr lang="en-GB" altLang="en-US" sz="1000" dirty="0">
              <a:solidFill>
                <a:schemeClr val="bg1"/>
              </a:solidFill>
              <a:latin typeface="Arial" panose="020B0604020202020204" pitchFamily="34"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2022</TotalTime>
  <Words>621</Words>
  <Application>Microsoft Office PowerPoint</Application>
  <PresentationFormat>On-screen Show (16:9)</PresentationFormat>
  <Paragraphs>91</Paragraphs>
  <Slides>5</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Times New Roman</vt:lpstr>
      <vt:lpstr>Office Theme</vt:lpstr>
      <vt:lpstr>Custom Design</vt:lpstr>
      <vt:lpstr>PowerPoint Presentation</vt:lpstr>
      <vt:lpstr>Stage 1 Workshop on IMT2030 Use Cases (1/2)</vt:lpstr>
      <vt:lpstr>Stage 1 Workshop on IMT2030 Use Cases (2/2)</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Jain, Puneet</cp:lastModifiedBy>
  <cp:revision>61</cp:revision>
  <dcterms:modified xsi:type="dcterms:W3CDTF">2024-03-13T20:56:05Z</dcterms:modified>
</cp:coreProperties>
</file>