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36"/>
  </p:notesMasterIdLst>
  <p:handoutMasterIdLst>
    <p:handoutMasterId r:id="rId37"/>
  </p:handoutMasterIdLst>
  <p:sldIdLst>
    <p:sldId id="303" r:id="rId5"/>
    <p:sldId id="706" r:id="rId6"/>
    <p:sldId id="967" r:id="rId7"/>
    <p:sldId id="1158" r:id="rId8"/>
    <p:sldId id="1137" r:id="rId9"/>
    <p:sldId id="548" r:id="rId10"/>
    <p:sldId id="549" r:id="rId11"/>
    <p:sldId id="1162" r:id="rId12"/>
    <p:sldId id="1133" r:id="rId13"/>
    <p:sldId id="256" r:id="rId14"/>
    <p:sldId id="1172" r:id="rId15"/>
    <p:sldId id="364" r:id="rId16"/>
    <p:sldId id="367" r:id="rId17"/>
    <p:sldId id="1136" r:id="rId18"/>
    <p:sldId id="1180" r:id="rId19"/>
    <p:sldId id="1183" r:id="rId20"/>
    <p:sldId id="1178" r:id="rId21"/>
    <p:sldId id="1179" r:id="rId22"/>
    <p:sldId id="1181" r:id="rId23"/>
    <p:sldId id="1169" r:id="rId24"/>
    <p:sldId id="1185" r:id="rId25"/>
    <p:sldId id="1184" r:id="rId26"/>
    <p:sldId id="1170" r:id="rId27"/>
    <p:sldId id="1182" r:id="rId28"/>
    <p:sldId id="533" r:id="rId29"/>
    <p:sldId id="536" r:id="rId30"/>
    <p:sldId id="537" r:id="rId31"/>
    <p:sldId id="1176" r:id="rId32"/>
    <p:sldId id="538" r:id="rId33"/>
    <p:sldId id="555" r:id="rId34"/>
    <p:sldId id="545" r:id="rId35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FF"/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CB82C6-7ABE-4E19-BF8B-F2C1490DB638}" v="65" dt="2024-03-07T15:27:43.41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88" d="100"/>
          <a:sy n="88" d="100"/>
        </p:scale>
        <p:origin x="75" y="23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C6CB82C6-7ABE-4E19-BF8B-F2C1490DB638}"/>
    <pc:docChg chg="undo custSel addSld delSld modSld sldOrd modMainMaster">
      <pc:chgData name="Alan Soloway" userId="0fba1a10-d962-45e3-b40e-c1d035eec118" providerId="ADAL" clId="{C6CB82C6-7ABE-4E19-BF8B-F2C1490DB638}" dt="2024-03-07T15:29:09.332" v="654" actId="20577"/>
      <pc:docMkLst>
        <pc:docMk/>
      </pc:docMkLst>
      <pc:sldChg chg="add">
        <pc:chgData name="Alan Soloway" userId="0fba1a10-d962-45e3-b40e-c1d035eec118" providerId="ADAL" clId="{C6CB82C6-7ABE-4E19-BF8B-F2C1490DB638}" dt="2024-03-07T15:27:43.409" v="640"/>
        <pc:sldMkLst>
          <pc:docMk/>
          <pc:sldMk cId="0" sldId="256"/>
        </pc:sldMkLst>
      </pc:sldChg>
      <pc:sldChg chg="modSp mod">
        <pc:chgData name="Alan Soloway" userId="0fba1a10-d962-45e3-b40e-c1d035eec118" providerId="ADAL" clId="{C6CB82C6-7ABE-4E19-BF8B-F2C1490DB638}" dt="2024-03-06T16:30:39.736" v="35" actId="20577"/>
        <pc:sldMkLst>
          <pc:docMk/>
          <pc:sldMk cId="0" sldId="303"/>
        </pc:sldMkLst>
        <pc:spChg chg="mod">
          <ac:chgData name="Alan Soloway" userId="0fba1a10-d962-45e3-b40e-c1d035eec118" providerId="ADAL" clId="{C6CB82C6-7ABE-4E19-BF8B-F2C1490DB638}" dt="2024-03-06T16:30:39.736" v="35" actId="20577"/>
          <ac:spMkLst>
            <pc:docMk/>
            <pc:sldMk cId="0" sldId="303"/>
            <ac:spMk id="9219" creationId="{8EE155D7-4578-4DE9-B201-A26BBC2A7B65}"/>
          </ac:spMkLst>
        </pc:spChg>
      </pc:sldChg>
      <pc:sldChg chg="add del modTransition">
        <pc:chgData name="Alan Soloway" userId="0fba1a10-d962-45e3-b40e-c1d035eec118" providerId="ADAL" clId="{C6CB82C6-7ABE-4E19-BF8B-F2C1490DB638}" dt="2024-03-06T17:18:44.063" v="450"/>
        <pc:sldMkLst>
          <pc:docMk/>
          <pc:sldMk cId="9375659" sldId="364"/>
        </pc:sldMkLst>
      </pc:sldChg>
      <pc:sldChg chg="add modTransition">
        <pc:chgData name="Alan Soloway" userId="0fba1a10-d962-45e3-b40e-c1d035eec118" providerId="ADAL" clId="{C6CB82C6-7ABE-4E19-BF8B-F2C1490DB638}" dt="2024-03-06T17:21:38.793" v="455"/>
        <pc:sldMkLst>
          <pc:docMk/>
          <pc:sldMk cId="0" sldId="367"/>
        </pc:sldMkLst>
      </pc:sldChg>
      <pc:sldChg chg="del">
        <pc:chgData name="Alan Soloway" userId="0fba1a10-d962-45e3-b40e-c1d035eec118" providerId="ADAL" clId="{C6CB82C6-7ABE-4E19-BF8B-F2C1490DB638}" dt="2024-03-06T17:15:31.575" v="431" actId="47"/>
        <pc:sldMkLst>
          <pc:docMk/>
          <pc:sldMk cId="767137154" sldId="367"/>
        </pc:sldMkLst>
      </pc:sldChg>
      <pc:sldChg chg="addSp delSp modSp mod">
        <pc:chgData name="Alan Soloway" userId="0fba1a10-d962-45e3-b40e-c1d035eec118" providerId="ADAL" clId="{C6CB82C6-7ABE-4E19-BF8B-F2C1490DB638}" dt="2024-03-06T18:16:44.193" v="636" actId="120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C6CB82C6-7ABE-4E19-BF8B-F2C1490DB638}" dt="2024-03-06T18:13:00.421" v="588" actId="14100"/>
          <ac:graphicFrameMkLst>
            <pc:docMk/>
            <pc:sldMk cId="2787748043" sldId="533"/>
            <ac:graphicFrameMk id="2" creationId="{BD9B3FAA-A8FE-7460-361E-79E3F62A036C}"/>
          </ac:graphicFrameMkLst>
        </pc:graphicFrameChg>
        <pc:graphicFrameChg chg="del modGraphic">
          <ac:chgData name="Alan Soloway" userId="0fba1a10-d962-45e3-b40e-c1d035eec118" providerId="ADAL" clId="{C6CB82C6-7ABE-4E19-BF8B-F2C1490DB638}" dt="2024-03-06T18:12:15.822" v="549" actId="478"/>
          <ac:graphicFrameMkLst>
            <pc:docMk/>
            <pc:sldMk cId="2787748043" sldId="533"/>
            <ac:graphicFrameMk id="3" creationId="{1826D4BF-D652-9BB2-262D-A90C36C71769}"/>
          </ac:graphicFrameMkLst>
        </pc:graphicFrameChg>
        <pc:graphicFrameChg chg="add mod">
          <ac:chgData name="Alan Soloway" userId="0fba1a10-d962-45e3-b40e-c1d035eec118" providerId="ADAL" clId="{C6CB82C6-7ABE-4E19-BF8B-F2C1490DB638}" dt="2024-03-06T18:13:19.416" v="589"/>
          <ac:graphicFrameMkLst>
            <pc:docMk/>
            <pc:sldMk cId="2787748043" sldId="533"/>
            <ac:graphicFrameMk id="4" creationId="{BCBF39CD-E085-E01A-AB80-200859BAF58D}"/>
          </ac:graphicFrameMkLst>
        </pc:graphicFrameChg>
        <pc:graphicFrameChg chg="add mod">
          <ac:chgData name="Alan Soloway" userId="0fba1a10-d962-45e3-b40e-c1d035eec118" providerId="ADAL" clId="{C6CB82C6-7ABE-4E19-BF8B-F2C1490DB638}" dt="2024-03-06T18:14:05.175" v="594" actId="14100"/>
          <ac:graphicFrameMkLst>
            <pc:docMk/>
            <pc:sldMk cId="2787748043" sldId="533"/>
            <ac:graphicFrameMk id="5" creationId="{D666C062-6BB9-5CCF-F567-D39435157868}"/>
          </ac:graphicFrameMkLst>
        </pc:graphicFrameChg>
        <pc:graphicFrameChg chg="add mod">
          <ac:chgData name="Alan Soloway" userId="0fba1a10-d962-45e3-b40e-c1d035eec118" providerId="ADAL" clId="{C6CB82C6-7ABE-4E19-BF8B-F2C1490DB638}" dt="2024-03-06T18:14:26.321" v="595"/>
          <ac:graphicFrameMkLst>
            <pc:docMk/>
            <pc:sldMk cId="2787748043" sldId="533"/>
            <ac:graphicFrameMk id="7" creationId="{FB78460C-AFA1-15D2-10B7-962D1A73F5ED}"/>
          </ac:graphicFrameMkLst>
        </pc:graphicFrameChg>
        <pc:graphicFrameChg chg="add mod modGraphic">
          <ac:chgData name="Alan Soloway" userId="0fba1a10-d962-45e3-b40e-c1d035eec118" providerId="ADAL" clId="{C6CB82C6-7ABE-4E19-BF8B-F2C1490DB638}" dt="2024-03-06T18:16:44.193" v="636" actId="120"/>
          <ac:graphicFrameMkLst>
            <pc:docMk/>
            <pc:sldMk cId="2787748043" sldId="533"/>
            <ac:graphicFrameMk id="8" creationId="{B22496E0-BF52-172D-FEDC-EFE7D8ED210A}"/>
          </ac:graphicFrameMkLst>
        </pc:graphicFrameChg>
      </pc:sldChg>
      <pc:sldChg chg="modSp mod">
        <pc:chgData name="Alan Soloway" userId="0fba1a10-d962-45e3-b40e-c1d035eec118" providerId="ADAL" clId="{C6CB82C6-7ABE-4E19-BF8B-F2C1490DB638}" dt="2024-03-06T17:08:19.495" v="415" actId="14100"/>
        <pc:sldMkLst>
          <pc:docMk/>
          <pc:sldMk cId="3557362136" sldId="548"/>
        </pc:sldMkLst>
        <pc:graphicFrameChg chg="mod">
          <ac:chgData name="Alan Soloway" userId="0fba1a10-d962-45e3-b40e-c1d035eec118" providerId="ADAL" clId="{C6CB82C6-7ABE-4E19-BF8B-F2C1490DB638}" dt="2024-03-06T17:08:19.495" v="415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C6CB82C6-7ABE-4E19-BF8B-F2C1490DB638}" dt="2024-03-06T17:11:00.143" v="420" actId="14100"/>
        <pc:sldMkLst>
          <pc:docMk/>
          <pc:sldMk cId="2359965303" sldId="549"/>
        </pc:sldMkLst>
        <pc:graphicFrameChg chg="mod">
          <ac:chgData name="Alan Soloway" userId="0fba1a10-d962-45e3-b40e-c1d035eec118" providerId="ADAL" clId="{C6CB82C6-7ABE-4E19-BF8B-F2C1490DB638}" dt="2024-03-06T17:11:00.143" v="42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C6CB82C6-7ABE-4E19-BF8B-F2C1490DB638}" dt="2024-03-06T16:32:46.546" v="105" actId="14"/>
        <pc:sldMkLst>
          <pc:docMk/>
          <pc:sldMk cId="0" sldId="706"/>
        </pc:sldMkLst>
        <pc:spChg chg="mod">
          <ac:chgData name="Alan Soloway" userId="0fba1a10-d962-45e3-b40e-c1d035eec118" providerId="ADAL" clId="{C6CB82C6-7ABE-4E19-BF8B-F2C1490DB638}" dt="2024-03-06T16:32:46.546" v="105" actId="14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C6CB82C6-7ABE-4E19-BF8B-F2C1490DB638}" dt="2024-03-06T16:50:47.516" v="226" actId="20577"/>
        <pc:sldMkLst>
          <pc:docMk/>
          <pc:sldMk cId="308324996" sldId="967"/>
        </pc:sldMkLst>
        <pc:spChg chg="mod">
          <ac:chgData name="Alan Soloway" userId="0fba1a10-d962-45e3-b40e-c1d035eec118" providerId="ADAL" clId="{C6CB82C6-7ABE-4E19-BF8B-F2C1490DB638}" dt="2024-03-06T16:50:47.516" v="226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modSp mod">
        <pc:chgData name="Alan Soloway" userId="0fba1a10-d962-45e3-b40e-c1d035eec118" providerId="ADAL" clId="{C6CB82C6-7ABE-4E19-BF8B-F2C1490DB638}" dt="2024-03-07T15:29:09.332" v="654" actId="20577"/>
        <pc:sldMkLst>
          <pc:docMk/>
          <pc:sldMk cId="3829580410" sldId="1133"/>
        </pc:sldMkLst>
        <pc:graphicFrameChg chg="mod modGraphic">
          <ac:chgData name="Alan Soloway" userId="0fba1a10-d962-45e3-b40e-c1d035eec118" providerId="ADAL" clId="{C6CB82C6-7ABE-4E19-BF8B-F2C1490DB638}" dt="2024-03-07T15:29:09.332" v="654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">
        <pc:chgData name="Alan Soloway" userId="0fba1a10-d962-45e3-b40e-c1d035eec118" providerId="ADAL" clId="{C6CB82C6-7ABE-4E19-BF8B-F2C1490DB638}" dt="2024-03-06T17:13:50.109" v="423"/>
        <pc:sldMkLst>
          <pc:docMk/>
          <pc:sldMk cId="0" sldId="1136"/>
        </pc:sldMkLst>
      </pc:sldChg>
      <pc:sldChg chg="modSp mod">
        <pc:chgData name="Alan Soloway" userId="0fba1a10-d962-45e3-b40e-c1d035eec118" providerId="ADAL" clId="{C6CB82C6-7ABE-4E19-BF8B-F2C1490DB638}" dt="2024-03-06T17:06:10.411" v="406" actId="20577"/>
        <pc:sldMkLst>
          <pc:docMk/>
          <pc:sldMk cId="1486771013" sldId="1137"/>
        </pc:sldMkLst>
        <pc:spChg chg="mod">
          <ac:chgData name="Alan Soloway" userId="0fba1a10-d962-45e3-b40e-c1d035eec118" providerId="ADAL" clId="{C6CB82C6-7ABE-4E19-BF8B-F2C1490DB638}" dt="2024-03-06T16:53:11.709" v="320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C6CB82C6-7ABE-4E19-BF8B-F2C1490DB638}" dt="2024-03-06T17:06:10.411" v="406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C6CB82C6-7ABE-4E19-BF8B-F2C1490DB638}" dt="2024-03-06T16:52:46.210" v="317" actId="6549"/>
        <pc:sldMkLst>
          <pc:docMk/>
          <pc:sldMk cId="1228186463" sldId="1158"/>
        </pc:sldMkLst>
        <pc:spChg chg="mod">
          <ac:chgData name="Alan Soloway" userId="0fba1a10-d962-45e3-b40e-c1d035eec118" providerId="ADAL" clId="{C6CB82C6-7ABE-4E19-BF8B-F2C1490DB638}" dt="2024-03-06T16:52:46.210" v="317" actId="6549"/>
          <ac:spMkLst>
            <pc:docMk/>
            <pc:sldMk cId="1228186463" sldId="1158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C6CB82C6-7ABE-4E19-BF8B-F2C1490DB638}" dt="2024-03-06T16:53:07.307" v="318" actId="47"/>
        <pc:sldMkLst>
          <pc:docMk/>
          <pc:sldMk cId="3699688951" sldId="1159"/>
        </pc:sldMkLst>
      </pc:sldChg>
      <pc:sldChg chg="del">
        <pc:chgData name="Alan Soloway" userId="0fba1a10-d962-45e3-b40e-c1d035eec118" providerId="ADAL" clId="{C6CB82C6-7ABE-4E19-BF8B-F2C1490DB638}" dt="2024-03-06T17:16:37.999" v="445" actId="47"/>
        <pc:sldMkLst>
          <pc:docMk/>
          <pc:sldMk cId="3031789260" sldId="1160"/>
        </pc:sldMkLst>
      </pc:sldChg>
      <pc:sldChg chg="del">
        <pc:chgData name="Alan Soloway" userId="0fba1a10-d962-45e3-b40e-c1d035eec118" providerId="ADAL" clId="{C6CB82C6-7ABE-4E19-BF8B-F2C1490DB638}" dt="2024-03-06T17:07:04.738" v="410" actId="47"/>
        <pc:sldMkLst>
          <pc:docMk/>
          <pc:sldMk cId="0" sldId="1161"/>
        </pc:sldMkLst>
      </pc:sldChg>
      <pc:sldChg chg="modSp mod">
        <pc:chgData name="Alan Soloway" userId="0fba1a10-d962-45e3-b40e-c1d035eec118" providerId="ADAL" clId="{C6CB82C6-7ABE-4E19-BF8B-F2C1490DB638}" dt="2024-03-06T17:11:29.327" v="422" actId="20577"/>
        <pc:sldMkLst>
          <pc:docMk/>
          <pc:sldMk cId="2556672477" sldId="1162"/>
        </pc:sldMkLst>
        <pc:graphicFrameChg chg="modGraphic">
          <ac:chgData name="Alan Soloway" userId="0fba1a10-d962-45e3-b40e-c1d035eec118" providerId="ADAL" clId="{C6CB82C6-7ABE-4E19-BF8B-F2C1490DB638}" dt="2024-03-06T17:11:29.327" v="422" actId="20577"/>
          <ac:graphicFrameMkLst>
            <pc:docMk/>
            <pc:sldMk cId="2556672477" sldId="1162"/>
            <ac:graphicFrameMk id="2" creationId="{8D5D58F9-DFEF-B3E1-CC7A-F422796534EB}"/>
          </ac:graphicFrameMkLst>
        </pc:graphicFrameChg>
      </pc:sldChg>
      <pc:sldChg chg="del">
        <pc:chgData name="Alan Soloway" userId="0fba1a10-d962-45e3-b40e-c1d035eec118" providerId="ADAL" clId="{C6CB82C6-7ABE-4E19-BF8B-F2C1490DB638}" dt="2024-03-06T17:15:34.789" v="433" actId="47"/>
        <pc:sldMkLst>
          <pc:docMk/>
          <pc:sldMk cId="2905656224" sldId="1163"/>
        </pc:sldMkLst>
      </pc:sldChg>
      <pc:sldChg chg="del">
        <pc:chgData name="Alan Soloway" userId="0fba1a10-d962-45e3-b40e-c1d035eec118" providerId="ADAL" clId="{C6CB82C6-7ABE-4E19-BF8B-F2C1490DB638}" dt="2024-03-06T17:15:22.326" v="426" actId="47"/>
        <pc:sldMkLst>
          <pc:docMk/>
          <pc:sldMk cId="2421032045" sldId="1164"/>
        </pc:sldMkLst>
      </pc:sldChg>
      <pc:sldChg chg="del">
        <pc:chgData name="Alan Soloway" userId="0fba1a10-d962-45e3-b40e-c1d035eec118" providerId="ADAL" clId="{C6CB82C6-7ABE-4E19-BF8B-F2C1490DB638}" dt="2024-03-06T17:16:29.681" v="442" actId="47"/>
        <pc:sldMkLst>
          <pc:docMk/>
          <pc:sldMk cId="2444180488" sldId="1165"/>
        </pc:sldMkLst>
      </pc:sldChg>
      <pc:sldChg chg="modSp del mod">
        <pc:chgData name="Alan Soloway" userId="0fba1a10-d962-45e3-b40e-c1d035eec118" providerId="ADAL" clId="{C6CB82C6-7ABE-4E19-BF8B-F2C1490DB638}" dt="2024-03-06T17:42:23.991" v="465" actId="47"/>
        <pc:sldMkLst>
          <pc:docMk/>
          <pc:sldMk cId="2540461581" sldId="1166"/>
        </pc:sldMkLst>
        <pc:graphicFrameChg chg="modGraphic">
          <ac:chgData name="Alan Soloway" userId="0fba1a10-d962-45e3-b40e-c1d035eec118" providerId="ADAL" clId="{C6CB82C6-7ABE-4E19-BF8B-F2C1490DB638}" dt="2024-03-06T17:41:14.517" v="457" actId="21"/>
          <ac:graphicFrameMkLst>
            <pc:docMk/>
            <pc:sldMk cId="2540461581" sldId="1166"/>
            <ac:graphicFrameMk id="2" creationId="{8D5D58F9-DFEF-B3E1-CC7A-F422796534EB}"/>
          </ac:graphicFrameMkLst>
        </pc:graphicFrameChg>
      </pc:sldChg>
      <pc:sldChg chg="del">
        <pc:chgData name="Alan Soloway" userId="0fba1a10-d962-45e3-b40e-c1d035eec118" providerId="ADAL" clId="{C6CB82C6-7ABE-4E19-BF8B-F2C1490DB638}" dt="2024-03-06T17:16:31.172" v="443" actId="47"/>
        <pc:sldMkLst>
          <pc:docMk/>
          <pc:sldMk cId="2391311274" sldId="1167"/>
        </pc:sldMkLst>
      </pc:sldChg>
      <pc:sldChg chg="del">
        <pc:chgData name="Alan Soloway" userId="0fba1a10-d962-45e3-b40e-c1d035eec118" providerId="ADAL" clId="{C6CB82C6-7ABE-4E19-BF8B-F2C1490DB638}" dt="2024-03-06T17:15:36.649" v="434" actId="47"/>
        <pc:sldMkLst>
          <pc:docMk/>
          <pc:sldMk cId="1796824843" sldId="1168"/>
        </pc:sldMkLst>
      </pc:sldChg>
      <pc:sldChg chg="add del">
        <pc:chgData name="Alan Soloway" userId="0fba1a10-d962-45e3-b40e-c1d035eec118" providerId="ADAL" clId="{C6CB82C6-7ABE-4E19-BF8B-F2C1490DB638}" dt="2024-03-06T17:42:45.129" v="467" actId="2696"/>
        <pc:sldMkLst>
          <pc:docMk/>
          <pc:sldMk cId="950760603" sldId="1169"/>
        </pc:sldMkLst>
      </pc:sldChg>
      <pc:sldChg chg="add del">
        <pc:chgData name="Alan Soloway" userId="0fba1a10-d962-45e3-b40e-c1d035eec118" providerId="ADAL" clId="{C6CB82C6-7ABE-4E19-BF8B-F2C1490DB638}" dt="2024-03-06T17:42:45.129" v="467" actId="2696"/>
        <pc:sldMkLst>
          <pc:docMk/>
          <pc:sldMk cId="0" sldId="1170"/>
        </pc:sldMkLst>
      </pc:sldChg>
      <pc:sldChg chg="del">
        <pc:chgData name="Alan Soloway" userId="0fba1a10-d962-45e3-b40e-c1d035eec118" providerId="ADAL" clId="{C6CB82C6-7ABE-4E19-BF8B-F2C1490DB638}" dt="2024-03-06T17:15:26.496" v="429" actId="47"/>
        <pc:sldMkLst>
          <pc:docMk/>
          <pc:sldMk cId="4119634144" sldId="1171"/>
        </pc:sldMkLst>
      </pc:sldChg>
      <pc:sldChg chg="add del">
        <pc:chgData name="Alan Soloway" userId="0fba1a10-d962-45e3-b40e-c1d035eec118" providerId="ADAL" clId="{C6CB82C6-7ABE-4E19-BF8B-F2C1490DB638}" dt="2024-03-06T17:19:51.096" v="452"/>
        <pc:sldMkLst>
          <pc:docMk/>
          <pc:sldMk cId="4223675606" sldId="1172"/>
        </pc:sldMkLst>
      </pc:sldChg>
      <pc:sldChg chg="del">
        <pc:chgData name="Alan Soloway" userId="0fba1a10-d962-45e3-b40e-c1d035eec118" providerId="ADAL" clId="{C6CB82C6-7ABE-4E19-BF8B-F2C1490DB638}" dt="2024-03-06T17:15:23.925" v="427" actId="47"/>
        <pc:sldMkLst>
          <pc:docMk/>
          <pc:sldMk cId="1861679153" sldId="1173"/>
        </pc:sldMkLst>
      </pc:sldChg>
      <pc:sldChg chg="del">
        <pc:chgData name="Alan Soloway" userId="0fba1a10-d962-45e3-b40e-c1d035eec118" providerId="ADAL" clId="{C6CB82C6-7ABE-4E19-BF8B-F2C1490DB638}" dt="2024-03-06T17:13:52.582" v="424" actId="47"/>
        <pc:sldMkLst>
          <pc:docMk/>
          <pc:sldMk cId="0" sldId="1174"/>
        </pc:sldMkLst>
      </pc:sldChg>
      <pc:sldChg chg="del">
        <pc:chgData name="Alan Soloway" userId="0fba1a10-d962-45e3-b40e-c1d035eec118" providerId="ADAL" clId="{C6CB82C6-7ABE-4E19-BF8B-F2C1490DB638}" dt="2024-03-06T17:16:39.359" v="446" actId="47"/>
        <pc:sldMkLst>
          <pc:docMk/>
          <pc:sldMk cId="3186602481" sldId="1175"/>
        </pc:sldMkLst>
      </pc:sldChg>
      <pc:sldChg chg="add">
        <pc:chgData name="Alan Soloway" userId="0fba1a10-d962-45e3-b40e-c1d035eec118" providerId="ADAL" clId="{C6CB82C6-7ABE-4E19-BF8B-F2C1490DB638}" dt="2024-03-06T17:14:47.516" v="425"/>
        <pc:sldMkLst>
          <pc:docMk/>
          <pc:sldMk cId="0" sldId="1177"/>
        </pc:sldMkLst>
      </pc:sldChg>
      <pc:sldChg chg="add">
        <pc:chgData name="Alan Soloway" userId="0fba1a10-d962-45e3-b40e-c1d035eec118" providerId="ADAL" clId="{C6CB82C6-7ABE-4E19-BF8B-F2C1490DB638}" dt="2024-03-06T17:16:25.451" v="441"/>
        <pc:sldMkLst>
          <pc:docMk/>
          <pc:sldMk cId="0" sldId="1178"/>
        </pc:sldMkLst>
      </pc:sldChg>
      <pc:sldChg chg="add del ord">
        <pc:chgData name="Alan Soloway" userId="0fba1a10-d962-45e3-b40e-c1d035eec118" providerId="ADAL" clId="{C6CB82C6-7ABE-4E19-BF8B-F2C1490DB638}" dt="2024-03-06T17:43:44.921" v="472"/>
        <pc:sldMkLst>
          <pc:docMk/>
          <pc:sldMk cId="0" sldId="1179"/>
        </pc:sldMkLst>
      </pc:sldChg>
      <pc:sldChg chg="add modTransition">
        <pc:chgData name="Alan Soloway" userId="0fba1a10-d962-45e3-b40e-c1d035eec118" providerId="ADAL" clId="{C6CB82C6-7ABE-4E19-BF8B-F2C1490DB638}" dt="2024-03-06T17:19:19.834" v="451"/>
        <pc:sldMkLst>
          <pc:docMk/>
          <pc:sldMk cId="2913006454" sldId="1180"/>
        </pc:sldMkLst>
      </pc:sldChg>
      <pc:sldChg chg="add del modTransition">
        <pc:chgData name="Alan Soloway" userId="0fba1a10-d962-45e3-b40e-c1d035eec118" providerId="ADAL" clId="{C6CB82C6-7ABE-4E19-BF8B-F2C1490DB638}" dt="2024-03-06T17:42:45.129" v="467" actId="2696"/>
        <pc:sldMkLst>
          <pc:docMk/>
          <pc:sldMk cId="0" sldId="1181"/>
        </pc:sldMkLst>
      </pc:sldChg>
      <pc:sldChg chg="add del">
        <pc:chgData name="Alan Soloway" userId="0fba1a10-d962-45e3-b40e-c1d035eec118" providerId="ADAL" clId="{C6CB82C6-7ABE-4E19-BF8B-F2C1490DB638}" dt="2024-03-06T17:42:45.129" v="467" actId="2696"/>
        <pc:sldMkLst>
          <pc:docMk/>
          <pc:sldMk cId="0" sldId="1182"/>
        </pc:sldMkLst>
      </pc:sldChg>
      <pc:sldChg chg="add modTransition">
        <pc:chgData name="Alan Soloway" userId="0fba1a10-d962-45e3-b40e-c1d035eec118" providerId="ADAL" clId="{C6CB82C6-7ABE-4E19-BF8B-F2C1490DB638}" dt="2024-03-07T15:25:03.832" v="637"/>
        <pc:sldMkLst>
          <pc:docMk/>
          <pc:sldMk cId="1014067018" sldId="1183"/>
        </pc:sldMkLst>
      </pc:sldChg>
      <pc:sldChg chg="add modTransition">
        <pc:chgData name="Alan Soloway" userId="0fba1a10-d962-45e3-b40e-c1d035eec118" providerId="ADAL" clId="{C6CB82C6-7ABE-4E19-BF8B-F2C1490DB638}" dt="2024-03-07T15:26:08.705" v="638"/>
        <pc:sldMkLst>
          <pc:docMk/>
          <pc:sldMk cId="1542660163" sldId="1184"/>
        </pc:sldMkLst>
      </pc:sldChg>
      <pc:sldChg chg="add modTransition">
        <pc:chgData name="Alan Soloway" userId="0fba1a10-d962-45e3-b40e-c1d035eec118" providerId="ADAL" clId="{C6CB82C6-7ABE-4E19-BF8B-F2C1490DB638}" dt="2024-03-07T15:26:44.581" v="639"/>
        <pc:sldMkLst>
          <pc:docMk/>
          <pc:sldMk cId="2936379808" sldId="1185"/>
        </pc:sldMkLst>
      </pc:sldChg>
      <pc:sldMasterChg chg="modSp mod modSldLayout">
        <pc:chgData name="Alan Soloway" userId="0fba1a10-d962-45e3-b40e-c1d035eec118" providerId="ADAL" clId="{C6CB82C6-7ABE-4E19-BF8B-F2C1490DB638}" dt="2024-03-06T16:30:25.913" v="3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C6CB82C6-7ABE-4E19-BF8B-F2C1490DB638}" dt="2024-03-06T16:29:51.871" v="14" actId="20577"/>
          <ac:spMkLst>
            <pc:docMk/>
            <pc:sldMasterMk cId="0" sldId="2147483729"/>
            <ac:spMk id="14" creationId="{030DF169-4F9A-4D13-8638-5028A4E3BEAA}"/>
          </ac:spMkLst>
        </pc:spChg>
        <pc:spChg chg="mod">
          <ac:chgData name="Alan Soloway" userId="0fba1a10-d962-45e3-b40e-c1d035eec118" providerId="ADAL" clId="{C6CB82C6-7ABE-4E19-BF8B-F2C1490DB638}" dt="2024-03-06T16:29:02.488" v="1" actId="20577"/>
          <ac:spMkLst>
            <pc:docMk/>
            <pc:sldMasterMk cId="0" sldId="2147483729"/>
            <ac:spMk id="1032" creationId="{9FBAA978-A6A7-4DCB-B504-0D831B9DD84C}"/>
          </ac:spMkLst>
        </pc:spChg>
        <pc:sldLayoutChg chg="modSp mod">
          <pc:chgData name="Alan Soloway" userId="0fba1a10-d962-45e3-b40e-c1d035eec118" providerId="ADAL" clId="{C6CB82C6-7ABE-4E19-BF8B-F2C1490DB638}" dt="2024-03-06T16:30:25.913" v="3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C6CB82C6-7ABE-4E19-BF8B-F2C1490DB638}" dt="2024-03-06T16:30:25.913" v="33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C6CB82C6-7ABE-4E19-BF8B-F2C1490DB638}" dt="2024-03-06T16:30:06.496" v="20" actId="6549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3/11/2024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3/11/2024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:notes"/>
          <p:cNvSpPr txBox="1">
            <a:spLocks noGrp="1"/>
          </p:cNvSpPr>
          <p:nvPr>
            <p:ph type="body" idx="1"/>
          </p:nvPr>
        </p:nvSpPr>
        <p:spPr>
          <a:xfrm>
            <a:off x="906463" y="4716463"/>
            <a:ext cx="4984750" cy="4467225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25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26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#103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19 - 22 March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SP-240294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SA#103, 19-22 March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695%27,%27SP-230695%27)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692%27,%27SP-230692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780%27,%27SP-230780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781%27,%27SP-230781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991%27,%27SP-230991%27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989%27,%27SP-230989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1161%27,%27SP-231161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1160%27,%27SP-231160%27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778%27,%27SP-230778%27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0779%27,%27SP-230779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1182%27,%27SP-231182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javascript:openTdoc('https://portal.3gpp.org/ngppapp/CreateTdoc.aspx?mode=view&amp;contributionUid=SP-231806%27,%27SP-231806%27)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1738%27,%27SP-231738%27)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31741%27,%27SP-231741%27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javascript:openTdoc('https://portal.3gpp.org/ngppapp/CreateTdoc.aspx?mode=view&amp;contributionUid=SP-220990%27,%27SP-220990%27)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javascript:openTdoc('https://portal.3gpp.org/ngppapp/CreateTdoc.aspx?mode=view&amp;contributionUid=SP-231161%27,%27SP-231161%27)" TargetMode="External"/><Relationship Id="rId13" Type="http://schemas.openxmlformats.org/officeDocument/2006/relationships/hyperlink" Target="javascript:openTdoc('https://portal.3gpp.org/ngppapp/CreateTdoc.aspx?mode=view&amp;contributionUid=SP-231806%27,%27SP-231806%27)" TargetMode="External"/><Relationship Id="rId3" Type="http://schemas.openxmlformats.org/officeDocument/2006/relationships/hyperlink" Target="javascript:openTdoc('https://portal.3gpp.org/ngppapp/CreateTdoc.aspx?mode=view&amp;contributionUid=SP-230692%27,%27SP-230692%27)" TargetMode="External"/><Relationship Id="rId7" Type="http://schemas.openxmlformats.org/officeDocument/2006/relationships/hyperlink" Target="javascript:openTdoc('https://portal.3gpp.org/ngppapp/CreateTdoc.aspx?mode=view&amp;contributionUid=SP-230989%27,%27SP-230989%27)" TargetMode="External"/><Relationship Id="rId12" Type="http://schemas.openxmlformats.org/officeDocument/2006/relationships/hyperlink" Target="javascript:openTdoc('https://portal.3gpp.org/ngppapp/CreateTdoc.aspx?mode=view&amp;contributionUid=SP-231182%27,%27SP-231182%27)" TargetMode="External"/><Relationship Id="rId2" Type="http://schemas.openxmlformats.org/officeDocument/2006/relationships/hyperlink" Target="javascript:openTdoc('https://portal.3gpp.org/ngppapp/CreateTdoc.aspx?mode=view&amp;contributionUid=SP-230695%27,%27SP-230695%27)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javascript:openTdoc('https://portal.3gpp.org/ngppapp/CreateTdoc.aspx?mode=view&amp;contributionUid=SP-230991%27,%27SP-230991%27)" TargetMode="External"/><Relationship Id="rId11" Type="http://schemas.openxmlformats.org/officeDocument/2006/relationships/hyperlink" Target="javascript:openTdoc('https://portal.3gpp.org/ngppapp/CreateTdoc.aspx?mode=view&amp;contributionUid=SP-230779%27,%27SP-230779%27)" TargetMode="External"/><Relationship Id="rId5" Type="http://schemas.openxmlformats.org/officeDocument/2006/relationships/hyperlink" Target="javascript:openTdoc('https://portal.3gpp.org/ngppapp/CreateTdoc.aspx?mode=view&amp;contributionUid=SP-230781%27,%27SP-230781%27)" TargetMode="External"/><Relationship Id="rId15" Type="http://schemas.openxmlformats.org/officeDocument/2006/relationships/hyperlink" Target="javascript:openTdoc('https://portal.3gpp.org/ngppapp/CreateTdoc.aspx?mode=view&amp;contributionUid=SP-231741%27,%27SP-231741%27)" TargetMode="External"/><Relationship Id="rId10" Type="http://schemas.openxmlformats.org/officeDocument/2006/relationships/hyperlink" Target="javascript:openTdoc('https://portal.3gpp.org/ngppapp/CreateTdoc.aspx?mode=view&amp;contributionUid=SP-230778%27,%27SP-230778%27)" TargetMode="External"/><Relationship Id="rId4" Type="http://schemas.openxmlformats.org/officeDocument/2006/relationships/hyperlink" Target="javascript:openTdoc('https://portal.3gpp.org/ngppapp/CreateTdoc.aspx?mode=view&amp;contributionUid=SP-230780%27,%27SP-230780%27)" TargetMode="External"/><Relationship Id="rId9" Type="http://schemas.openxmlformats.org/officeDocument/2006/relationships/hyperlink" Target="javascript:openTdoc('https://portal.3gpp.org/ngppapp/CreateTdoc.aspx?mode=view&amp;contributionUid=SP-231160%27,%27SP-231160%27)" TargetMode="External"/><Relationship Id="rId14" Type="http://schemas.openxmlformats.org/officeDocument/2006/relationships/hyperlink" Target="javascript:openTdoc('https://portal.3gpp.org/ngppapp/CreateTdoc.aspx?mode=view&amp;contributionUid=SP-231738%27,%27SP-231738%27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SA#103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enhMC</a:t>
            </a:r>
            <a:endParaRPr b="1" dirty="0"/>
          </a:p>
        </p:txBody>
      </p:sp>
      <p:sp>
        <p:nvSpPr>
          <p:cNvPr id="33" name="Google Shape;33;p1"/>
          <p:cNvSpPr txBox="1">
            <a:spLocks noGrp="1"/>
          </p:cNvSpPr>
          <p:nvPr>
            <p:ph type="body" idx="1"/>
          </p:nvPr>
        </p:nvSpPr>
        <p:spPr>
          <a:xfrm>
            <a:off x="288472" y="2635472"/>
            <a:ext cx="5557158" cy="3716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/>
              <a:t>Progress since SA#102:</a:t>
            </a:r>
            <a:endParaRPr/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SA6#59: 3 CRs agreed</a:t>
            </a:r>
            <a:endParaRPr/>
          </a:p>
          <a:p>
            <a:pPr marL="742950" lvl="1" indent="-28575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GB" sz="1800"/>
              <a:t>Progress made for</a:t>
            </a:r>
            <a:endParaRPr/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GB" sz="1400"/>
              <a:t>Adhoc Group Emergency enhancements</a:t>
            </a:r>
            <a:endParaRPr/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GB" sz="1400"/>
              <a:t>Multiple UE Location support</a:t>
            </a:r>
            <a:endParaRPr/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en-GB" sz="1400"/>
              <a:t>Discussion on MC Logging Architecture &amp; Security aspects</a:t>
            </a:r>
            <a:endParaRPr sz="1400"/>
          </a:p>
          <a:p>
            <a:pPr marL="1143000" lvl="2" indent="-228600" algn="l" rtl="0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GB" sz="1400"/>
              <a:t>Discussion on Single Hop UE to UE Relay in 5G</a:t>
            </a:r>
            <a:endParaRPr sz="1400"/>
          </a:p>
          <a:p>
            <a:pPr marL="100330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/>
              <a:t>RAN and other impacts and dependencies: None</a:t>
            </a:r>
            <a:endParaRPr sz="14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/>
          </a:p>
        </p:txBody>
      </p:sp>
      <p:sp>
        <p:nvSpPr>
          <p:cNvPr id="35" name="Google Shape;35;p1"/>
          <p:cNvSpPr txBox="1"/>
          <p:nvPr/>
        </p:nvSpPr>
        <p:spPr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Next steps: </a:t>
            </a:r>
            <a:endParaRPr/>
          </a:p>
          <a:p>
            <a:pPr marL="457200" marR="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Further discussions and agreements related to Discrete Listening and MC Logging Architecture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Further enhancement to the enhMC according to the remaining objectives, especially: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MC Service Reliability improvements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Temporary MCX User with Limited Service mode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2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Expand the message storage coverage to also MCPTT and MCVideo services;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Enhancements to the existing procedures or specify new procedures for all MC services to cover the gaps if any identified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CFB5AF-6DA3-8E2C-8603-D7157A88D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451556"/>
              </p:ext>
            </p:extLst>
          </p:nvPr>
        </p:nvGraphicFramePr>
        <p:xfrm>
          <a:off x="363724" y="1637983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974918238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3053901522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271637384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2318175749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53564705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61447046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1453309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02794748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SP-230695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441454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MCShAC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dirty="0"/>
              <a:t>SA6#59: 5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dirty="0"/>
              <a:t>Progress made for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ACM providing interconnection MC service group ID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ACM user migration management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ACM updating MC service UE initial configuration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ACM updating MC service user profiles assigned by partner MC system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Correction of Information Flow in clause 10.17.2.5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pPr marL="0" indent="0">
              <a:buNone/>
            </a:pPr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CRs for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Specifying actions in A.9 ACM client user profile configuration data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Miscellaneous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sz="8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52B8A8-F51B-B2F4-F101-C7817A32DA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631746"/>
              </p:ext>
            </p:extLst>
          </p:nvPr>
        </p:nvGraphicFramePr>
        <p:xfrm>
          <a:off x="363724" y="1470478"/>
          <a:ext cx="11464552" cy="8760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80806185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3137026895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219216131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2360024287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3663473842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224847717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2484122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75076283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SP-230692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1446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744420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367560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FRMCS_Ph5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4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Correction on List of members which can talk in a multi-talker group (1 CR)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Change list of participants when criteria was used to setup the ad hoc group call (3 CRs)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0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Continue the work on remaining objectives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D7CC1-751C-2FE7-E7FA-4B66D8F5C3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858252"/>
              </p:ext>
            </p:extLst>
          </p:nvPr>
        </p:nvGraphicFramePr>
        <p:xfrm>
          <a:off x="363724" y="1432379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754838558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108056497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2734071492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3257781579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695795733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05907048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5971100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86818868"/>
                  </a:ext>
                </a:extLst>
              </a:tr>
              <a:tr h="1875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SP-230780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102824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565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>
                <a:sym typeface="+mn-ea"/>
              </a:rPr>
              <a:t>5GMARCH_Ph3</a:t>
            </a:r>
            <a:r>
              <a:rPr lang="en-IN" b="1" dirty="0">
                <a:sym typeface="+mn-ea"/>
              </a:rPr>
              <a:t> (WID)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3 </a:t>
            </a:r>
            <a:r>
              <a:rPr lang="en-US" altLang="zh-CN" sz="1800" kern="0" dirty="0" err="1"/>
              <a:t>CRs</a:t>
            </a:r>
            <a:r>
              <a:rPr lang="en-US" altLang="zh-CN" sz="1800" kern="0" dirty="0"/>
              <a:t> + 4CRs (rel-18) </a:t>
            </a:r>
            <a:r>
              <a:rPr lang="en-US" altLang="zh-CN" sz="1800" kern="0" dirty="0">
                <a:sym typeface="+mn-ea"/>
              </a:rPr>
              <a:t>agreed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 err="1"/>
              <a:t>Solved two ENs and updated the architecture accordingly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 err="1"/>
              <a:t>Solved some technical issues, e.g. the procedure of segmentation.</a:t>
            </a:r>
            <a:endParaRPr lang="en-IN" sz="1400" dirty="0" err="1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s</a:t>
            </a:r>
            <a:r>
              <a:rPr lang="en-US" altLang="en-IN" sz="1600" dirty="0" err="1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330" dirty="0" err="1">
                <a:sym typeface="+mn-ea"/>
              </a:rPr>
              <a:t>technical solutions to fulfil the remaining stage 1 requirements  [R-5.1.2-001] in TS TS22.262; and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330" dirty="0" err="1">
                <a:sym typeface="+mn-ea"/>
              </a:rPr>
              <a:t>APIs provided by MSGin5G Client.</a:t>
            </a:r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15E9FA-AB46-2403-E503-8B8CB3941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295627"/>
              </p:ext>
            </p:extLst>
          </p:nvPr>
        </p:nvGraphicFramePr>
        <p:xfrm>
          <a:off x="363724" y="1475921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600542598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3958006281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1393898873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8212388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46409929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429177736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7266780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8064031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SP-230781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4943414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E6AA995-44C0-F249-4EDC-CE93C85EE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UASAPP_Ph3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014EAAA-39E1-D8F3-37A3-DF7B865E7EF4}"/>
              </a:ext>
            </a:extLst>
          </p:cNvPr>
          <p:cNvSpPr txBox="1">
            <a:spLocks/>
          </p:cNvSpPr>
          <p:nvPr/>
        </p:nvSpPr>
        <p:spPr>
          <a:xfrm>
            <a:off x="371133" y="2813052"/>
            <a:ext cx="11427884" cy="39412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23.255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The CRs are related with</a:t>
            </a:r>
            <a:r>
              <a:rPr lang="en-GB" altLang="zh-CN" sz="1467" kern="0" dirty="0">
                <a:ea typeface="Malgun Gothic" panose="020B0503020000020004" pitchFamily="34" charset="-127"/>
              </a:rPr>
              <a:t> s</a:t>
            </a:r>
            <a:r>
              <a:rPr lang="en-GB" sz="1467" dirty="0">
                <a:ea typeface="Malgun Gothic" panose="020B0503020000020004" pitchFamily="34" charset="-127"/>
              </a:rPr>
              <a:t>upport for real time UAV flight path monitoring assistance, simultaneous link support for UTM-Navigated C2</a:t>
            </a:r>
            <a:br>
              <a:rPr lang="en-GB" sz="1467" dirty="0">
                <a:ea typeface="Malgun Gothic" panose="020B0503020000020004" pitchFamily="34" charset="-127"/>
              </a:rPr>
            </a:br>
            <a:r>
              <a:rPr lang="en-GB" sz="1467" dirty="0">
                <a:ea typeface="Malgun Gothic" panose="020B0503020000020004" pitchFamily="34" charset="-127"/>
              </a:rPr>
              <a:t>communication and provisioning of QoS along the planned flight path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67" kern="0" dirty="0"/>
              <a:t>Complete the work on the following aspects of the WID:</a:t>
            </a: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Communications between UAVs within a geographical area to support PC5 in addition to </a:t>
            </a:r>
            <a:r>
              <a:rPr lang="en-GB" sz="1467" dirty="0" err="1">
                <a:ea typeface="SimSun" panose="02010600030101010101" pitchFamily="2" charset="-122"/>
              </a:rPr>
              <a:t>Uu</a:t>
            </a:r>
            <a:endParaRPr lang="en-GB" sz="1467" dirty="0">
              <a:ea typeface="SimSun" panose="02010600030101010101" pitchFamily="2" charset="-122"/>
            </a:endParaRP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Possible aspects to SEAL</a:t>
            </a: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Resolution of Editor’s Notes</a:t>
            </a:r>
            <a:endParaRPr lang="en-US" sz="1467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2D289B-8910-BCF1-9324-DD1EF1D61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599568"/>
              </p:ext>
            </p:extLst>
          </p:nvPr>
        </p:nvGraphicFramePr>
        <p:xfrm>
          <a:off x="371133" y="1541235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778441531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1258487541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3648323286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191871270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4103705319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10014365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0185958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397810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SP-230991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6314385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SEALDD_PH2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6 CRs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SEALDD enhancements to support Background data transfer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The seamless SEALDD relocation enhancement with downlink data breakpoint information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Further enhancement to the SEALDD according to the objectives</a:t>
            </a: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030ABD-5E9F-AA4B-331A-320BB343F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729678"/>
              </p:ext>
            </p:extLst>
          </p:nvPr>
        </p:nvGraphicFramePr>
        <p:xfrm>
          <a:off x="363724" y="1470479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200511348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1360218017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425297253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261413632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3693608661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263727372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41986445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4682410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SP-230989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652190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0064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CAPIF_EXT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5</a:t>
            </a:r>
            <a:r>
              <a:rPr lang="ja-JP" altLang="en-US" sz="1800" kern="0" dirty="0"/>
              <a:t>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Exemplary Use Cases and Adoption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Summary</a:t>
            </a:r>
            <a:endParaRPr lang="en-IN" altLang="ja-JP" sz="14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Role of Stakeholders for API Exposure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DAB67A-232E-33FD-E413-927468884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677310"/>
              </p:ext>
            </p:extLst>
          </p:nvPr>
        </p:nvGraphicFramePr>
        <p:xfrm>
          <a:off x="363724" y="1492250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886216792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189266843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1602329734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414988573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30296653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5216719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9656266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7050493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SP-231161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56397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06701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EDGEAPP_Ph3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67" kern="0" dirty="0"/>
              <a:t>SA6#59: </a:t>
            </a:r>
            <a:r>
              <a:rPr lang="en-US" altLang="zh-CN" sz="1467" kern="0" dirty="0"/>
              <a:t>9 CRs for TS 23.558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Progress made for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Common EAS discovery from federated partner ECSP</a:t>
            </a: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Service continuity enhancement for common EAS and Edge Node Sharing scenarios</a:t>
            </a: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Clarifications on Federation and bundle EAS</a:t>
            </a:r>
            <a:endParaRPr lang="en-US" altLang="zh-CN" sz="1467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 </a:t>
            </a:r>
            <a:r>
              <a:rPr lang="en-US" altLang="de-DE" sz="2000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/>
              <a:t>None</a:t>
            </a:r>
            <a:endParaRPr lang="en-US" sz="1467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Continue the work on the remaining objectives and remove the editor’s notes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357610"/>
              </p:ext>
            </p:extLst>
          </p:nvPr>
        </p:nvGraphicFramePr>
        <p:xfrm>
          <a:off x="363724" y="1481667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SP-231160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E2B9A38-61B3-9BE1-575A-B22193185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FS_eLSAPP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DF1A0A9-7FC7-A4BA-BD0E-71015B8629AF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67" kern="0" dirty="0"/>
              <a:t>SA6#59: 6</a:t>
            </a:r>
            <a:r>
              <a:rPr lang="en-US" altLang="zh-CN" sz="1467" kern="0" dirty="0"/>
              <a:t> CRs agreed on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New KI on support for ranging/</a:t>
            </a:r>
            <a:r>
              <a:rPr lang="en-US" sz="1467" dirty="0" err="1">
                <a:ea typeface="Malgun Gothic" panose="020B0503020000020004" pitchFamily="34" charset="-127"/>
              </a:rPr>
              <a:t>sidelink</a:t>
            </a:r>
            <a:r>
              <a:rPr lang="en-US" sz="1467" dirty="0">
                <a:ea typeface="Malgun Gothic" panose="020B0503020000020004" pitchFamily="34" charset="-127"/>
              </a:rPr>
              <a:t> positioning</a:t>
            </a: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Solution evaluation for Sol#2: Application enabled </a:t>
            </a:r>
            <a:r>
              <a:rPr lang="en-US" altLang="zh-CN" sz="1467" kern="0" dirty="0" err="1">
                <a:ea typeface="Malgun Gothic" panose="020B0503020000020004" pitchFamily="34" charset="-127"/>
              </a:rPr>
              <a:t>Geofencing</a:t>
            </a:r>
            <a:endParaRPr lang="en-US" altLang="zh-CN" sz="1467" kern="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New solution for KI#3 and KI#4</a:t>
            </a:r>
            <a:endParaRPr lang="en-US" altLang="zh-CN" sz="1467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/>
              <a:t> </a:t>
            </a:r>
            <a:r>
              <a:rPr lang="en-US" altLang="de-DE" sz="2000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Solution for new KI:</a:t>
            </a:r>
            <a:r>
              <a:rPr lang="en-US" altLang="zh-CN" sz="1467" dirty="0">
                <a:ea typeface="Malgun Gothic" panose="020B0503020000020004" pitchFamily="34" charset="-127"/>
              </a:rPr>
              <a:t> support for ranging/</a:t>
            </a:r>
            <a:r>
              <a:rPr lang="en-US" altLang="zh-CN" sz="1467" dirty="0" err="1">
                <a:ea typeface="Malgun Gothic" panose="020B0503020000020004" pitchFamily="34" charset="-127"/>
              </a:rPr>
              <a:t>sidelink</a:t>
            </a:r>
            <a:r>
              <a:rPr lang="en-US" altLang="zh-CN" sz="1467" dirty="0">
                <a:ea typeface="Malgun Gothic" panose="020B0503020000020004" pitchFamily="34" charset="-127"/>
              </a:rPr>
              <a:t> positioning</a:t>
            </a:r>
            <a:endParaRPr lang="en-US" altLang="zh-CN" sz="1467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Continue the work on the remaining objectives and remove the editor’s notes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5E3679-1AE5-CA33-AA4C-E7D21354A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731143"/>
              </p:ext>
            </p:extLst>
          </p:nvPr>
        </p:nvGraphicFramePr>
        <p:xfrm>
          <a:off x="363724" y="1510091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349821886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573476993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413687979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638576409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398391613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180003731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8915135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062643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586458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eMMTelAPP</a:t>
            </a:r>
            <a:r>
              <a:rPr lang="en-IN" b="1" dirty="0">
                <a:sym typeface="+mn-ea"/>
              </a:rPr>
              <a:t> (SID/WID)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2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9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  <a:r>
              <a:rPr lang="en-US" altLang="en-IN" sz="1800" kern="0" dirty="0"/>
              <a:t>4 new </a:t>
            </a:r>
            <a:r>
              <a:rPr lang="en-US" altLang="zh-CN" sz="1800" kern="0" dirty="0"/>
              <a:t>solutions</a:t>
            </a:r>
            <a:endParaRPr lang="en-IN" altLang="zh-CN" sz="18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b="1" dirty="0" err="1"/>
              <a:t>solution#1 </a:t>
            </a:r>
            <a:r>
              <a:rPr lang="en-US" altLang="en-IN" sz="1400" dirty="0" err="1"/>
              <a:t>of the </a:t>
            </a:r>
            <a:r>
              <a:rPr lang="en-US" altLang="en-IN" sz="1400" dirty="0" err="1">
                <a:sym typeface="+mn-ea"/>
              </a:rPr>
              <a:t>eMMTel Enabler </a:t>
            </a:r>
            <a:r>
              <a:rPr lang="en-US" altLang="en-IN" sz="1400" dirty="0" err="1"/>
              <a:t>architecture and an informative annex to explain the relationship between the eMMTel Enabler architecture and architectures in other 3GPP/GSMA specifications</a:t>
            </a:r>
            <a:endParaRPr lang="en-IN" sz="1400" dirty="0" err="1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b="1" dirty="0" err="1"/>
              <a:t>Solution#2 </a:t>
            </a:r>
            <a:r>
              <a:rPr lang="en-US" altLang="en-IN" sz="1400" dirty="0" err="1"/>
              <a:t>on </a:t>
            </a:r>
            <a:r>
              <a:rPr lang="en-IN" sz="1400" dirty="0" err="1"/>
              <a:t>Application calling service between application and DCMTSI client</a:t>
            </a:r>
            <a:r>
              <a:rPr lang="en-US" altLang="en-IN" sz="1400" dirty="0" err="1"/>
              <a:t> which solves KI#1 and KI#3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b="1" dirty="0" err="1"/>
              <a:t>Solutions#3 and #4</a:t>
            </a:r>
            <a:r>
              <a:rPr lang="en-US" altLang="en-IN" sz="1400" dirty="0" err="1"/>
              <a:t> on downloading of data channel application profiles to UE and configuration of DC application profile which solve KI#2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sym typeface="+mn-ea"/>
              </a:rPr>
              <a:t>Capture </a:t>
            </a:r>
            <a:r>
              <a:rPr lang="en-IN" sz="1600" dirty="0">
                <a:sym typeface="+mn-ea"/>
              </a:rPr>
              <a:t>Key Issues (</a:t>
            </a:r>
            <a:r>
              <a:rPr lang="en-IN" sz="1600" dirty="0">
                <a:solidFill>
                  <a:srgbClr val="FF0000"/>
                </a:solidFill>
                <a:sym typeface="+mn-ea"/>
              </a:rPr>
              <a:t>Freeze</a:t>
            </a:r>
            <a:r>
              <a:rPr lang="en-IN" sz="1600" dirty="0">
                <a:sym typeface="+mn-ea"/>
              </a:rPr>
              <a:t>)</a:t>
            </a:r>
            <a:r>
              <a:rPr lang="en-US" altLang="zh-CN" sz="16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existing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dirty="0">
                <a:sym typeface="+mn-ea"/>
              </a:rPr>
              <a:t>Start Solution </a:t>
            </a:r>
            <a:r>
              <a:rPr lang="en-US" altLang="en-IN" sz="1600" dirty="0">
                <a:sym typeface="+mn-ea"/>
              </a:rPr>
              <a:t>evolutions/c</a:t>
            </a:r>
            <a:r>
              <a:rPr lang="en-IN" sz="1600" dirty="0">
                <a:sym typeface="+mn-ea"/>
              </a:rPr>
              <a:t>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837F59-ADCF-500D-54FC-59AF5A884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85342"/>
              </p:ext>
            </p:extLst>
          </p:nvPr>
        </p:nvGraphicFramePr>
        <p:xfrm>
          <a:off x="363724" y="1492250"/>
          <a:ext cx="11464552" cy="673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43738651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499165848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66277266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383104342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99432874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544737518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8249410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894691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6835417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19409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Atle Monrad		Interdigital / ATIS</a:t>
            </a:r>
            <a:r>
              <a:rPr lang="en-GB" baseline="30000" dirty="0"/>
              <a:t>1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0</a:t>
            </a:r>
          </a:p>
          <a:p>
            <a:pPr>
              <a:defRPr/>
            </a:pPr>
            <a:r>
              <a:rPr lang="en-GB" dirty="0"/>
              <a:t>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0</a:t>
            </a:r>
            <a:r>
              <a:rPr lang="en-GB" sz="1800" dirty="0"/>
              <a:t> Outgoing Chair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2024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FS_AIMLAPP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24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Definitions Update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Updates to Key Issues #1 and #3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9 new Solutions and 10 solution updates Approved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steps: 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Further Solutions to existing KIs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 resolution in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</a:rPr>
              <a:t>Solution evaluations and initial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</a:rPr>
              <a:t>Finalization of Enablement Architecture for AI/ML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Deployment models and Business relationships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A481F9-3FD0-ABB0-41FD-60C92E9E3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59109"/>
              </p:ext>
            </p:extLst>
          </p:nvPr>
        </p:nvGraphicFramePr>
        <p:xfrm>
          <a:off x="363724" y="1470478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356501521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599906481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3204726817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3432796920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86664485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278406037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612337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48881453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SP-231182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170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76060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FS_Metaverse_App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9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1 New architecture option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3 New key issues (on Digital Avatar, Spatial mapping and discovery and </a:t>
            </a:r>
            <a:r>
              <a:rPr lang="en-IN" altLang="zh-CN" sz="1400" kern="0" dirty="0" err="1"/>
              <a:t>QoS</a:t>
            </a:r>
            <a:r>
              <a:rPr lang="en-IN" altLang="zh-CN" sz="1400" kern="0" dirty="0"/>
              <a:t> control)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/>
              <a:t>2 </a:t>
            </a:r>
            <a:r>
              <a:rPr lang="fr-FR" altLang="zh-CN" sz="1400" kern="0" dirty="0" err="1"/>
              <a:t>KIs</a:t>
            </a:r>
            <a:r>
              <a:rPr lang="fr-FR" altLang="zh-CN" sz="1400" kern="0" dirty="0"/>
              <a:t> </a:t>
            </a:r>
            <a:r>
              <a:rPr lang="fr-FR" altLang="zh-CN" sz="1400" kern="0" dirty="0" err="1"/>
              <a:t>updated</a:t>
            </a:r>
            <a:r>
              <a:rPr lang="fr-FR" altLang="zh-CN" sz="1400" kern="0" dirty="0"/>
              <a:t> (</a:t>
            </a:r>
            <a:r>
              <a:rPr lang="fr-FR" altLang="zh-CN" sz="1400" kern="0" dirty="0" err="1"/>
              <a:t>related</a:t>
            </a:r>
            <a:r>
              <a:rPr lang="fr-FR" altLang="zh-CN" sz="1400" kern="0" dirty="0"/>
              <a:t> to sensitive information </a:t>
            </a:r>
            <a:r>
              <a:rPr lang="fr-FR" altLang="zh-CN" sz="1400" kern="0" dirty="0" err="1"/>
              <a:t>exposure</a:t>
            </a:r>
            <a:r>
              <a:rPr lang="fr-FR" altLang="zh-CN" sz="1400" kern="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2 New Solutions (related to Spatial anchor management)</a:t>
            </a:r>
            <a:endParaRPr lang="fr-FR" altLang="zh-CN" sz="1400" kern="0" dirty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more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solutions for the agreed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architecture enhancements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Business Relationships and Deployment Models</a:t>
            </a:r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72872"/>
              </p:ext>
            </p:extLst>
          </p:nvPr>
        </p:nvGraphicFramePr>
        <p:xfrm>
          <a:off x="363724" y="1459593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4"/>
                        </a:rPr>
                        <a:t>SP-231806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37980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SA6#59: 6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Updated KI on usage of satellite access characteristics for the application enablement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/>
              <a:t>KI on </a:t>
            </a:r>
            <a:r>
              <a:rPr lang="en-IN" altLang="zh-CN" sz="1400" kern="0" dirty="0"/>
              <a:t>Satellite access with discontinuous coverage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KI on Edge on board NGSO Satellite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KI on </a:t>
            </a:r>
            <a:r>
              <a:rPr lang="fr-FR" altLang="zh-CN" sz="1400" kern="0" dirty="0"/>
              <a:t>Satellite </a:t>
            </a:r>
            <a:r>
              <a:rPr lang="fr-FR" altLang="zh-CN" sz="1400" kern="0" dirty="0" err="1"/>
              <a:t>access</a:t>
            </a:r>
            <a:r>
              <a:rPr lang="fr-FR" altLang="zh-CN" sz="1400" kern="0" dirty="0"/>
              <a:t> support for MC services</a:t>
            </a:r>
            <a:endParaRPr lang="en-IN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Solution on Satellite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more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solutions for the agreed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Initial architecture views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/>
              <a:t>Business Relationships and Deployment Models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275135"/>
              </p:ext>
            </p:extLst>
          </p:nvPr>
        </p:nvGraphicFramePr>
        <p:xfrm>
          <a:off x="363724" y="1459593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3"/>
                        </a:rPr>
                        <a:t>SP-231738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66016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>
                <a:sym typeface="+mn-ea"/>
              </a:rPr>
              <a:t>FS_</a:t>
            </a:r>
            <a:r>
              <a:rPr lang="en-US" altLang="en-GB" b="1" dirty="0">
                <a:sym typeface="+mn-ea"/>
              </a:rPr>
              <a:t>XR</a:t>
            </a:r>
            <a:r>
              <a:rPr lang="en-GB" altLang="en-US" b="1" dirty="0">
                <a:sym typeface="+mn-ea"/>
              </a:rPr>
              <a:t>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4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>
                <a:sym typeface="+mn-ea"/>
              </a:rPr>
              <a:t>General application enablement architecture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sz="1400" dirty="0">
                <a:sym typeface="+mn-ea"/>
              </a:rPr>
              <a:t>Application enablement architecture for XR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>
                <a:sym typeface="+mn-ea"/>
              </a:rPr>
              <a:t>KI of Coordination between direct UE connection and network based connection for AR/VR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>
                <a:sym typeface="+mn-ea"/>
              </a:rPr>
              <a:t>Business relationship for XR services</a:t>
            </a:r>
            <a:endParaRPr lang="fr-FR" altLang="zh-CN" sz="1400" ker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more</a:t>
            </a:r>
            <a:r>
              <a:rPr lang="en-US" altLang="de-DE" sz="1600" kern="0" dirty="0">
                <a:sym typeface="+mn-ea"/>
              </a:rPr>
              <a:t> architecture option</a:t>
            </a:r>
            <a:endParaRPr lang="de-DE" sz="16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more key 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solutions for the agreed key issues</a:t>
            </a:r>
            <a:endParaRPr lang="de-DE" sz="1600" kern="0" dirty="0"/>
          </a:p>
          <a:p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81360AC-887E-9674-DDEC-443939148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51058"/>
              </p:ext>
            </p:extLst>
          </p:nvPr>
        </p:nvGraphicFramePr>
        <p:xfrm>
          <a:off x="363724" y="1448708"/>
          <a:ext cx="11464552" cy="7347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74759954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710488985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2663211846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3977074093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373914557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1931204046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53374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90456421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8098047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FS_CAPIF_Ph3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SA6#59: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67" kern="0" dirty="0"/>
              <a:t>7</a:t>
            </a:r>
            <a:r>
              <a:rPr lang="en-US" altLang="zh-CN" sz="1467" kern="0" dirty="0"/>
              <a:t> </a:t>
            </a:r>
            <a:r>
              <a:rPr lang="en-US" altLang="zh-CN" sz="1467" kern="0" dirty="0" err="1"/>
              <a:t>pCRs</a:t>
            </a:r>
            <a:r>
              <a:rPr lang="en-US" altLang="zh-CN" sz="1467" kern="0" dirty="0"/>
              <a:t> for TS 23.700-22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Progress made capturing Key Issues for: 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Consent/Purpose Management. Architecture evolution. Single Sign-On. 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Enhancements of API invoker onboarding. </a:t>
            </a:r>
            <a:r>
              <a:rPr lang="en-US" altLang="zh-CN" sz="1467" kern="0" dirty="0">
                <a:ea typeface="Malgun Gothic" panose="020B0503020000020004" pitchFamily="34" charset="-127"/>
              </a:rPr>
              <a:t>Conditional discovery of API services depending on AEF status</a:t>
            </a:r>
            <a:r>
              <a:rPr lang="en-US" altLang="zh-CN" sz="1467" kern="0" dirty="0"/>
              <a:t>.</a:t>
            </a:r>
            <a:endParaRPr lang="en-US" sz="1467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Enhanced CAPIF interconnection services</a:t>
            </a:r>
          </a:p>
          <a:p>
            <a:pPr marL="455073" lvl="2" indent="-45507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de-DE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Continue capturing key issues and starting to capture solutions to existing key issues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624274"/>
              </p:ext>
            </p:extLst>
          </p:nvPr>
        </p:nvGraphicFramePr>
        <p:xfrm>
          <a:off x="363724" y="1617873"/>
          <a:ext cx="11464552" cy="613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altLang="ko-K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SP-231741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2496E0-BF52-172D-FEDC-EFE7D8ED21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762563"/>
              </p:ext>
            </p:extLst>
          </p:nvPr>
        </p:nvGraphicFramePr>
        <p:xfrm>
          <a:off x="876300" y="1387411"/>
          <a:ext cx="10352316" cy="4453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6959">
                  <a:extLst>
                    <a:ext uri="{9D8B030D-6E8A-4147-A177-3AD203B41FA5}">
                      <a16:colId xmlns:a16="http://schemas.microsoft.com/office/drawing/2014/main" val="2670902636"/>
                    </a:ext>
                  </a:extLst>
                </a:gridCol>
                <a:gridCol w="3150198">
                  <a:extLst>
                    <a:ext uri="{9D8B030D-6E8A-4147-A177-3AD203B41FA5}">
                      <a16:colId xmlns:a16="http://schemas.microsoft.com/office/drawing/2014/main" val="1592714984"/>
                    </a:ext>
                  </a:extLst>
                </a:gridCol>
                <a:gridCol w="4795159">
                  <a:extLst>
                    <a:ext uri="{9D8B030D-6E8A-4147-A177-3AD203B41FA5}">
                      <a16:colId xmlns:a16="http://schemas.microsoft.com/office/drawing/2014/main" val="3823186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Meeting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Date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effectLst/>
                        </a:rPr>
                        <a:t>Location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031842196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089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15 – 19 April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Changsha, China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144016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20 – 24 May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Jeju, South Korea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926438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SA6#62-Adhoc-e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10 – 18 July 2024 - TBD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Online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704314871"/>
                  </a:ext>
                </a:extLst>
              </a:tr>
              <a:tr h="888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19 – 23 August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314603762"/>
                  </a:ext>
                </a:extLst>
              </a:tr>
              <a:tr h="259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14 – 18 October 2024</a:t>
                      </a:r>
                      <a:endParaRPr lang="en-US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India, Location, TBC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218650594"/>
                  </a:ext>
                </a:extLst>
              </a:tr>
              <a:tr h="610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18 – 22 November 2024</a:t>
                      </a:r>
                      <a:endParaRPr lang="en-US" dirty="0"/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Orlando, USA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4209797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800" dirty="0">
                          <a:effectLst/>
                        </a:rPr>
                        <a:t>		2025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404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Feb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1431254695"/>
                  </a:ext>
                </a:extLst>
              </a:tr>
              <a:tr h="11735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7 – 11 April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3837104257"/>
                  </a:ext>
                </a:extLst>
              </a:tr>
              <a:tr h="1143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19 – 23 May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Japan,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083644971"/>
                  </a:ext>
                </a:extLst>
              </a:tr>
              <a:tr h="7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25 – 29 August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Europe,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2429484592"/>
                  </a:ext>
                </a:extLst>
              </a:tr>
              <a:tr h="1192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SA6#69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13 – 17 October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</a:rPr>
                        <a:t>China, Location, TBC</a:t>
                      </a:r>
                      <a:endParaRPr lang="en-US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522870971"/>
                  </a:ext>
                </a:extLst>
              </a:tr>
              <a:tr h="148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SA6#70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>
                          <a:effectLst/>
                        </a:rPr>
                        <a:t>17 – 21 November 2025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1731" marR="11731" marT="0" marB="0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</a:rPr>
                        <a:t>North America, Location, TBC</a:t>
                      </a:r>
                      <a:endParaRPr lang="en-US" dirty="0"/>
                    </a:p>
                  </a:txBody>
                  <a:tcPr marL="11731" marR="11731" marT="0" marB="0"/>
                </a:tc>
                <a:extLst>
                  <a:ext uri="{0D108BD9-81ED-4DB2-BD59-A6C34878D82A}">
                    <a16:rowId xmlns:a16="http://schemas.microsoft.com/office/drawing/2014/main" val="4242436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SP-240297  </a:t>
            </a:r>
            <a:r>
              <a:rPr lang="en-GB" sz="2000" b="1" dirty="0"/>
              <a:t>Rel-15 CRs to TS23280 for MCSMI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SP-240298  </a:t>
            </a:r>
            <a:r>
              <a:rPr lang="en-GB" sz="2000" b="1" dirty="0"/>
              <a:t>Rel-17 CRs to TS23434 for </a:t>
            </a:r>
            <a:r>
              <a:rPr lang="en-GB" sz="2000" b="1" dirty="0" err="1"/>
              <a:t>eSEAL</a:t>
            </a:r>
            <a:endParaRPr lang="en-GB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SP-240299  </a:t>
            </a:r>
            <a:r>
              <a:rPr lang="en-GB" sz="2000" b="1" dirty="0"/>
              <a:t>Rel-18 CRs to TS23554 for 5GMARCH_Ph2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SP-240300  </a:t>
            </a:r>
            <a:r>
              <a:rPr lang="en-GB" sz="2000" b="1" dirty="0"/>
              <a:t>Rel-18 CRs to TS23436 for ADAES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SP-240301  </a:t>
            </a:r>
            <a:r>
              <a:rPr lang="en-GB" sz="2000" b="1" dirty="0"/>
              <a:t>Rel-18 CRs to TS23958 for EDGEAPP_EXT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SP-240302  </a:t>
            </a:r>
            <a:r>
              <a:rPr lang="en-GB" sz="2000" b="1" dirty="0"/>
              <a:t>Rel-18 CRs to TS23558 for EDGEAPP_Ph2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SP-240303  </a:t>
            </a:r>
            <a:r>
              <a:rPr lang="en-GB" sz="2000" b="1" dirty="0"/>
              <a:t>Rel-18 CRs to TS23379 for enh4MCPTT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SP-240304  </a:t>
            </a:r>
            <a:r>
              <a:rPr lang="en-GB" sz="2000" b="1" dirty="0"/>
              <a:t>Rel-18 CRs to TS23280 and TS23281 for MC_AHGC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SP-240305  </a:t>
            </a:r>
            <a:r>
              <a:rPr lang="en-GB" sz="2000" b="1" dirty="0"/>
              <a:t>Rel-18 CRs to TS23280 for MCGWUE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SP-240306  </a:t>
            </a:r>
            <a:r>
              <a:rPr lang="en-GB" sz="2000" b="1" dirty="0"/>
              <a:t>Rel-18 CRs to TS23280 for MCOver5MBS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SP-240307  </a:t>
            </a:r>
            <a:r>
              <a:rPr lang="en-GB" sz="2000" b="1" dirty="0"/>
              <a:t>Rel-18 CRs to TS23435 for NSCALE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SP-240308  </a:t>
            </a:r>
            <a:r>
              <a:rPr lang="en-GB" sz="2000" b="1" dirty="0"/>
              <a:t>Rel-18 CRs to TS23542 for PINAPP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SP-240309  </a:t>
            </a:r>
            <a:r>
              <a:rPr lang="en-GB" sz="2000" b="1" dirty="0"/>
              <a:t>Rel-18 CRs to TS23433 for SEALDD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SP-240310  </a:t>
            </a:r>
            <a:r>
              <a:rPr lang="en-GB" sz="2000" b="1" dirty="0"/>
              <a:t>Rel-18 CRs to TS23222 for SNAAPP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SP-240311  </a:t>
            </a:r>
            <a:r>
              <a:rPr lang="en-GB" sz="2000" b="1" dirty="0"/>
              <a:t>Rel-19 CRs to TS23554 for 5GMARCH_Ph3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SP-240312  </a:t>
            </a:r>
            <a:r>
              <a:rPr lang="en-GB" sz="2000" b="1" dirty="0"/>
              <a:t>Rel-19 CRs to TS23558 for EDGEAPP_Ph3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SP-240313</a:t>
            </a:r>
            <a:r>
              <a:rPr lang="en-GB" sz="2000" b="1" dirty="0"/>
              <a:t>  Rel-19 CRs to TS23280 for enhMC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SP-240314  </a:t>
            </a:r>
            <a:r>
              <a:rPr lang="en-GB" sz="2000" b="1" dirty="0"/>
              <a:t>Rel-19 CRs to TS23281, TS23282 and TS23379 for FRMCS_Ph5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SP-240315  </a:t>
            </a:r>
            <a:r>
              <a:rPr lang="en-GB" sz="2000" b="1" dirty="0"/>
              <a:t>Rel-19 CRs to TS23280 for MCShAC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SP-240316  </a:t>
            </a:r>
            <a:r>
              <a:rPr lang="en-GB" sz="2000" b="1" dirty="0"/>
              <a:t>Rel-19 CRs to TS23433 and TS23433 for SEALDD_Ph2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SP-240317  </a:t>
            </a:r>
            <a:r>
              <a:rPr lang="en-GB" sz="2000" b="1" dirty="0"/>
              <a:t>Rel-19 CRs to TS23222 for TEI19, CAPIF, </a:t>
            </a:r>
            <a:r>
              <a:rPr lang="en-GB" sz="2000" b="1" dirty="0" err="1"/>
              <a:t>eCAPIF</a:t>
            </a:r>
            <a:endParaRPr lang="en-GB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SP-240318  </a:t>
            </a:r>
            <a:r>
              <a:rPr lang="en-GB" sz="2000" b="1" dirty="0"/>
              <a:t>Rel-19 CRs to TS23434 for TEI19, </a:t>
            </a:r>
            <a:r>
              <a:rPr lang="en-GB" sz="2000" b="1" dirty="0" err="1"/>
              <a:t>eSEAL</a:t>
            </a:r>
            <a:endParaRPr lang="en-GB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SP-240319  </a:t>
            </a:r>
            <a:r>
              <a:rPr lang="en-GB" sz="2000" b="1" dirty="0"/>
              <a:t>Rel-19 CRs to TS23435 for TEI19, NSCALE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SP-240320  </a:t>
            </a:r>
            <a:r>
              <a:rPr lang="en-GB" sz="2000" b="1" dirty="0"/>
              <a:t>Rel-19 CRs to TS23436 for TEI19, ADAES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SP-240321  </a:t>
            </a:r>
            <a:r>
              <a:rPr lang="en-GB" sz="2000" b="1" dirty="0"/>
              <a:t>Rel-19 CRs to TS23255 for UASAPP_Ph3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Information: Technical Reports/Specifications</a:t>
            </a:r>
          </a:p>
          <a:p>
            <a:pPr lvl="1"/>
            <a:r>
              <a:rPr lang="en-US" altLang="fr-FR" sz="2000" b="1" dirty="0"/>
              <a:t>None</a:t>
            </a:r>
          </a:p>
          <a:p>
            <a:pPr lvl="1"/>
            <a:endParaRPr lang="en-IN" altLang="fr-FR" sz="2000" dirty="0">
              <a:solidFill>
                <a:srgbClr val="0000FF"/>
              </a:solidFill>
            </a:endParaRPr>
          </a:p>
          <a:p>
            <a:r>
              <a:rPr lang="en-GB" altLang="fr-FR" sz="2400" dirty="0"/>
              <a:t>Action: Technical Reports/Specifications</a:t>
            </a:r>
          </a:p>
          <a:p>
            <a:pPr lvl="1"/>
            <a:r>
              <a:rPr lang="en-US" altLang="fr-FR" sz="2000" b="1" dirty="0"/>
              <a:t>None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31751"/>
            <a:ext cx="11184467" cy="5053163"/>
          </a:xfrm>
        </p:spPr>
        <p:txBody>
          <a:bodyPr/>
          <a:lstStyle/>
          <a:p>
            <a:r>
              <a:rPr lang="en-US" altLang="en-US" sz="2000" dirty="0"/>
              <a:t>One meeting in 1Q2024</a:t>
            </a:r>
            <a:endParaRPr lang="en-US" altLang="en-US" sz="1800" dirty="0"/>
          </a:p>
          <a:p>
            <a:pPr lvl="1"/>
            <a:r>
              <a:rPr lang="en-US" altLang="en-US" sz="2000" dirty="0"/>
              <a:t>SA6#59, 26 February – 1 March 2024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2000" dirty="0"/>
              <a:t>5 CRs agreed for pre-Rel-18 Technical Specifications</a:t>
            </a:r>
          </a:p>
          <a:p>
            <a:r>
              <a:rPr lang="en-US" altLang="en-US" sz="2000" dirty="0"/>
              <a:t>Rel-18 corrections</a:t>
            </a:r>
            <a:endParaRPr lang="en-GB" sz="2000" dirty="0"/>
          </a:p>
          <a:p>
            <a:pPr lvl="1"/>
            <a:r>
              <a:rPr lang="en-GB" sz="2000" dirty="0"/>
              <a:t>51 CRs agreed for Rel-18 Technical Specifications</a:t>
            </a:r>
          </a:p>
          <a:p>
            <a:pPr lvl="1"/>
            <a:r>
              <a:rPr lang="en-GB" sz="2000" dirty="0"/>
              <a:t>EDGEAPP External TR: Approved at SA#102, 2% reserved for final cleanup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2000" dirty="0"/>
              <a:t>77 CRs agreed for Rel-19 Technical Specifications</a:t>
            </a:r>
          </a:p>
          <a:p>
            <a:pPr lvl="1"/>
            <a:r>
              <a:rPr lang="en-GB" sz="2000" dirty="0"/>
              <a:t>71 pCRs approved for Rel-19 Technical Reports</a:t>
            </a:r>
          </a:p>
          <a:p>
            <a:pPr lvl="1"/>
            <a:r>
              <a:rPr lang="en-GB" sz="2000" dirty="0"/>
              <a:t>Revised SIDs/WIDs: FS_5GSAT_Ph3_App, FS_eLSAPP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512794"/>
            <a:ext cx="11984251" cy="4879040"/>
          </a:xfrm>
        </p:spPr>
        <p:txBody>
          <a:bodyPr/>
          <a:lstStyle/>
          <a:p>
            <a:r>
              <a:rPr lang="en-GB" altLang="fr-FR" sz="2400" dirty="0"/>
              <a:t>Action: Revised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SP-240295</a:t>
            </a:r>
            <a:r>
              <a:rPr lang="en-US" altLang="fr-FR" sz="2000" b="1" dirty="0"/>
              <a:t>  Revised SID on study on enhanced application layer support for location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SP-240296</a:t>
            </a:r>
            <a:r>
              <a:rPr lang="en-US" altLang="fr-FR" sz="2000" b="1" dirty="0"/>
              <a:t>  Revised SID on application enablement for Satellite access enabled 5G services</a:t>
            </a:r>
          </a:p>
          <a:p>
            <a:pPr lvl="1"/>
            <a:endParaRPr lang="en-US" altLang="fr-FR" sz="2000" b="1" dirty="0"/>
          </a:p>
          <a:p>
            <a:r>
              <a:rPr lang="en-GB" altLang="fr-FR" sz="2400" dirty="0"/>
              <a:t>Action: New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/>
              <a:t>None</a:t>
            </a:r>
          </a:p>
          <a:p>
            <a:endParaRPr lang="en-GB" altLang="fr-FR" sz="2400" dirty="0"/>
          </a:p>
          <a:p>
            <a:r>
              <a:rPr lang="en-GB" altLang="fr-FR" sz="2400" dirty="0"/>
              <a:t>Potential Action: Endorsed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1905000"/>
            <a:ext cx="6827838" cy="2504328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</a:t>
            </a:r>
            <a:br>
              <a:rPr lang="en-GB" altLang="fr-FR" sz="4800" dirty="0">
                <a:solidFill>
                  <a:srgbClr val="72AF2F"/>
                </a:solidFill>
              </a:rPr>
            </a:br>
            <a:r>
              <a:rPr lang="en-GB" altLang="fr-FR" sz="4800" dirty="0">
                <a:solidFill>
                  <a:srgbClr val="72AF2F"/>
                </a:solidFill>
              </a:rPr>
              <a:t>and</a:t>
            </a:r>
            <a:br>
              <a:rPr lang="en-GB" altLang="fr-FR" sz="4800" dirty="0">
                <a:solidFill>
                  <a:srgbClr val="72AF2F"/>
                </a:solidFill>
              </a:rPr>
            </a:br>
            <a:r>
              <a:rPr lang="en-GB" altLang="fr-FR" sz="4800" dirty="0">
                <a:solidFill>
                  <a:srgbClr val="CC00FF"/>
                </a:solidFill>
                <a:latin typeface="Algerian" panose="04020705040A02060702" pitchFamily="82" charset="0"/>
              </a:rPr>
              <a:t>Goodbye! </a:t>
            </a:r>
            <a:r>
              <a:rPr lang="en-GB" altLang="fr-FR" sz="4800" dirty="0">
                <a:solidFill>
                  <a:srgbClr val="CC00FF"/>
                </a:solidFill>
                <a:latin typeface="Algerian" panose="04020705040A02060702" pitchFamily="82" charset="0"/>
                <a:sym typeface="Wingdings" panose="05000000000000000000" pitchFamily="2" charset="2"/>
              </a:rPr>
              <a:t></a:t>
            </a:r>
            <a:endParaRPr lang="en-GB" altLang="fr-FR" sz="1200" dirty="0">
              <a:solidFill>
                <a:srgbClr val="CC00FF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Items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154975" cy="5123088"/>
          </a:xfrm>
        </p:spPr>
        <p:txBody>
          <a:bodyPr/>
          <a:lstStyle/>
          <a:p>
            <a:r>
              <a:rPr lang="en-US" altLang="en-US" sz="2400" dirty="0"/>
              <a:t>Release 18 Progress</a:t>
            </a:r>
          </a:p>
          <a:p>
            <a:pPr lvl="1"/>
            <a:r>
              <a:rPr lang="en-US" altLang="en-US" sz="2000" dirty="0"/>
              <a:t>Good progress on essential corrections, Concerns on necessary time allocation are alleviated</a:t>
            </a:r>
          </a:p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No additional topic proposals were discussed in SA6</a:t>
            </a:r>
          </a:p>
          <a:p>
            <a:r>
              <a:rPr lang="en-US" altLang="en-US" sz="2400" dirty="0"/>
              <a:t>Future Meeting Schedule</a:t>
            </a:r>
          </a:p>
          <a:p>
            <a:pPr lvl="1"/>
            <a:r>
              <a:rPr lang="en-US" altLang="en-US" sz="2000" dirty="0"/>
              <a:t>No 2024 meeting schedule changes, July ad-hoc e-meeting dates need to be confirmed</a:t>
            </a:r>
            <a:endParaRPr lang="en-US" altLang="en-US" sz="2400" dirty="0"/>
          </a:p>
          <a:p>
            <a:pPr lvl="1"/>
            <a:r>
              <a:rPr lang="en-US" altLang="en-US" sz="2000" dirty="0"/>
              <a:t>Additional discussion on future years is expected with the new Chair (e.g. electronic versus F2F)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SA6#59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SA6#59 26 February – 1 March 2024</a:t>
            </a:r>
          </a:p>
          <a:p>
            <a:pPr lvl="1"/>
            <a:r>
              <a:rPr lang="en-GB" altLang="fr-FR" sz="2000" dirty="0"/>
              <a:t>Up to 6 quarters per day Monday through Thursday,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SA6#59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399 Tdoc numbers initially reserved, 793 Tdoc numbers used by meeting end</a:t>
            </a:r>
          </a:p>
          <a:p>
            <a:pPr lvl="1"/>
            <a:r>
              <a:rPr lang="en-GB" altLang="fr-FR" sz="2000" dirty="0"/>
              <a:t>393 CRs submitted (including revisions)</a:t>
            </a:r>
          </a:p>
          <a:p>
            <a:pPr lvl="2"/>
            <a:r>
              <a:rPr lang="en-GB" altLang="fr-FR" sz="1800" dirty="0"/>
              <a:t>133 agreed (5 for Rel-15/Rel-16/Rel-17, 51 for Rel-18, 77 for Rel-19)</a:t>
            </a:r>
          </a:p>
          <a:p>
            <a:pPr lvl="1"/>
            <a:r>
              <a:rPr lang="en-GB" altLang="fr-FR" sz="2000" dirty="0"/>
              <a:t>286 pCRs submitted (including revisions)</a:t>
            </a:r>
          </a:p>
          <a:p>
            <a:pPr lvl="2"/>
            <a:r>
              <a:rPr lang="en-GB" altLang="fr-FR" sz="1800" dirty="0"/>
              <a:t>71 approved</a:t>
            </a:r>
          </a:p>
          <a:p>
            <a:pPr lvl="1"/>
            <a:r>
              <a:rPr lang="en-GB" altLang="fr-FR" sz="2000" dirty="0"/>
              <a:t>22 incoming LSs, 4 Approved outgoing LSs</a:t>
            </a:r>
          </a:p>
          <a:p>
            <a:pPr lvl="1"/>
            <a:r>
              <a:rPr lang="en-GB" altLang="fr-FR" sz="2000" dirty="0"/>
              <a:t>Time allocation: Pre-Rel-19: ~30%; Rel-19: ~70%</a:t>
            </a:r>
          </a:p>
          <a:p>
            <a:r>
              <a:rPr lang="en-GB" altLang="fr-FR" sz="2400" b="1" dirty="0"/>
              <a:t>Conference calls (pre-SA6#59)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3285222"/>
              </p:ext>
            </p:extLst>
          </p:nvPr>
        </p:nvGraphicFramePr>
        <p:xfrm>
          <a:off x="1080156" y="1282668"/>
          <a:ext cx="9577333" cy="4563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567494" imgH="4028856" progId="Excel.Sheet.8">
                  <p:embed/>
                </p:oleObj>
              </mc:Choice>
              <mc:Fallback>
                <p:oleObj name="Worksheet" r:id="rId2" imgW="8567494" imgH="4028856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0156" y="1282668"/>
                        <a:ext cx="9577333" cy="45631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9619907"/>
              </p:ext>
            </p:extLst>
          </p:nvPr>
        </p:nvGraphicFramePr>
        <p:xfrm>
          <a:off x="948519" y="1521724"/>
          <a:ext cx="10133463" cy="4415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0086766" imgH="3914931" progId="Excel.Sheet.8">
                  <p:embed/>
                </p:oleObj>
              </mc:Choice>
              <mc:Fallback>
                <p:oleObj name="Worksheet" r:id="rId2" imgW="10086766" imgH="3914931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8519" y="1521724"/>
                        <a:ext cx="10133463" cy="44150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SA6 Release 18 Maintenance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295931"/>
              </p:ext>
            </p:extLst>
          </p:nvPr>
        </p:nvGraphicFramePr>
        <p:xfrm>
          <a:off x="369695" y="1893446"/>
          <a:ext cx="11464552" cy="7044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30428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Dec-2024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95%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2"/>
                        </a:rPr>
                        <a:t>SP-220990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6724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Approved SA6 Release 19 Work/Study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36489"/>
              </p:ext>
            </p:extLst>
          </p:nvPr>
        </p:nvGraphicFramePr>
        <p:xfrm>
          <a:off x="363724" y="1115117"/>
          <a:ext cx="11464552" cy="50804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576313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SP-230695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SP-230692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1446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1875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SP-230780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SP-230781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SP-230991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SP-230989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SP-231161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SP-231160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SP-231182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13"/>
                        </a:rPr>
                        <a:t>SP-231806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14"/>
                        </a:rPr>
                        <a:t>SP-231738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altLang="ko-K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SP-231741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91169</TotalTime>
  <Words>2962</Words>
  <Application>Microsoft Office PowerPoint</Application>
  <PresentationFormat>Widescreen</PresentationFormat>
  <Paragraphs>684</Paragraphs>
  <Slides>31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Malgun Gothic</vt:lpstr>
      <vt:lpstr>SimSun</vt:lpstr>
      <vt:lpstr>Algerian</vt:lpstr>
      <vt:lpstr>Arial</vt:lpstr>
      <vt:lpstr>Arial </vt:lpstr>
      <vt:lpstr>Calibri</vt:lpstr>
      <vt:lpstr>Times New Roman</vt:lpstr>
      <vt:lpstr>Office Theme</vt:lpstr>
      <vt:lpstr>Worksheet</vt:lpstr>
      <vt:lpstr>     SA WG6 status report to TSG SA#103    </vt:lpstr>
      <vt:lpstr>SA6 leadership and subgroups</vt:lpstr>
      <vt:lpstr>Executive Summary</vt:lpstr>
      <vt:lpstr>Items of Interest</vt:lpstr>
      <vt:lpstr>SA6#59 Statistics</vt:lpstr>
      <vt:lpstr>Number of Tdocs in SA6</vt:lpstr>
      <vt:lpstr>PowerPoint Presentation</vt:lpstr>
      <vt:lpstr>SA6 Release 18 Maintenance</vt:lpstr>
      <vt:lpstr>Approved SA6 Release 19 Work/Study Items</vt:lpstr>
      <vt:lpstr>enhMC</vt:lpstr>
      <vt:lpstr>MCShAC</vt:lpstr>
      <vt:lpstr>FRMCS_Ph5</vt:lpstr>
      <vt:lpstr>5GMARCH_Ph3 (WID)</vt:lpstr>
      <vt:lpstr>UASAPP_Ph3</vt:lpstr>
      <vt:lpstr>SEALDD_PH2</vt:lpstr>
      <vt:lpstr>CAPIF_EXT</vt:lpstr>
      <vt:lpstr>EDGEAPP_Ph3</vt:lpstr>
      <vt:lpstr>FS_eLSAPP</vt:lpstr>
      <vt:lpstr>eMMTelAPP (SID/WID)</vt:lpstr>
      <vt:lpstr>FS_AIMLAPP</vt:lpstr>
      <vt:lpstr>FS_Metaverse_App</vt:lpstr>
      <vt:lpstr>FS_5GSAT_Ph3_App</vt:lpstr>
      <vt:lpstr>FS_XRApp</vt:lpstr>
      <vt:lpstr>FS_CAPIF_Ph3</vt:lpstr>
      <vt:lpstr>PowerPoint Presentation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 and Goodbye! 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2740</cp:revision>
  <cp:lastPrinted>2016-09-13T11:31:59Z</cp:lastPrinted>
  <dcterms:created xsi:type="dcterms:W3CDTF">2008-08-30T09:32:10Z</dcterms:created>
  <dcterms:modified xsi:type="dcterms:W3CDTF">2024-03-11T21:19:57Z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