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changesInfos/changesInfo1.xml" ContentType="application/vnd.ms-powerpoint.changesinfo+xml"/>
  <Override PartName="/ppt/authors.xml" ContentType="application/vnd.ms-powerpoint.author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7"/>
  </p:notesMasterIdLst>
  <p:handoutMasterIdLst>
    <p:handoutMasterId r:id="rId8"/>
  </p:handoutMasterIdLst>
  <p:sldIdLst>
    <p:sldId id="341" r:id="rId5"/>
    <p:sldId id="2147377729" r:id="rId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EEA0484-F180-6EBC-0E55-1F0FC298DB68}" name="QC(MK)" initials="QC" userId="QC(MK)" providerId="None"/>
  <p188:author id="{A82A7EEB-9B7B-E2C7-6F91-659F2C138F8B}" name="Rajeev-QC" initials="RK" userId="Rajeev-QC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2803261-6A21-4C6D-91F7-C1B360A2EB49}" v="2" dt="2023-06-15T01:21:32.5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>
        <p:scale>
          <a:sx n="120" d="100"/>
          <a:sy n="120" d="100"/>
        </p:scale>
        <p:origin x="84" y="-21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2784" y="3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microsoft.com/office/2018/10/relationships/authors" Target="authors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ris Zisimopoulos" userId="b25c0fab-12cb-423d-a4aa-23cb9ecb5291" providerId="ADAL" clId="{C2803261-6A21-4C6D-91F7-C1B360A2EB49}"/>
    <pc:docChg chg="custSel delSld modSld modMainMaster">
      <pc:chgData name="Haris Zisimopoulos" userId="b25c0fab-12cb-423d-a4aa-23cb9ecb5291" providerId="ADAL" clId="{C2803261-6A21-4C6D-91F7-C1B360A2EB49}" dt="2023-06-15T01:37:11.313" v="610" actId="20577"/>
      <pc:docMkLst>
        <pc:docMk/>
      </pc:docMkLst>
      <pc:sldChg chg="modSp mod">
        <pc:chgData name="Haris Zisimopoulos" userId="b25c0fab-12cb-423d-a4aa-23cb9ecb5291" providerId="ADAL" clId="{C2803261-6A21-4C6D-91F7-C1B360A2EB49}" dt="2023-06-15T01:28:43.068" v="604" actId="20577"/>
        <pc:sldMkLst>
          <pc:docMk/>
          <pc:sldMk cId="0" sldId="341"/>
        </pc:sldMkLst>
        <pc:spChg chg="mod">
          <ac:chgData name="Haris Zisimopoulos" userId="b25c0fab-12cb-423d-a4aa-23cb9ecb5291" providerId="ADAL" clId="{C2803261-6A21-4C6D-91F7-C1B360A2EB49}" dt="2023-06-15T01:21:19.449" v="108" actId="1076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Haris Zisimopoulos" userId="b25c0fab-12cb-423d-a4aa-23cb9ecb5291" providerId="ADAL" clId="{C2803261-6A21-4C6D-91F7-C1B360A2EB49}" dt="2023-06-15T01:28:43.068" v="604" actId="20577"/>
          <ac:spMkLst>
            <pc:docMk/>
            <pc:sldMk cId="0" sldId="341"/>
            <ac:spMk id="5123" creationId="{9FAD3684-801E-4E1E-85EB-F5F3E5D37277}"/>
          </ac:spMkLst>
        </pc:spChg>
      </pc:sldChg>
      <pc:sldChg chg="delSp modSp mod">
        <pc:chgData name="Haris Zisimopoulos" userId="b25c0fab-12cb-423d-a4aa-23cb9ecb5291" providerId="ADAL" clId="{C2803261-6A21-4C6D-91F7-C1B360A2EB49}" dt="2023-06-15T01:37:11.313" v="610" actId="20577"/>
        <pc:sldMkLst>
          <pc:docMk/>
          <pc:sldMk cId="2171290233" sldId="2147377729"/>
        </pc:sldMkLst>
        <pc:spChg chg="mod">
          <ac:chgData name="Haris Zisimopoulos" userId="b25c0fab-12cb-423d-a4aa-23cb9ecb5291" providerId="ADAL" clId="{C2803261-6A21-4C6D-91F7-C1B360A2EB49}" dt="2023-06-15T01:37:11.313" v="610" actId="20577"/>
          <ac:spMkLst>
            <pc:docMk/>
            <pc:sldMk cId="2171290233" sldId="2147377729"/>
            <ac:spMk id="2" creationId="{B6010D5F-4976-D423-8C1A-7126DDA457C7}"/>
          </ac:spMkLst>
        </pc:spChg>
        <pc:spChg chg="mod">
          <ac:chgData name="Haris Zisimopoulos" userId="b25c0fab-12cb-423d-a4aa-23cb9ecb5291" providerId="ADAL" clId="{C2803261-6A21-4C6D-91F7-C1B360A2EB49}" dt="2023-06-15T01:21:24.748" v="117" actId="20577"/>
          <ac:spMkLst>
            <pc:docMk/>
            <pc:sldMk cId="2171290233" sldId="2147377729"/>
            <ac:spMk id="3" creationId="{149E2552-B054-EBC7-AC86-5F2CCE474D89}"/>
          </ac:spMkLst>
        </pc:spChg>
        <pc:spChg chg="del">
          <ac:chgData name="Haris Zisimopoulos" userId="b25c0fab-12cb-423d-a4aa-23cb9ecb5291" providerId="ADAL" clId="{C2803261-6A21-4C6D-91F7-C1B360A2EB49}" dt="2023-06-15T01:21:29.249" v="119" actId="478"/>
          <ac:spMkLst>
            <pc:docMk/>
            <pc:sldMk cId="2171290233" sldId="2147377729"/>
            <ac:spMk id="4" creationId="{4F3F97FF-6913-E9A6-8BA7-CA36ADD97C1B}"/>
          </ac:spMkLst>
        </pc:spChg>
        <pc:grpChg chg="del">
          <ac:chgData name="Haris Zisimopoulos" userId="b25c0fab-12cb-423d-a4aa-23cb9ecb5291" providerId="ADAL" clId="{C2803261-6A21-4C6D-91F7-C1B360A2EB49}" dt="2023-06-15T01:21:27.034" v="118" actId="478"/>
          <ac:grpSpMkLst>
            <pc:docMk/>
            <pc:sldMk cId="2171290233" sldId="2147377729"/>
            <ac:grpSpMk id="9" creationId="{CC3B6994-DA5A-E88E-2760-0667BBECA53C}"/>
          </ac:grpSpMkLst>
        </pc:grpChg>
      </pc:sldChg>
      <pc:sldChg chg="del">
        <pc:chgData name="Haris Zisimopoulos" userId="b25c0fab-12cb-423d-a4aa-23cb9ecb5291" providerId="ADAL" clId="{C2803261-6A21-4C6D-91F7-C1B360A2EB49}" dt="2023-06-15T01:27:15.160" v="583" actId="47"/>
        <pc:sldMkLst>
          <pc:docMk/>
          <pc:sldMk cId="3431737586" sldId="2147377730"/>
        </pc:sldMkLst>
      </pc:sldChg>
      <pc:sldChg chg="del">
        <pc:chgData name="Haris Zisimopoulos" userId="b25c0fab-12cb-423d-a4aa-23cb9ecb5291" providerId="ADAL" clId="{C2803261-6A21-4C6D-91F7-C1B360A2EB49}" dt="2023-06-15T01:27:15.160" v="583" actId="47"/>
        <pc:sldMkLst>
          <pc:docMk/>
          <pc:sldMk cId="11441978" sldId="2147377732"/>
        </pc:sldMkLst>
      </pc:sldChg>
      <pc:sldChg chg="del">
        <pc:chgData name="Haris Zisimopoulos" userId="b25c0fab-12cb-423d-a4aa-23cb9ecb5291" providerId="ADAL" clId="{C2803261-6A21-4C6D-91F7-C1B360A2EB49}" dt="2023-06-15T01:27:15.160" v="583" actId="47"/>
        <pc:sldMkLst>
          <pc:docMk/>
          <pc:sldMk cId="2143149659" sldId="2147377733"/>
        </pc:sldMkLst>
      </pc:sldChg>
      <pc:sldMasterChg chg="modSp mod">
        <pc:chgData name="Haris Zisimopoulos" userId="b25c0fab-12cb-423d-a4aa-23cb9ecb5291" providerId="ADAL" clId="{C2803261-6A21-4C6D-91F7-C1B360A2EB49}" dt="2023-06-15T01:21:14.005" v="107" actId="20577"/>
        <pc:sldMasterMkLst>
          <pc:docMk/>
          <pc:sldMasterMk cId="0" sldId="2147485146"/>
        </pc:sldMasterMkLst>
        <pc:spChg chg="mod">
          <ac:chgData name="Haris Zisimopoulos" userId="b25c0fab-12cb-423d-a4aa-23cb9ecb5291" providerId="ADAL" clId="{C2803261-6A21-4C6D-91F7-C1B360A2EB49}" dt="2023-06-15T01:21:06.149" v="100" actId="20577"/>
          <ac:spMkLst>
            <pc:docMk/>
            <pc:sldMasterMk cId="0" sldId="2147485146"/>
            <ac:spMk id="11" creationId="{AA2802BD-1B72-4AD1-8184-0FD099607084}"/>
          </ac:spMkLst>
        </pc:spChg>
        <pc:spChg chg="mod">
          <ac:chgData name="Haris Zisimopoulos" userId="b25c0fab-12cb-423d-a4aa-23cb9ecb5291" providerId="ADAL" clId="{C2803261-6A21-4C6D-91F7-C1B360A2EB49}" dt="2023-06-15T01:21:14.005" v="107" actId="20577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=""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0348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424497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426464"/>
            <a:ext cx="11432977" cy="5128447"/>
          </a:xfrm>
        </p:spPr>
        <p:txBody>
          <a:bodyPr/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761239"/>
            <a:ext cx="11432977" cy="45858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1235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=""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=""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=""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=""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4665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TSG SA #100	</a:t>
            </a:r>
          </a:p>
          <a:p>
            <a:pPr eaLnBrk="1" hangingPunct="1">
              <a:defRPr/>
            </a:pPr>
            <a:r>
              <a:rPr lang="fi-FI" altLang="en-US" sz="1400" b="1" dirty="0">
                <a:latin typeface="Arial "/>
              </a:rPr>
              <a:t>Taipei, June 12-16 2023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=""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 smtClean="0">
                <a:solidFill>
                  <a:srgbClr val="0000FF"/>
                </a:solidFill>
                <a:latin typeface="Arial "/>
              </a:rPr>
              <a:t>SP-230760</a:t>
            </a:r>
            <a:endParaRPr lang="sv-SE" altLang="en-US" sz="14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=""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0392" y="1810893"/>
            <a:ext cx="9308592" cy="2852737"/>
          </a:xfrm>
        </p:spPr>
        <p:txBody>
          <a:bodyPr/>
          <a:lstStyle/>
          <a:p>
            <a:pPr eaLnBrk="1" hangingPunct="1"/>
            <a:r>
              <a:rPr lang="en-GB" altLang="en-US" sz="5800" dirty="0"/>
              <a:t>Proposed topics for moderated email discussion before SA#101</a:t>
            </a:r>
            <a:r>
              <a:rPr lang="en-GB" altLang="en-US" dirty="0"/>
              <a:t/>
            </a:r>
            <a:br>
              <a:rPr lang="en-GB" altLang="en-US" dirty="0"/>
            </a:br>
            <a:endParaRPr lang="en-GB" altLang="en-US" sz="3200" dirty="0">
              <a:solidFill>
                <a:srgbClr val="FF0000"/>
              </a:solidFill>
            </a:endParaRPr>
          </a:p>
        </p:txBody>
      </p:sp>
      <p:sp>
        <p:nvSpPr>
          <p:cNvPr id="5123" name="Text Placeholder 2">
            <a:extLst>
              <a:ext uri="{FF2B5EF4-FFF2-40B4-BE49-F238E27FC236}">
                <a16:creationId xmlns=""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850392" y="5047107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Source: </a:t>
            </a:r>
            <a:r>
              <a:rPr lang="en-GB" altLang="en-US" dirty="0" smtClean="0"/>
              <a:t>SA2 Chair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="" xmlns:a16="http://schemas.microsoft.com/office/drawing/2014/main" id="{B6010D5F-4976-D423-8C1A-7126DDA457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98" y="1303270"/>
            <a:ext cx="10668942" cy="5128447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It is proposed to endorse the following list of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topics as candidates in SA#100 for which SA2 will submit agreed SID in SA#101: 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en-US" sz="16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Satellite Access 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6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Ambient IoT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6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AI/ML enhancements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6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Multi-access (Dual 3GPP + ATSSS </a:t>
            </a:r>
            <a:r>
              <a:rPr lang="en-US" sz="1600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Enh</a:t>
            </a:r>
            <a:r>
              <a:rPr lang="en-US" sz="16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6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 Efficiency / Energy Saving as a Service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6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XRM and Metaverse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6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IMS and NG_RTC enhancements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If approval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of the resulting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SIDs is possible in SA#101 then work can start on them in Q4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2023 (with limited </a:t>
            </a:r>
            <a:r>
              <a:rPr lang="en-GB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scope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SA2 try to not allocate more that 50% of over all Rel-19 TU budget (for selected SIDs shown in bullet #1).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The remaining “core” topics will have moderated discussion during Q3 2023 and any resulting SIDs are targeted for approval in SA#102</a:t>
            </a:r>
          </a:p>
          <a:p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The final decision on the complete set of SIDs for Rel-19 (and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work tasks and TU budget of each SID) will be taken in SA#102</a:t>
            </a:r>
          </a:p>
        </p:txBody>
      </p:sp>
      <p:sp>
        <p:nvSpPr>
          <p:cNvPr id="3" name="Title 2">
            <a:extLst>
              <a:ext uri="{FF2B5EF4-FFF2-40B4-BE49-F238E27FC236}">
                <a16:creationId xmlns="" xmlns:a16="http://schemas.microsoft.com/office/drawing/2014/main" id="{149E2552-B054-EBC7-AC86-5F2CCE474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106" y="391013"/>
            <a:ext cx="11432977" cy="590931"/>
          </a:xfrm>
        </p:spPr>
        <p:txBody>
          <a:bodyPr/>
          <a:lstStyle/>
          <a:p>
            <a:r>
              <a:rPr lang="en-US" sz="3600" dirty="0"/>
              <a:t>Proposals</a:t>
            </a:r>
          </a:p>
        </p:txBody>
      </p:sp>
    </p:spTree>
    <p:extLst>
      <p:ext uri="{BB962C8B-B14F-4D97-AF65-F5344CB8AC3E}">
        <p14:creationId xmlns:p14="http://schemas.microsoft.com/office/powerpoint/2010/main" val="21712902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280d8efa-eff2-4910-88d2-79ca146720c4"/>
    <ds:schemaRef ds:uri="679a257e-872f-4c98-9e8a-0a9c104f72c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679a257e-872f-4c98-9e8a-0a9c104f72cd"/>
    <ds:schemaRef ds:uri="280d8efa-eff2-4910-88d2-79ca146720c4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8770</TotalTime>
  <Words>167</Words>
  <Application>Microsoft Office PowerPoint</Application>
  <PresentationFormat>Widescreen</PresentationFormat>
  <Paragraphs>16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1" baseType="lpstr">
      <vt:lpstr>Arial </vt:lpstr>
      <vt:lpstr>ＭＳ Ｐゴシック</vt:lpstr>
      <vt:lpstr>Qualcomm Office Regular</vt:lpstr>
      <vt:lpstr>Qualcomm Regular</vt:lpstr>
      <vt:lpstr>Arial</vt:lpstr>
      <vt:lpstr>Calibri</vt:lpstr>
      <vt:lpstr>Calibri Light</vt:lpstr>
      <vt:lpstr>Times New Roman</vt:lpstr>
      <vt:lpstr>Office Theme</vt:lpstr>
      <vt:lpstr>Proposed topics for moderated email discussion before SA#101 </vt:lpstr>
      <vt:lpstr>Proposals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Andy Bennett</cp:lastModifiedBy>
  <cp:revision>627</cp:revision>
  <dcterms:created xsi:type="dcterms:W3CDTF">2010-02-05T13:52:04Z</dcterms:created>
  <dcterms:modified xsi:type="dcterms:W3CDTF">2023-06-15T06:10:44Z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