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5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16/05/2019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16/05/2019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#83</a:t>
            </a:r>
            <a:endParaRPr lang="en-US" b="1" dirty="0"/>
          </a:p>
          <a:p>
            <a:r>
              <a:rPr lang="en-US" b="1" dirty="0"/>
              <a:t>Reno, </a:t>
            </a:r>
            <a:r>
              <a:rPr lang="en-GB" b="1" dirty="0"/>
              <a:t>Nevada, </a:t>
            </a:r>
            <a:r>
              <a:rPr lang="en-US" b="1" dirty="0"/>
              <a:t>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R5-194290</a:t>
            </a:r>
            <a:r>
              <a:rPr lang="fr-FR" b="1" dirty="0">
                <a:highlight>
                  <a:srgbClr val="FFFF00"/>
                </a:highlight>
              </a:rPr>
              <a:t>r1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Proposal TT Way Forward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 for SUM of Power</a:t>
            </a:r>
            <a:endParaRPr lang="en-GB" noProof="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  <a:highlight>
                  <a:srgbClr val="FFFF00"/>
                </a:highlight>
              </a:rPr>
              <a:t>Background: MU agreed in </a:t>
            </a:r>
            <a:r>
              <a:rPr lang="en-GB" sz="2400" dirty="0">
                <a:solidFill>
                  <a:srgbClr val="FF0000"/>
                </a:solidFill>
                <a:highlight>
                  <a:srgbClr val="FFFF00"/>
                </a:highlight>
              </a:rPr>
              <a:t>R5-193830r2</a:t>
            </a:r>
            <a:endParaRPr lang="en-GB" sz="2400" noProof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  <a:endParaRPr lang="en-GB" sz="2000" noProof="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Proposed WF for TT</a:t>
            </a:r>
          </a:p>
          <a:p>
            <a:pPr lvl="1"/>
            <a:r>
              <a:rPr lang="en-GB" sz="2000" i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UL-MIMO: same TT of Single Antenna</a:t>
            </a:r>
          </a:p>
          <a:p>
            <a:pPr lvl="1"/>
            <a:r>
              <a:rPr lang="en-GB" sz="2000" i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NSA: TT</a:t>
            </a:r>
            <a:r>
              <a:rPr lang="en-GB" sz="1600" i="1" baseline="-25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</a:p>
          <a:p>
            <a:pPr lvl="1"/>
            <a:r>
              <a:rPr lang="en-GB" sz="2000" i="1" noProof="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  <a:endParaRPr lang="en-GB" sz="2000" i="1" noProof="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dirty="0"/>
              <a:t>UL-MIMO MU are requested to be further analysed due to the following discussion papers as RAN5 5G AH#5</a:t>
            </a:r>
          </a:p>
          <a:p>
            <a:pPr lvl="2"/>
            <a:r>
              <a:rPr lang="en-GB" dirty="0"/>
              <a:t>R5-192995, R5-193057</a:t>
            </a:r>
          </a:p>
          <a:p>
            <a:pPr lvl="1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RAN5#83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New TCs: 6.2A.1.1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Updated Sum of Power Test cases MU based on R5-193830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Updated TT based on previous slide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Removed square brackets to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Time alignment error for UL_MIMO (TT = 25ns) </a:t>
            </a:r>
            <a:endParaRPr lang="en-GB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the following Test </a:t>
            </a:r>
            <a:r>
              <a:rPr lang="en-GB" dirty="0"/>
              <a:t>Cases (RAN5 5G AH#5):</a:t>
            </a:r>
          </a:p>
          <a:p>
            <a:pPr lvl="2"/>
            <a:r>
              <a:rPr lang="en-GB" dirty="0"/>
              <a:t>6.2B.2.4 (R5-193451), 6.5A.2.2 (R5-193459), </a:t>
            </a:r>
          </a:p>
          <a:p>
            <a:pPr lvl="2"/>
            <a:r>
              <a:rPr lang="en-GB" dirty="0"/>
              <a:t>7.3B.2.3.1  7.3B.2.3.2, 7.3B.2.6.1, 7.3B.2.6.2 (R5-193500)</a:t>
            </a:r>
          </a:p>
          <a:p>
            <a:pPr lvl="2"/>
            <a:r>
              <a:rPr lang="en-GB" dirty="0"/>
              <a:t>7.5B.4.1 (R5-193317), 7.5B.4.2 (R5-193467)</a:t>
            </a:r>
          </a:p>
          <a:p>
            <a:pPr lvl="1"/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Changes in RAN5#83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Alignment to Annex F: 7.6B.2.3, 6.4B.2.3.1 - 6.4B.2.3.4 (TC pointer)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Updated NSA Test cases MU based on R5-193830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Not updated TT pending previous slide agreement</a:t>
            </a: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4945</TotalTime>
  <Words>601</Words>
  <Application>Microsoft Office PowerPoint</Application>
  <PresentationFormat>On-screen Show (4:3)</PresentationFormat>
  <Paragraphs>54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Proposal TT Way Forward for SUM of Power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198</cp:revision>
  <dcterms:created xsi:type="dcterms:W3CDTF">2018-05-23T08:39:00Z</dcterms:created>
  <dcterms:modified xsi:type="dcterms:W3CDTF">2019-05-16T19:16:17Z</dcterms:modified>
</cp:coreProperties>
</file>