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000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23/08/2018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23/08/2018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23/08/2018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23/08/2018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23/08/2018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23/08/2018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23/08/2018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23/08/2018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23/08/2018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23/08/2018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23/08/2018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23/08/2018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FR1 TT </a:t>
            </a:r>
            <a:r>
              <a:rPr lang="fr-FR" dirty="0" err="1"/>
              <a:t>Way</a:t>
            </a:r>
            <a:r>
              <a:rPr lang="fr-FR" dirty="0"/>
              <a:t> </a:t>
            </a:r>
            <a:r>
              <a:rPr lang="fr-FR" dirty="0" err="1"/>
              <a:t>Forward</a:t>
            </a:r>
            <a:r>
              <a:rPr lang="fr-FR" dirty="0"/>
              <a:t>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TSG-RAN5 WG5 Meeting #80	</a:t>
            </a:r>
          </a:p>
          <a:p>
            <a:r>
              <a:rPr lang="it-IT" b="1" dirty="0" err="1"/>
              <a:t>Gothenburg</a:t>
            </a:r>
            <a:r>
              <a:rPr lang="en-US" b="1" dirty="0"/>
              <a:t>, Sweden, 20</a:t>
            </a:r>
            <a:r>
              <a:rPr lang="en-US" b="1" baseline="30000" dirty="0"/>
              <a:t>th</a:t>
            </a:r>
            <a:r>
              <a:rPr lang="en-US" b="1" dirty="0"/>
              <a:t> – 24</a:t>
            </a:r>
            <a:r>
              <a:rPr lang="en-US" b="1" baseline="30000" dirty="0"/>
              <a:t>th</a:t>
            </a:r>
            <a:r>
              <a:rPr lang="en-US" b="1" dirty="0"/>
              <a:t> August 2018</a:t>
            </a:r>
            <a:r>
              <a:rPr lang="en-US" b="1" i="1" dirty="0"/>
              <a:t> 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R5-184068</a:t>
            </a:r>
            <a:r>
              <a:rPr lang="fr-FR" b="1" dirty="0">
                <a:solidFill>
                  <a:srgbClr val="FF0000"/>
                </a:solidFill>
              </a:rPr>
              <a:t>r1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/>
              <a:t>Telecom Italia</a:t>
            </a: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Background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At RAN5#79 </a:t>
            </a:r>
            <a:r>
              <a:rPr lang="en-GB" dirty="0"/>
              <a:t>the </a:t>
            </a:r>
            <a:r>
              <a:rPr lang="en-US" dirty="0"/>
              <a:t>Maximum Test System Uncertainty for NR FR1 </a:t>
            </a:r>
            <a:r>
              <a:rPr lang="en-US" dirty="0" err="1"/>
              <a:t>TRx</a:t>
            </a:r>
            <a:r>
              <a:rPr lang="en-US" dirty="0"/>
              <a:t> tests in</a:t>
            </a:r>
            <a:r>
              <a:rPr lang="en-GB" dirty="0"/>
              <a:t> TS 38.521-1 </a:t>
            </a:r>
            <a:r>
              <a:rPr lang="en-US" dirty="0"/>
              <a:t> has been agreed in </a:t>
            </a:r>
            <a:r>
              <a:rPr lang="en-GB" dirty="0"/>
              <a:t>R5-183952</a:t>
            </a:r>
            <a:endParaRPr lang="en-US" dirty="0"/>
          </a:p>
          <a:p>
            <a:r>
              <a:rPr lang="en-US" dirty="0"/>
              <a:t>At RAN5#79</a:t>
            </a:r>
            <a:r>
              <a:rPr lang="en-GB" dirty="0"/>
              <a:t> a Way Forward on FR1 TTs </a:t>
            </a:r>
            <a:r>
              <a:rPr lang="en-US" dirty="0"/>
              <a:t>for NR FR1 </a:t>
            </a:r>
            <a:r>
              <a:rPr lang="en-US" dirty="0" err="1"/>
              <a:t>TRx</a:t>
            </a:r>
            <a:r>
              <a:rPr lang="en-US" dirty="0"/>
              <a:t> tests in</a:t>
            </a:r>
            <a:r>
              <a:rPr lang="en-GB" dirty="0"/>
              <a:t> TS 38.521-1 has been agreed in R5-183952 (Except the FFS items)</a:t>
            </a:r>
            <a:endParaRPr lang="en-US" dirty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97795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err="1"/>
              <a:t>Agreed</a:t>
            </a:r>
            <a:r>
              <a:rPr lang="it-IT" dirty="0"/>
              <a:t> Way </a:t>
            </a:r>
            <a:r>
              <a:rPr lang="it-IT" dirty="0" err="1"/>
              <a:t>Forward</a:t>
            </a:r>
            <a:r>
              <a:rPr lang="it-IT" dirty="0"/>
              <a:t>: </a:t>
            </a:r>
            <a:r>
              <a:rPr lang="fr-FR" dirty="0"/>
              <a:t>TT &lt; MU</a:t>
            </a:r>
            <a:endParaRPr lang="it-I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dirty="0"/>
              <a:t>At RAN5#79 TT WF agreed in R5-183952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WF: The proposed FR1 TT Values are included in the spreadsheet file, based on the following assumption:</a:t>
            </a:r>
          </a:p>
          <a:p>
            <a:pPr lvl="1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TT values should not exceed the value adopted in pure LTE (TS 36.521-1 BW ≤ 20 MHz f ≤ 4.2 GHz). It is assumed that the amount of uncertainty exceeding the E-UTRAN shall not be considered.</a:t>
            </a:r>
          </a:p>
        </p:txBody>
      </p:sp>
    </p:spTree>
    <p:extLst>
      <p:ext uri="{BB962C8B-B14F-4D97-AF65-F5344CB8AC3E}">
        <p14:creationId xmlns:p14="http://schemas.microsoft.com/office/powerpoint/2010/main" val="1308409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Spreadsheet file update RAN5#80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t-IT" dirty="0"/>
              <a:t>TC 6.3.2 </a:t>
            </a:r>
            <a:r>
              <a:rPr lang="en-GB" dirty="0"/>
              <a:t>Transmit</a:t>
            </a:r>
            <a:r>
              <a:rPr lang="it-IT" dirty="0"/>
              <a:t> OFF power: </a:t>
            </a:r>
            <a:r>
              <a:rPr lang="it-IT" dirty="0" err="1"/>
              <a:t>correction</a:t>
            </a:r>
            <a:r>
              <a:rPr lang="it-IT" dirty="0"/>
              <a:t> </a:t>
            </a:r>
            <a:r>
              <a:rPr lang="en-US" dirty="0"/>
              <a:t>f&lt;=3GHz, BW&gt;40MHz is 1.7 dB</a:t>
            </a:r>
          </a:p>
          <a:p>
            <a:r>
              <a:rPr lang="en-US" dirty="0"/>
              <a:t>TC 6.4.1 Frequency error: correction TT = 15Hz</a:t>
            </a:r>
          </a:p>
          <a:p>
            <a:r>
              <a:rPr lang="en-US" dirty="0">
                <a:solidFill>
                  <a:srgbClr val="FF0000"/>
                </a:solidFill>
              </a:rPr>
              <a:t>Introduced MU update proposed in R5-184484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TCs 6.3.4.2, 6.3.4.3, 6.3.4.4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TCs 6.4.2.1, 6.4.2.2, 6.4.2.3, 6.4.2.4</a:t>
            </a:r>
          </a:p>
          <a:p>
            <a:r>
              <a:rPr lang="en-US">
                <a:solidFill>
                  <a:srgbClr val="FF0000"/>
                </a:solidFill>
              </a:rPr>
              <a:t>TT </a:t>
            </a:r>
            <a:r>
              <a:rPr lang="en-US" dirty="0">
                <a:solidFill>
                  <a:srgbClr val="FF0000"/>
                </a:solidFill>
              </a:rPr>
              <a:t>updated accordingly to the WF for to the above listed TCs</a:t>
            </a:r>
            <a:endParaRPr lang="it-IT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177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Question to RAN5 WG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Q: Is it beneficial for RAN5 to maintain the spreadsheet?</a:t>
            </a:r>
          </a:p>
          <a:p>
            <a:r>
              <a:rPr lang="en-GB" dirty="0">
                <a:solidFill>
                  <a:srgbClr val="FF0000"/>
                </a:solidFill>
              </a:rPr>
              <a:t>A: RAN5 agreed to maintain the document until the TT for FR1 and FR2 are finalized</a:t>
            </a:r>
          </a:p>
        </p:txBody>
      </p:sp>
    </p:spTree>
    <p:extLst>
      <p:ext uri="{BB962C8B-B14F-4D97-AF65-F5344CB8AC3E}">
        <p14:creationId xmlns:p14="http://schemas.microsoft.com/office/powerpoint/2010/main" val="216737238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2464</TotalTime>
  <Words>231</Words>
  <Application>Microsoft Office PowerPoint</Application>
  <PresentationFormat>On-screen Show (4:3)</PresentationFormat>
  <Paragraphs>22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Thème Office</vt:lpstr>
      <vt:lpstr>FR1 TT Way Forward update</vt:lpstr>
      <vt:lpstr>Background</vt:lpstr>
      <vt:lpstr>Agreed Way Forward: TT &lt; MU</vt:lpstr>
      <vt:lpstr>Spreadsheet file update RAN5#80</vt:lpstr>
      <vt:lpstr>Question to RAN5 WG</vt:lpstr>
    </vt:vector>
  </TitlesOfParts>
  <Company>ORANGE FT Group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TT values in FR1</dc:title>
  <dc:creator>KHANFIR Hajer IMT/OLS</dc:creator>
  <cp:lastModifiedBy>Ubicini Massimiliano</cp:lastModifiedBy>
  <cp:revision>93</cp:revision>
  <dcterms:created xsi:type="dcterms:W3CDTF">2018-05-23T08:39:00Z</dcterms:created>
  <dcterms:modified xsi:type="dcterms:W3CDTF">2018-08-23T07:18:22Z</dcterms:modified>
</cp:coreProperties>
</file>