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715" r:id="rId4"/>
  </p:sldMasterIdLst>
  <p:notesMasterIdLst>
    <p:notesMasterId r:id="rId8"/>
  </p:notesMasterIdLst>
  <p:handoutMasterIdLst>
    <p:handoutMasterId r:id="rId9"/>
  </p:handoutMasterIdLst>
  <p:sldIdLst>
    <p:sldId id="2147376224" r:id="rId5"/>
    <p:sldId id="2147376226" r:id="rId6"/>
    <p:sldId id="2147376228"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chine Readable PICS" id="{2C9DC1DC-DC52-4730-B7DA-888882CCC10D}">
          <p14:sldIdLst>
            <p14:sldId id="2147376224"/>
            <p14:sldId id="2147376226"/>
            <p14:sldId id="2147376228"/>
          </p14:sldIdLst>
        </p14:section>
        <p14:section name="Untitled Section" id="{24B17573-D079-42EB-8384-577ADE8B127F}">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Joe Agusta" initials="JA" lastIdx="3" clrIdx="1">
    <p:extLst>
      <p:ext uri="{19B8F6BF-5375-455C-9EA6-DF929625EA0E}">
        <p15:presenceInfo xmlns:p15="http://schemas.microsoft.com/office/powerpoint/2012/main" userId="S::jagusta@qualcomm.com::ebc70a1d-5555-40d2-a10f-2b32be6b563f" providerId="AD"/>
      </p:ext>
    </p:extLst>
  </p:cmAuthor>
  <p:cmAuthor id="3" name="Pamela Soggu" initials="PS" lastIdx="4" clrIdx="2">
    <p:extLst>
      <p:ext uri="{19B8F6BF-5375-455C-9EA6-DF929625EA0E}">
        <p15:presenceInfo xmlns:p15="http://schemas.microsoft.com/office/powerpoint/2012/main" userId="S::psoggu@qualcomm.com::ea3a5c2e-ee51-47fa-84c6-ac33efa5d57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92D050"/>
    <a:srgbClr val="ACBACF"/>
    <a:srgbClr val="F2F3F5"/>
    <a:srgbClr val="4C5B6E"/>
    <a:srgbClr val="496471"/>
    <a:srgbClr val="F2F5F8"/>
    <a:srgbClr val="F0F2F6"/>
    <a:srgbClr val="FAFBFC"/>
    <a:srgbClr val="F9FB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52" autoAdjust="0"/>
    <p:restoredTop sz="87167" autoAdjust="0"/>
  </p:normalViewPr>
  <p:slideViewPr>
    <p:cSldViewPr snapToGrid="0">
      <p:cViewPr varScale="1">
        <p:scale>
          <a:sx n="130" d="100"/>
          <a:sy n="130" d="100"/>
        </p:scale>
        <p:origin x="1044" y="33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ogesh Tugnawat" userId="17507643-4e59-440e-9fab-8bbf7b89c32d" providerId="ADAL" clId="{8C09CF0D-D417-4166-9317-C6B1726BBF02}"/>
    <pc:docChg chg="custSel addSld delSld modSld sldOrd modSection">
      <pc:chgData name="Yogesh Tugnawat" userId="17507643-4e59-440e-9fab-8bbf7b89c32d" providerId="ADAL" clId="{8C09CF0D-D417-4166-9317-C6B1726BBF02}" dt="2024-08-07T17:31:58.942" v="96" actId="20577"/>
      <pc:docMkLst>
        <pc:docMk/>
      </pc:docMkLst>
      <pc:sldChg chg="modSp mod">
        <pc:chgData name="Yogesh Tugnawat" userId="17507643-4e59-440e-9fab-8bbf7b89c32d" providerId="ADAL" clId="{8C09CF0D-D417-4166-9317-C6B1726BBF02}" dt="2024-08-07T17:21:33.047" v="18" actId="6549"/>
        <pc:sldMkLst>
          <pc:docMk/>
          <pc:sldMk cId="2898353981" sldId="2147376222"/>
        </pc:sldMkLst>
      </pc:sldChg>
      <pc:sldChg chg="modSp mod">
        <pc:chgData name="Yogesh Tugnawat" userId="17507643-4e59-440e-9fab-8bbf7b89c32d" providerId="ADAL" clId="{8C09CF0D-D417-4166-9317-C6B1726BBF02}" dt="2024-08-07T17:17:42.054" v="0" actId="113"/>
        <pc:sldMkLst>
          <pc:docMk/>
          <pc:sldMk cId="1866300763" sldId="2147376224"/>
        </pc:sldMkLst>
      </pc:sldChg>
      <pc:sldChg chg="modSp mod">
        <pc:chgData name="Yogesh Tugnawat" userId="17507643-4e59-440e-9fab-8bbf7b89c32d" providerId="ADAL" clId="{8C09CF0D-D417-4166-9317-C6B1726BBF02}" dt="2024-08-07T17:23:01.607" v="20"/>
        <pc:sldMkLst>
          <pc:docMk/>
          <pc:sldMk cId="344570647" sldId="2147376227"/>
        </pc:sldMkLst>
      </pc:sldChg>
      <pc:sldChg chg="del">
        <pc:chgData name="Yogesh Tugnawat" userId="17507643-4e59-440e-9fab-8bbf7b89c32d" providerId="ADAL" clId="{8C09CF0D-D417-4166-9317-C6B1726BBF02}" dt="2024-08-07T17:26:40.225" v="31" actId="47"/>
        <pc:sldMkLst>
          <pc:docMk/>
          <pc:sldMk cId="2274494211" sldId="2147376246"/>
        </pc:sldMkLst>
      </pc:sldChg>
      <pc:sldChg chg="modSp mod">
        <pc:chgData name="Yogesh Tugnawat" userId="17507643-4e59-440e-9fab-8bbf7b89c32d" providerId="ADAL" clId="{8C09CF0D-D417-4166-9317-C6B1726BBF02}" dt="2024-08-07T17:31:58.942" v="96" actId="20577"/>
        <pc:sldMkLst>
          <pc:docMk/>
          <pc:sldMk cId="4260537075" sldId="2147376248"/>
        </pc:sldMkLst>
      </pc:sldChg>
      <pc:sldChg chg="modSp mod">
        <pc:chgData name="Yogesh Tugnawat" userId="17507643-4e59-440e-9fab-8bbf7b89c32d" providerId="ADAL" clId="{8C09CF0D-D417-4166-9317-C6B1726BBF02}" dt="2024-08-07T17:30:52.215" v="95" actId="20577"/>
        <pc:sldMkLst>
          <pc:docMk/>
          <pc:sldMk cId="1289079168" sldId="2147376249"/>
        </pc:sldMkLst>
      </pc:sldChg>
      <pc:sldChg chg="addSp delSp modSp add mod ord">
        <pc:chgData name="Yogesh Tugnawat" userId="17507643-4e59-440e-9fab-8bbf7b89c32d" providerId="ADAL" clId="{8C09CF0D-D417-4166-9317-C6B1726BBF02}" dt="2024-08-07T17:26:37.401" v="30"/>
        <pc:sldMkLst>
          <pc:docMk/>
          <pc:sldMk cId="2261210005" sldId="2147376250"/>
        </pc:sldMkLst>
      </pc:sldChg>
    </pc:docChg>
  </pc:docChgLst>
  <pc:docChgLst>
    <pc:chgData name="Yogesh Tugnawat" userId="17507643-4e59-440e-9fab-8bbf7b89c32d" providerId="ADAL" clId="{DBE34E52-0CC4-491F-A389-3E12A7A91AB9}"/>
    <pc:docChg chg="undo custSel delSld modSld modSection">
      <pc:chgData name="Yogesh Tugnawat" userId="17507643-4e59-440e-9fab-8bbf7b89c32d" providerId="ADAL" clId="{DBE34E52-0CC4-491F-A389-3E12A7A91AB9}" dt="2024-11-07T23:18:01.567" v="959" actId="14100"/>
      <pc:docMkLst>
        <pc:docMk/>
      </pc:docMkLst>
      <pc:sldChg chg="del">
        <pc:chgData name="Yogesh Tugnawat" userId="17507643-4e59-440e-9fab-8bbf7b89c32d" providerId="ADAL" clId="{DBE34E52-0CC4-491F-A389-3E12A7A91AB9}" dt="2024-11-07T22:57:54.252" v="40" actId="47"/>
        <pc:sldMkLst>
          <pc:docMk/>
          <pc:sldMk cId="2898353981" sldId="2147376222"/>
        </pc:sldMkLst>
      </pc:sldChg>
      <pc:sldChg chg="modSp mod">
        <pc:chgData name="Yogesh Tugnawat" userId="17507643-4e59-440e-9fab-8bbf7b89c32d" providerId="ADAL" clId="{DBE34E52-0CC4-491F-A389-3E12A7A91AB9}" dt="2024-11-07T22:55:25.440" v="11" actId="108"/>
        <pc:sldMkLst>
          <pc:docMk/>
          <pc:sldMk cId="1866300763" sldId="2147376224"/>
        </pc:sldMkLst>
      </pc:sldChg>
      <pc:sldChg chg="addSp delSp modSp mod">
        <pc:chgData name="Yogesh Tugnawat" userId="17507643-4e59-440e-9fab-8bbf7b89c32d" providerId="ADAL" clId="{DBE34E52-0CC4-491F-A389-3E12A7A91AB9}" dt="2024-11-07T23:18:01.567" v="959" actId="14100"/>
        <pc:sldMkLst>
          <pc:docMk/>
          <pc:sldMk cId="4037928629" sldId="2147376226"/>
        </pc:sldMkLst>
      </pc:sldChg>
      <pc:sldChg chg="del">
        <pc:chgData name="Yogesh Tugnawat" userId="17507643-4e59-440e-9fab-8bbf7b89c32d" providerId="ADAL" clId="{DBE34E52-0CC4-491F-A389-3E12A7A91AB9}" dt="2024-11-07T22:57:54.252" v="40" actId="47"/>
        <pc:sldMkLst>
          <pc:docMk/>
          <pc:sldMk cId="344570647" sldId="2147376227"/>
        </pc:sldMkLst>
      </pc:sldChg>
      <pc:sldChg chg="modSp mod">
        <pc:chgData name="Yogesh Tugnawat" userId="17507643-4e59-440e-9fab-8bbf7b89c32d" providerId="ADAL" clId="{DBE34E52-0CC4-491F-A389-3E12A7A91AB9}" dt="2024-11-07T23:15:10.307" v="956" actId="27636"/>
        <pc:sldMkLst>
          <pc:docMk/>
          <pc:sldMk cId="188356739" sldId="2147376228"/>
        </pc:sldMkLst>
      </pc:sldChg>
      <pc:sldChg chg="del">
        <pc:chgData name="Yogesh Tugnawat" userId="17507643-4e59-440e-9fab-8bbf7b89c32d" providerId="ADAL" clId="{DBE34E52-0CC4-491F-A389-3E12A7A91AB9}" dt="2024-11-07T23:09:40.282" v="876" actId="47"/>
        <pc:sldMkLst>
          <pc:docMk/>
          <pc:sldMk cId="3697744421" sldId="2147376245"/>
        </pc:sldMkLst>
      </pc:sldChg>
      <pc:sldChg chg="del">
        <pc:chgData name="Yogesh Tugnawat" userId="17507643-4e59-440e-9fab-8bbf7b89c32d" providerId="ADAL" clId="{DBE34E52-0CC4-491F-A389-3E12A7A91AB9}" dt="2024-11-07T23:09:48.580" v="877" actId="47"/>
        <pc:sldMkLst>
          <pc:docMk/>
          <pc:sldMk cId="196859766" sldId="2147376247"/>
        </pc:sldMkLst>
      </pc:sldChg>
      <pc:sldChg chg="del">
        <pc:chgData name="Yogesh Tugnawat" userId="17507643-4e59-440e-9fab-8bbf7b89c32d" providerId="ADAL" clId="{DBE34E52-0CC4-491F-A389-3E12A7A91AB9}" dt="2024-11-07T22:57:54.252" v="40" actId="47"/>
        <pc:sldMkLst>
          <pc:docMk/>
          <pc:sldMk cId="4260537075" sldId="2147376248"/>
        </pc:sldMkLst>
      </pc:sldChg>
      <pc:sldChg chg="del">
        <pc:chgData name="Yogesh Tugnawat" userId="17507643-4e59-440e-9fab-8bbf7b89c32d" providerId="ADAL" clId="{DBE34E52-0CC4-491F-A389-3E12A7A91AB9}" dt="2024-11-07T23:09:37.533" v="875" actId="47"/>
        <pc:sldMkLst>
          <pc:docMk/>
          <pc:sldMk cId="1289079168" sldId="2147376249"/>
        </pc:sldMkLst>
      </pc:sldChg>
      <pc:sldChg chg="del">
        <pc:chgData name="Yogesh Tugnawat" userId="17507643-4e59-440e-9fab-8bbf7b89c32d" providerId="ADAL" clId="{DBE34E52-0CC4-491F-A389-3E12A7A91AB9}" dt="2024-11-07T22:57:54.252" v="40" actId="47"/>
        <pc:sldMkLst>
          <pc:docMk/>
          <pc:sldMk cId="2261210005" sldId="2147376250"/>
        </pc:sldMkLst>
      </pc:sldChg>
      <pc:sldMasterChg chg="delSldLayout">
        <pc:chgData name="Yogesh Tugnawat" userId="17507643-4e59-440e-9fab-8bbf7b89c32d" providerId="ADAL" clId="{DBE34E52-0CC4-491F-A389-3E12A7A91AB9}" dt="2024-11-07T22:57:54.252" v="40" actId="47"/>
        <pc:sldMasterMkLst>
          <pc:docMk/>
          <pc:sldMasterMk cId="1690255727" sldId="2147483715"/>
        </pc:sldMasterMkLst>
        <pc:sldLayoutChg chg="del">
          <pc:chgData name="Yogesh Tugnawat" userId="17507643-4e59-440e-9fab-8bbf7b89c32d" providerId="ADAL" clId="{DBE34E52-0CC4-491F-A389-3E12A7A91AB9}" dt="2024-11-07T22:57:54.252" v="40" actId="47"/>
          <pc:sldLayoutMkLst>
            <pc:docMk/>
            <pc:sldMasterMk cId="1690255727" sldId="2147483715"/>
            <pc:sldLayoutMk cId="300716070" sldId="2147483835"/>
          </pc:sldLayoutMkLst>
        </pc:sldLayoutChg>
      </pc:sldMasterChg>
    </pc:docChg>
  </pc:docChgLst>
  <pc:docChgLst>
    <pc:chgData name="Yogesh Tugnawat" userId="17507643-4e59-440e-9fab-8bbf7b89c32d" providerId="ADAL" clId="{595C2ADD-B3D9-40CD-9645-A3B515ECA885}"/>
    <pc:docChg chg="custSel delSld modSld modSection">
      <pc:chgData name="Yogesh Tugnawat" userId="17507643-4e59-440e-9fab-8bbf7b89c32d" providerId="ADAL" clId="{595C2ADD-B3D9-40CD-9645-A3B515ECA885}" dt="2025-02-07T23:12:07.239" v="516" actId="12"/>
      <pc:docMkLst>
        <pc:docMk/>
      </pc:docMkLst>
      <pc:sldChg chg="modSp mod">
        <pc:chgData name="Yogesh Tugnawat" userId="17507643-4e59-440e-9fab-8bbf7b89c32d" providerId="ADAL" clId="{595C2ADD-B3D9-40CD-9645-A3B515ECA885}" dt="2025-02-07T23:02:06.040" v="5"/>
        <pc:sldMkLst>
          <pc:docMk/>
          <pc:sldMk cId="1866300763" sldId="2147376224"/>
        </pc:sldMkLst>
        <pc:spChg chg="mod">
          <ac:chgData name="Yogesh Tugnawat" userId="17507643-4e59-440e-9fab-8bbf7b89c32d" providerId="ADAL" clId="{595C2ADD-B3D9-40CD-9645-A3B515ECA885}" dt="2025-02-07T23:01:21.827" v="0"/>
          <ac:spMkLst>
            <pc:docMk/>
            <pc:sldMk cId="1866300763" sldId="2147376224"/>
            <ac:spMk id="2" creationId="{CD07012D-BA0D-3DF5-81D6-99746C4F77DF}"/>
          </ac:spMkLst>
        </pc:spChg>
        <pc:spChg chg="mod">
          <ac:chgData name="Yogesh Tugnawat" userId="17507643-4e59-440e-9fab-8bbf7b89c32d" providerId="ADAL" clId="{595C2ADD-B3D9-40CD-9645-A3B515ECA885}" dt="2025-02-07T23:01:49.252" v="4" actId="108"/>
          <ac:spMkLst>
            <pc:docMk/>
            <pc:sldMk cId="1866300763" sldId="2147376224"/>
            <ac:spMk id="3" creationId="{00000000-0000-0000-0000-000000000000}"/>
          </ac:spMkLst>
        </pc:spChg>
        <pc:spChg chg="mod">
          <ac:chgData name="Yogesh Tugnawat" userId="17507643-4e59-440e-9fab-8bbf7b89c32d" providerId="ADAL" clId="{595C2ADD-B3D9-40CD-9645-A3B515ECA885}" dt="2025-02-07T23:02:06.040" v="5"/>
          <ac:spMkLst>
            <pc:docMk/>
            <pc:sldMk cId="1866300763" sldId="2147376224"/>
            <ac:spMk id="3074" creationId="{00000000-0000-0000-0000-000000000000}"/>
          </ac:spMkLst>
        </pc:spChg>
      </pc:sldChg>
      <pc:sldChg chg="modSp mod">
        <pc:chgData name="Yogesh Tugnawat" userId="17507643-4e59-440e-9fab-8bbf7b89c32d" providerId="ADAL" clId="{595C2ADD-B3D9-40CD-9645-A3B515ECA885}" dt="2025-02-07T23:12:07.239" v="516" actId="12"/>
        <pc:sldMkLst>
          <pc:docMk/>
          <pc:sldMk cId="4037928629" sldId="2147376226"/>
        </pc:sldMkLst>
        <pc:spChg chg="mod">
          <ac:chgData name="Yogesh Tugnawat" userId="17507643-4e59-440e-9fab-8bbf7b89c32d" providerId="ADAL" clId="{595C2ADD-B3D9-40CD-9645-A3B515ECA885}" dt="2025-02-07T23:10:07.389" v="511" actId="1076"/>
          <ac:spMkLst>
            <pc:docMk/>
            <pc:sldMk cId="4037928629" sldId="2147376226"/>
            <ac:spMk id="3" creationId="{00000000-0000-0000-0000-000000000000}"/>
          </ac:spMkLst>
        </pc:spChg>
        <pc:spChg chg="mod">
          <ac:chgData name="Yogesh Tugnawat" userId="17507643-4e59-440e-9fab-8bbf7b89c32d" providerId="ADAL" clId="{595C2ADD-B3D9-40CD-9645-A3B515ECA885}" dt="2025-02-07T23:12:07.239" v="516" actId="12"/>
          <ac:spMkLst>
            <pc:docMk/>
            <pc:sldMk cId="4037928629" sldId="2147376226"/>
            <ac:spMk id="7" creationId="{79412228-6266-ACED-70F1-4209AF1189F3}"/>
          </ac:spMkLst>
        </pc:spChg>
      </pc:sldChg>
      <pc:sldChg chg="modSp mod">
        <pc:chgData name="Yogesh Tugnawat" userId="17507643-4e59-440e-9fab-8bbf7b89c32d" providerId="ADAL" clId="{595C2ADD-B3D9-40CD-9645-A3B515ECA885}" dt="2025-02-07T23:03:31.435" v="27"/>
        <pc:sldMkLst>
          <pc:docMk/>
          <pc:sldMk cId="188356739" sldId="2147376228"/>
        </pc:sldMkLst>
        <pc:spChg chg="mod">
          <ac:chgData name="Yogesh Tugnawat" userId="17507643-4e59-440e-9fab-8bbf7b89c32d" providerId="ADAL" clId="{595C2ADD-B3D9-40CD-9645-A3B515ECA885}" dt="2025-02-07T23:03:31.435" v="27"/>
          <ac:spMkLst>
            <pc:docMk/>
            <pc:sldMk cId="188356739" sldId="2147376228"/>
            <ac:spMk id="7" creationId="{79412228-6266-ACED-70F1-4209AF1189F3}"/>
          </ac:spMkLst>
        </pc:spChg>
      </pc:sldChg>
      <pc:sldChg chg="del">
        <pc:chgData name="Yogesh Tugnawat" userId="17507643-4e59-440e-9fab-8bbf7b89c32d" providerId="ADAL" clId="{595C2ADD-B3D9-40CD-9645-A3B515ECA885}" dt="2025-02-07T23:10:24.997" v="512" actId="47"/>
        <pc:sldMkLst>
          <pc:docMk/>
          <pc:sldMk cId="820703536" sldId="214737624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2/7/2025</a:t>
            </a:fld>
            <a:endParaRPr lang="en-US" dirty="0"/>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dirty="0"/>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07.02.2025</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616159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r>
              <a:rPr lang="en-US" altLang="zh-CN" u="none" dirty="0"/>
              <a:t>Building Blocks – Code translating Specs into excel </a:t>
            </a:r>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2</a:t>
            </a:fld>
            <a:endParaRPr lang="zh-CN" altLang="en-US"/>
          </a:p>
        </p:txBody>
      </p:sp>
    </p:spTree>
    <p:extLst>
      <p:ext uri="{BB962C8B-B14F-4D97-AF65-F5344CB8AC3E}">
        <p14:creationId xmlns:p14="http://schemas.microsoft.com/office/powerpoint/2010/main" val="3756255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3</a:t>
            </a:fld>
            <a:endParaRPr lang="zh-CN" altLang="en-US"/>
          </a:p>
        </p:txBody>
      </p:sp>
    </p:spTree>
    <p:extLst>
      <p:ext uri="{BB962C8B-B14F-4D97-AF65-F5344CB8AC3E}">
        <p14:creationId xmlns:p14="http://schemas.microsoft.com/office/powerpoint/2010/main" val="1015526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1" y="1132234"/>
            <a:ext cx="1118711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6"/>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pPr>
            <a:r>
              <a:rPr lang="en-US"/>
              <a:t>Qualcomm Proprietary and Confidential</a:t>
            </a:r>
          </a:p>
        </p:txBody>
      </p:sp>
    </p:spTree>
    <p:extLst>
      <p:ext uri="{BB962C8B-B14F-4D97-AF65-F5344CB8AC3E}">
        <p14:creationId xmlns:p14="http://schemas.microsoft.com/office/powerpoint/2010/main" val="3227749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442217"/>
            <a:ext cx="9144000" cy="2067746"/>
          </a:xfrm>
        </p:spPr>
        <p:txBody>
          <a:bodyPr anchor="b"/>
          <a:lstStyle>
            <a:lvl1pPr algn="ctr">
              <a:defRPr sz="7998"/>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4001" y="3602037"/>
            <a:ext cx="9144000" cy="1655763"/>
          </a:xfrm>
        </p:spPr>
        <p:txBody>
          <a:bodyPr/>
          <a:lstStyle>
            <a:lvl1pPr marL="0" indent="0" algn="ctr">
              <a:buNone/>
              <a:defRPr sz="3199"/>
            </a:lvl1pPr>
            <a:lvl2pPr marL="609478" indent="0" algn="ctr">
              <a:buNone/>
              <a:defRPr sz="2699"/>
            </a:lvl2pPr>
            <a:lvl3pPr marL="1218956" indent="0" algn="ctr">
              <a:buNone/>
              <a:defRPr sz="2400"/>
            </a:lvl3pPr>
            <a:lvl4pPr marL="1828434" indent="0" algn="ctr">
              <a:buNone/>
              <a:defRPr sz="2100"/>
            </a:lvl4pPr>
            <a:lvl5pPr marL="2437912" indent="0" algn="ctr">
              <a:buNone/>
              <a:defRPr sz="2100"/>
            </a:lvl5pPr>
            <a:lvl6pPr marL="3047390" indent="0" algn="ctr">
              <a:buNone/>
              <a:defRPr sz="2100"/>
            </a:lvl6pPr>
            <a:lvl7pPr marL="3656868" indent="0" algn="ctr">
              <a:buNone/>
              <a:defRPr sz="2100"/>
            </a:lvl7pPr>
            <a:lvl8pPr marL="4266347" indent="0" algn="ctr">
              <a:buNone/>
              <a:defRPr sz="2100"/>
            </a:lvl8pPr>
            <a:lvl9pPr marL="4875825"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2/7/2025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extLst>
      <p:ext uri="{BB962C8B-B14F-4D97-AF65-F5344CB8AC3E}">
        <p14:creationId xmlns:p14="http://schemas.microsoft.com/office/powerpoint/2010/main" val="54549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61" Type="http://schemas.openxmlformats.org/officeDocument/2006/relationships/slideLayout" Target="../slideLayouts/slideLayout61.xml"/><Relationship Id="rId82"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 id="2147483833" r:id="rId83"/>
    <p:sldLayoutId id="2147483834" r:id="rId8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4.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4.xml"/><Relationship Id="rId1" Type="http://schemas.openxmlformats.org/officeDocument/2006/relationships/tags" Target="../tags/tag2.xml"/><Relationship Id="rId4" Type="http://schemas.openxmlformats.org/officeDocument/2006/relationships/hyperlink" Target="https://forge.3gpp.org/rep/ran5/38508-2"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4.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00756" y="1952816"/>
            <a:ext cx="10790487" cy="685893"/>
          </a:xfrm>
        </p:spPr>
        <p:txBody>
          <a:bodyPr anchor="ctr"/>
          <a:lstStyle/>
          <a:p>
            <a:pPr>
              <a:lnSpc>
                <a:spcPts val="6279"/>
              </a:lnSpc>
              <a:defRPr/>
            </a:pPr>
            <a:r>
              <a:rPr lang="en-US" altLang="zh-CN" sz="2800" b="1" dirty="0">
                <a:latin typeface="+mn-lt"/>
              </a:rPr>
              <a:t>Discussion on Machine Readable PICS - Legacy Specifications​</a:t>
            </a:r>
          </a:p>
        </p:txBody>
      </p:sp>
      <p:sp>
        <p:nvSpPr>
          <p:cNvPr id="4098" name="副标题 2"/>
          <p:cNvSpPr>
            <a:spLocks noGrp="1" noChangeArrowheads="1"/>
          </p:cNvSpPr>
          <p:nvPr>
            <p:ph type="subTitle" idx="1"/>
          </p:nvPr>
        </p:nvSpPr>
        <p:spPr>
          <a:xfrm>
            <a:off x="4909805" y="3515696"/>
            <a:ext cx="2329539" cy="599278"/>
          </a:xfrm>
        </p:spPr>
        <p:txBody>
          <a:bodyPr/>
          <a:lstStyle/>
          <a:p>
            <a:pPr eaLnBrk="1" hangingPunct="1">
              <a:lnSpc>
                <a:spcPct val="150000"/>
              </a:lnSpc>
            </a:pPr>
            <a:r>
              <a:rPr lang="en-US" altLang="zh-CN" sz="2799" dirty="0"/>
              <a:t>Qualcomm</a:t>
            </a:r>
          </a:p>
          <a:p>
            <a:pPr eaLnBrk="1" hangingPunct="1">
              <a:lnSpc>
                <a:spcPct val="150000"/>
              </a:lnSpc>
            </a:pPr>
            <a:endParaRPr lang="en-US" altLang="zh-CN" sz="2799" dirty="0"/>
          </a:p>
        </p:txBody>
      </p:sp>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7423" y="140835"/>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a:spcBef>
                <a:spcPts val="0"/>
              </a:spcBef>
              <a:spcAft>
                <a:spcPts val="0"/>
              </a:spcAft>
              <a:tabLst>
                <a:tab pos="6120765" algn="r"/>
              </a:tabLst>
            </a:pPr>
            <a:r>
              <a:rPr lang="en-GB" sz="2000" b="1" kern="0" dirty="0">
                <a:highlight>
                  <a:srgbClr val="FFFFFF"/>
                </a:highlight>
              </a:rPr>
              <a:t>3GPP TSG-RAN5 Meeting #106	</a:t>
            </a:r>
          </a:p>
          <a:p>
            <a:pPr marL="0" marR="0">
              <a:spcAft>
                <a:spcPts val="600"/>
              </a:spcAft>
            </a:pPr>
            <a:r>
              <a:rPr lang="en-GB" sz="2000" b="1" kern="0" dirty="0">
                <a:highlight>
                  <a:srgbClr val="FFFFFF"/>
                </a:highlight>
              </a:rPr>
              <a:t>Athens, Greece, 17th Feb 2025 - 21st Feb 2025</a:t>
            </a:r>
            <a:endParaRPr lang="en-US" sz="2000" b="1" kern="0" dirty="0">
              <a:highlight>
                <a:srgbClr val="FFFFFF"/>
              </a:highlight>
            </a:endParaRPr>
          </a:p>
        </p:txBody>
      </p:sp>
      <p:sp>
        <p:nvSpPr>
          <p:cNvPr id="2" name="TextBox 1">
            <a:extLst>
              <a:ext uri="{FF2B5EF4-FFF2-40B4-BE49-F238E27FC236}">
                <a16:creationId xmlns:a16="http://schemas.microsoft.com/office/drawing/2014/main" id="{CD07012D-BA0D-3DF5-81D6-99746C4F77DF}"/>
              </a:ext>
            </a:extLst>
          </p:cNvPr>
          <p:cNvSpPr txBox="1"/>
          <p:nvPr/>
        </p:nvSpPr>
        <p:spPr>
          <a:xfrm>
            <a:off x="10557164" y="140835"/>
            <a:ext cx="1269578" cy="295466"/>
          </a:xfrm>
          <a:prstGeom prst="rect">
            <a:avLst/>
          </a:prstGeom>
        </p:spPr>
        <p:txBody>
          <a:bodyPr wrap="none" lIns="0" tIns="0" rIns="0" bIns="0" rtlCol="0">
            <a:spAutoFit/>
          </a:bodyPr>
          <a:lstStyle/>
          <a:p>
            <a:pPr algn="l">
              <a:lnSpc>
                <a:spcPct val="96000"/>
              </a:lnSpc>
            </a:pPr>
            <a:r>
              <a:rPr lang="en-US" sz="2000" b="1" kern="0" dirty="0">
                <a:highlight>
                  <a:srgbClr val="FFFFFF"/>
                </a:highlight>
              </a:rPr>
              <a:t>R5-250388</a:t>
            </a:r>
            <a:endParaRPr lang="en-US" sz="2000" b="1" dirty="0">
              <a:solidFill>
                <a:schemeClr val="tx2"/>
              </a:solidFill>
              <a:highlight>
                <a:srgbClr val="FFFFFF"/>
              </a:highlight>
              <a:latin typeface="Microsoft Sans Serif"/>
              <a:cs typeface="Microsoft Sans Serif" panose="020B0604020202020204" pitchFamily="34" charset="0"/>
            </a:endParaRPr>
          </a:p>
        </p:txBody>
      </p:sp>
    </p:spTree>
    <p:custDataLst>
      <p:tags r:id="rId1"/>
    </p:custDataLst>
    <p:extLst>
      <p:ext uri="{BB962C8B-B14F-4D97-AF65-F5344CB8AC3E}">
        <p14:creationId xmlns:p14="http://schemas.microsoft.com/office/powerpoint/2010/main" val="1866300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218848" y="67880"/>
            <a:ext cx="11754304" cy="736979"/>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r>
              <a:rPr lang="en-US" sz="3600" dirty="0">
                <a:latin typeface="Arial" panose="020B0604020202020204" pitchFamily="34" charset="0"/>
                <a:cs typeface="Arial" panose="020B0604020202020204" pitchFamily="34" charset="0"/>
              </a:rPr>
              <a:t>Discussion on Handling of Legacy PICS</a:t>
            </a:r>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218849" y="1081707"/>
            <a:ext cx="11754303" cy="5339923"/>
          </a:xfr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dirty="0">
                <a:latin typeface="Arial" panose="020B0604020202020204" pitchFamily="34" charset="0"/>
                <a:cs typeface="Times New Roman" panose="02020603050405020304" pitchFamily="18" charset="0"/>
              </a:rPr>
              <a:t>The Qualcomm script for converting TS 38.508-2 into a machine-readable format, along with TS 38.508-2 itself, is now stable and get updated after every meeting at this location -</a:t>
            </a:r>
          </a:p>
          <a:p>
            <a:endParaRPr lang="en-US" dirty="0">
              <a:latin typeface="Arial" panose="020B0604020202020204" pitchFamily="34" charset="0"/>
              <a:cs typeface="Times New Roman" panose="02020603050405020304" pitchFamily="18" charset="0"/>
            </a:endParaRPr>
          </a:p>
          <a:p>
            <a:pPr marL="914400" lvl="1" indent="-457200">
              <a:buFont typeface="Arial" panose="020B0604020202020204" pitchFamily="34" charset="0"/>
              <a:buChar char="•"/>
            </a:pPr>
            <a:r>
              <a:rPr lang="en-US" dirty="0">
                <a:latin typeface="Arial" panose="020B0604020202020204" pitchFamily="34" charset="0"/>
                <a:cs typeface="Times New Roman" panose="02020603050405020304" pitchFamily="18" charset="0"/>
              </a:rPr>
              <a:t>3GPP Forge Repository - </a:t>
            </a:r>
            <a:r>
              <a:rPr lang="en-GB" dirty="0">
                <a:latin typeface="Arial" panose="020B060402020202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https://forge.3gpp.org/rep/ran5/38508-2</a:t>
            </a:r>
            <a:endParaRPr lang="en-US" dirty="0">
              <a:latin typeface="Arial" panose="020B0604020202020204" pitchFamily="34" charset="0"/>
              <a:cs typeface="Times New Roman" panose="02020603050405020304" pitchFamily="18" charset="0"/>
            </a:endParaRPr>
          </a:p>
          <a:p>
            <a:pPr marL="457200" indent="-457200" algn="l">
              <a:buFont typeface="Arial" panose="020B0604020202020204" pitchFamily="34" charset="0"/>
              <a:buChar char="•"/>
            </a:pPr>
            <a:endParaRPr lang="en-US" dirty="0">
              <a:latin typeface="Arial" panose="020B0604020202020204" pitchFamily="34" charset="0"/>
              <a:cs typeface="Times New Roman" panose="02020603050405020304" pitchFamily="18" charset="0"/>
            </a:endParaRPr>
          </a:p>
          <a:p>
            <a:pPr algn="l"/>
            <a:endParaRPr lang="en-US" dirty="0">
              <a:latin typeface="Arial" panose="020B0604020202020204" pitchFamily="34" charset="0"/>
              <a:cs typeface="Times New Roman" panose="02020603050405020304" pitchFamily="18" charset="0"/>
            </a:endParaRPr>
          </a:p>
          <a:p>
            <a:pPr marL="457200" indent="-457200" algn="l">
              <a:buFont typeface="Arial" panose="020B0604020202020204" pitchFamily="34" charset="0"/>
              <a:buChar char="•"/>
            </a:pPr>
            <a:r>
              <a:rPr lang="en-US" dirty="0">
                <a:latin typeface="Arial" panose="020B0604020202020204" pitchFamily="34" charset="0"/>
                <a:cs typeface="Times New Roman" panose="02020603050405020304" pitchFamily="18" charset="0"/>
              </a:rPr>
              <a:t>Further work to implement Machine Readable Applicability Specifications will be driven by industry interest and volunteers. The implementation of Applicability Specifications will follow the TS 38.508-2 Machine Readable process.</a:t>
            </a:r>
          </a:p>
          <a:p>
            <a:pPr marL="457200" indent="-457200" algn="l">
              <a:buFont typeface="Arial" panose="020B0604020202020204" pitchFamily="34" charset="0"/>
              <a:buChar char="•"/>
            </a:pPr>
            <a:endParaRPr lang="en-US" dirty="0">
              <a:latin typeface="Arial" panose="020B0604020202020204" pitchFamily="34" charset="0"/>
              <a:cs typeface="Times New Roman" panose="02020603050405020304" pitchFamily="18" charset="0"/>
            </a:endParaRPr>
          </a:p>
          <a:p>
            <a:pPr marL="285750" indent="-285750" algn="l">
              <a:spcBef>
                <a:spcPts val="450"/>
              </a:spcBef>
              <a:spcAft>
                <a:spcPts val="750"/>
              </a:spcAft>
              <a:buFont typeface="Arial" panose="020B0604020202020204" pitchFamily="34" charset="0"/>
              <a:buChar char="•"/>
            </a:pPr>
            <a:r>
              <a:rPr lang="en-US" dirty="0">
                <a:latin typeface="Arial" panose="020B0604020202020204" pitchFamily="34" charset="0"/>
                <a:cs typeface="Times New Roman" panose="02020603050405020304" pitchFamily="18" charset="0"/>
              </a:rPr>
              <a:t>There have been a few requests to check if legacy PICS (e.g., TS 36.523-2, 34.229-2, etc.) can be included in the project for completeness of device declaration.</a:t>
            </a:r>
          </a:p>
          <a:p>
            <a:pPr marL="285750" indent="-285750" algn="l">
              <a:spcBef>
                <a:spcPts val="450"/>
              </a:spcBef>
              <a:spcAft>
                <a:spcPts val="750"/>
              </a:spcAft>
              <a:buFont typeface="Arial" panose="020B0604020202020204" pitchFamily="34" charset="0"/>
              <a:buChar char="•"/>
            </a:pPr>
            <a:r>
              <a:rPr lang="en-US" dirty="0">
                <a:latin typeface="Arial" panose="020B0604020202020204" pitchFamily="34" charset="0"/>
                <a:cs typeface="Times New Roman" panose="02020603050405020304" pitchFamily="18" charset="0"/>
              </a:rPr>
              <a:t>Volunteers are encouraged to join the discussion and sign up for the automation of specs of interest. Any additional scope can be tracked and follow the same route as TS 38.508-2.</a:t>
            </a:r>
          </a:p>
          <a:p>
            <a:pPr marL="285750" indent="-285750">
              <a:buFont typeface="Arial" panose="020B0604020202020204" pitchFamily="34" charset="0"/>
              <a:buChar char="•"/>
            </a:pPr>
            <a:endParaRPr lang="en-US" dirty="0">
              <a:latin typeface="Arial" panose="020B0604020202020204" pitchFamily="34" charset="0"/>
              <a:cs typeface="Times New Roman" panose="02020603050405020304" pitchFamily="18" charset="0"/>
            </a:endParaRPr>
          </a:p>
          <a:p>
            <a:pPr marL="285750" indent="-285750">
              <a:buFont typeface="Arial" panose="020B0604020202020204" pitchFamily="34" charset="0"/>
              <a:buChar char="•"/>
            </a:pPr>
            <a:endParaRPr lang="en-US" dirty="0">
              <a:latin typeface="Arial" panose="020B0604020202020204" pitchFamily="34" charset="0"/>
              <a:cs typeface="Times New Roman" panose="02020603050405020304" pitchFamily="18" charset="0"/>
            </a:endParaRPr>
          </a:p>
          <a:p>
            <a:endParaRPr lang="en-US" sz="2800" dirty="0">
              <a:latin typeface="Times New Roman" panose="02020603050405020304" pitchFamily="18" charset="0"/>
            </a:endParaRPr>
          </a:p>
          <a:p>
            <a:endParaRPr lang="en-US" sz="2800" dirty="0"/>
          </a:p>
          <a:p>
            <a:pPr marL="457200" indent="-457200">
              <a:buFont typeface="Arial" panose="020B0604020202020204" pitchFamily="34" charset="0"/>
              <a:buChar char="•"/>
            </a:pPr>
            <a:endParaRPr lang="en-US" sz="3200" dirty="0"/>
          </a:p>
        </p:txBody>
      </p:sp>
    </p:spTree>
    <p:custDataLst>
      <p:tags r:id="rId1"/>
    </p:custDataLst>
    <p:extLst>
      <p:ext uri="{BB962C8B-B14F-4D97-AF65-F5344CB8AC3E}">
        <p14:creationId xmlns:p14="http://schemas.microsoft.com/office/powerpoint/2010/main" val="4037928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0" y="-139720"/>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References:-</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351014" y="867201"/>
            <a:ext cx="11403290" cy="5635282"/>
          </a:xfrm>
        </p:spPr>
        <p:txBody>
          <a:bodyPr>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buFont typeface="Arial" panose="020B0604020202020204" pitchFamily="34" charset="0"/>
              <a:buChar char="•"/>
            </a:pPr>
            <a:r>
              <a:rPr lang="en-US" sz="2200" dirty="0"/>
              <a:t>RAN5#99</a:t>
            </a:r>
          </a:p>
          <a:p>
            <a:pPr lvl="2" indent="-457200">
              <a:buFont typeface="Arial" panose="020B0604020202020204" pitchFamily="34" charset="0"/>
              <a:buChar char="•"/>
            </a:pPr>
            <a:r>
              <a:rPr lang="en-US" sz="2200" dirty="0"/>
              <a:t>R5-233200 SW Implementation of RAN5 Applicability</a:t>
            </a:r>
          </a:p>
          <a:p>
            <a:pPr lvl="1" indent="-457200">
              <a:buFont typeface="Arial" panose="020B0604020202020204" pitchFamily="34" charset="0"/>
              <a:buChar char="•"/>
            </a:pPr>
            <a:r>
              <a:rPr lang="en-US" sz="2200" dirty="0"/>
              <a:t>RAN5#100 </a:t>
            </a:r>
          </a:p>
          <a:p>
            <a:pPr marL="914400" lvl="1" indent="-457200">
              <a:buFont typeface="Arial" panose="020B0604020202020204" pitchFamily="34" charset="0"/>
              <a:buChar char="•"/>
            </a:pPr>
            <a:r>
              <a:rPr lang="en-US" sz="2200" dirty="0"/>
              <a:t>R5-234320 Progress on Proposal-1 : SW Implementation of NR Applicability Specs</a:t>
            </a:r>
          </a:p>
          <a:p>
            <a:pPr marL="457200" indent="-457200">
              <a:buFont typeface="Arial" panose="020B0604020202020204" pitchFamily="34" charset="0"/>
              <a:buChar char="•"/>
            </a:pPr>
            <a:r>
              <a:rPr lang="en-US" sz="2200" dirty="0"/>
              <a:t>RAN5#101</a:t>
            </a:r>
          </a:p>
          <a:p>
            <a:pPr marL="914400" lvl="1" indent="-457200">
              <a:buFont typeface="Arial" panose="020B0604020202020204" pitchFamily="34" charset="0"/>
              <a:buChar char="•"/>
            </a:pPr>
            <a:r>
              <a:rPr lang="en-US" sz="2200" dirty="0"/>
              <a:t>R5-237464 - Discussion – Software Implementation of NR Applicability Specifications -SIG -  Conclusions and Next Steps</a:t>
            </a:r>
          </a:p>
          <a:p>
            <a:pPr marL="914400" lvl="1" indent="-457200">
              <a:buFont typeface="Arial" panose="020B0604020202020204" pitchFamily="34" charset="0"/>
              <a:buChar char="•"/>
            </a:pPr>
            <a:r>
              <a:rPr lang="en-US" sz="2200" dirty="0"/>
              <a:t>R5-237465 - Discussion – Software Implementation of NR Applicability Specifications - RF Updates, Conclusions and Next Steps</a:t>
            </a:r>
          </a:p>
          <a:p>
            <a:pPr marL="457200" indent="-457200">
              <a:buFont typeface="Arial" panose="020B0604020202020204" pitchFamily="34" charset="0"/>
              <a:buChar char="•"/>
            </a:pPr>
            <a:r>
              <a:rPr lang="en-US" sz="2200" dirty="0"/>
              <a:t>RAN5#102</a:t>
            </a:r>
          </a:p>
          <a:p>
            <a:pPr marL="914400" lvl="1" indent="-457200">
              <a:buFont typeface="Arial" panose="020B0604020202020204" pitchFamily="34" charset="0"/>
              <a:buChar char="•"/>
            </a:pPr>
            <a:r>
              <a:rPr lang="en-US" sz="2200" kern="0" dirty="0"/>
              <a:t>R5-240664 - </a:t>
            </a:r>
            <a:r>
              <a:rPr lang="en-US" altLang="zh-CN" sz="2200" dirty="0">
                <a:latin typeface="+mn-lt"/>
              </a:rPr>
              <a:t>Way Forward on SW Implementation on Machine Readable PICS and Applicability</a:t>
            </a:r>
            <a:endParaRPr lang="en-US" altLang="zh-CN" sz="2200" dirty="0"/>
          </a:p>
          <a:p>
            <a:pPr marL="457200" indent="-457200">
              <a:buFont typeface="Arial" panose="020B0604020202020204" pitchFamily="34" charset="0"/>
              <a:buChar char="•"/>
            </a:pPr>
            <a:r>
              <a:rPr lang="en-US" sz="2200" kern="0" dirty="0"/>
              <a:t>RAN5#103</a:t>
            </a:r>
          </a:p>
          <a:p>
            <a:pPr marL="914400" lvl="1" indent="-457200">
              <a:buFont typeface="Arial" panose="020B0604020202020204" pitchFamily="34" charset="0"/>
              <a:buChar char="•"/>
            </a:pPr>
            <a:r>
              <a:rPr lang="en-US" sz="2200" kern="0" dirty="0"/>
              <a:t>R5-242560 - </a:t>
            </a:r>
            <a:r>
              <a:rPr lang="en-US" altLang="zh-CN" sz="2200" dirty="0">
                <a:latin typeface="+mn-lt"/>
              </a:rPr>
              <a:t>Way Forward on SW Implementation on Machine Readable PICS and Applicability</a:t>
            </a:r>
          </a:p>
          <a:p>
            <a:pPr marL="457200" indent="-457200">
              <a:buFont typeface="Arial" panose="020B0604020202020204" pitchFamily="34" charset="0"/>
              <a:buChar char="•"/>
            </a:pPr>
            <a:r>
              <a:rPr lang="en-US" altLang="zh-CN" sz="2200" dirty="0"/>
              <a:t>RAN5#104</a:t>
            </a:r>
          </a:p>
          <a:p>
            <a:pPr marL="914400" lvl="1" indent="-457200">
              <a:buFont typeface="Arial" panose="020B0604020202020204" pitchFamily="34" charset="0"/>
              <a:buChar char="•"/>
            </a:pPr>
            <a:r>
              <a:rPr lang="en-US" sz="2200" kern="0" dirty="0"/>
              <a:t>R5-244187 – </a:t>
            </a:r>
            <a:r>
              <a:rPr lang="en-US" altLang="zh-CN" sz="2200" dirty="0">
                <a:latin typeface="+mn-lt"/>
              </a:rPr>
              <a:t>Updates on SW Implementation on Machine Readable PICS and Applicability</a:t>
            </a:r>
          </a:p>
          <a:p>
            <a:pPr marL="457200" indent="-457200">
              <a:buFont typeface="Arial" panose="020B0604020202020204" pitchFamily="34" charset="0"/>
              <a:buChar char="•"/>
            </a:pPr>
            <a:r>
              <a:rPr lang="en-US" altLang="zh-CN" sz="2200" dirty="0"/>
              <a:t>RAN5#105</a:t>
            </a:r>
          </a:p>
          <a:p>
            <a:pPr marL="914400" lvl="1" indent="-457200">
              <a:buFont typeface="Arial" panose="020B0604020202020204" pitchFamily="34" charset="0"/>
              <a:buChar char="•"/>
            </a:pPr>
            <a:r>
              <a:rPr lang="en-US" altLang="zh-CN" sz="2200" dirty="0"/>
              <a:t>R5-246544 - </a:t>
            </a:r>
            <a:r>
              <a:rPr lang="en-US" altLang="zh-CN" sz="2200" dirty="0">
                <a:latin typeface="+mn-lt"/>
              </a:rPr>
              <a:t>Updates on SW Implementation on Machine Readable PICS and Applicability</a:t>
            </a:r>
            <a:endParaRPr lang="en-US" altLang="zh-CN" sz="2200" dirty="0"/>
          </a:p>
          <a:p>
            <a:pPr marL="914400" lvl="1" indent="-457200">
              <a:buFont typeface="Arial" panose="020B0604020202020204" pitchFamily="34" charset="0"/>
              <a:buChar char="•"/>
            </a:pPr>
            <a:endParaRPr lang="en-US" altLang="zh-CN" sz="2200" dirty="0">
              <a:latin typeface="+mn-lt"/>
            </a:endParaRPr>
          </a:p>
          <a:p>
            <a:pPr marL="914400" lvl="1" indent="-457200">
              <a:buFont typeface="Arial" panose="020B0604020202020204" pitchFamily="34" charset="0"/>
              <a:buChar char="•"/>
            </a:pPr>
            <a:endParaRPr lang="en-US" sz="2400" dirty="0"/>
          </a:p>
          <a:p>
            <a:pPr marL="914400" lvl="1" indent="-457200">
              <a:buFont typeface="Arial" panose="020B0604020202020204" pitchFamily="34" charset="0"/>
              <a:buChar char="•"/>
            </a:pPr>
            <a:endParaRPr lang="en-US" sz="2400" dirty="0"/>
          </a:p>
        </p:txBody>
      </p:sp>
    </p:spTree>
    <p:custDataLst>
      <p:tags r:id="rId1"/>
    </p:custDataLst>
    <p:extLst>
      <p:ext uri="{BB962C8B-B14F-4D97-AF65-F5344CB8AC3E}">
        <p14:creationId xmlns:p14="http://schemas.microsoft.com/office/powerpoint/2010/main" val="18835673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16x9" id="{4404348F-4D77-4D05-AA2E-5473CB5E7535}" vid="{5D270BC1-EB11-4337-BB81-7F68E05303D7}"/>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AEE57D7093CB8409B4B072DD014418B" ma:contentTypeVersion="6" ma:contentTypeDescription="Create a new document." ma:contentTypeScope="" ma:versionID="089d14ebd5cd6c2161518ff2b99a1570">
  <xsd:schema xmlns:xsd="http://www.w3.org/2001/XMLSchema" xmlns:xs="http://www.w3.org/2001/XMLSchema" xmlns:p="http://schemas.microsoft.com/office/2006/metadata/properties" xmlns:ns2="1b03d392-8f8e-4a2e-9e07-b95b93563e60" targetNamespace="http://schemas.microsoft.com/office/2006/metadata/properties" ma:root="true" ma:fieldsID="41cd721d449b9266b6b0cade14eebb04" ns2:_="">
    <xsd:import namespace="1b03d392-8f8e-4a2e-9e07-b95b93563e6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03d392-8f8e-4a2e-9e07-b95b93563e6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BA369B8-BEA7-4B9D-B1AB-D0BA4126E59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b03d392-8f8e-4a2e-9e07-b95b93563e6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C9DDD9B-7B51-4060-9BB8-22D3FE05A75B}">
  <ds:schemaRefs>
    <ds:schemaRef ds:uri="http://schemas.microsoft.com/sharepoint/v3/contenttype/forms"/>
  </ds:schemaRefs>
</ds:datastoreItem>
</file>

<file path=customXml/itemProps3.xml><?xml version="1.0" encoding="utf-8"?>
<ds:datastoreItem xmlns:ds="http://schemas.openxmlformats.org/officeDocument/2006/customXml" ds:itemID="{245230DE-62DB-43E1-8074-0E224BDBB3A0}">
  <ds:schemaRefs>
    <ds:schemaRef ds:uri="http://purl.org/dc/terms/"/>
    <ds:schemaRef ds:uri="http://purl.org/dc/dcmitype/"/>
    <ds:schemaRef ds:uri="1b03d392-8f8e-4a2e-9e07-b95b93563e60"/>
    <ds:schemaRef ds:uri="http://schemas.microsoft.com/office/2006/metadata/properties"/>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Introduction to the Patenting Process</Template>
  <TotalTime>49554</TotalTime>
  <Words>301</Words>
  <Application>Microsoft Office PowerPoint</Application>
  <PresentationFormat>Widescreen</PresentationFormat>
  <Paragraphs>39</Paragraphs>
  <Slides>3</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Century Gothic</vt:lpstr>
      <vt:lpstr>Microsoft Sans Serif</vt:lpstr>
      <vt:lpstr>Times New Roman</vt:lpstr>
      <vt:lpstr>Qualcomm Executive External</vt:lpstr>
      <vt:lpstr>Discussion on Machine Readable PICS - Legacy Specifications​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Patenting Process</dc:title>
  <dc:creator>Pamela Soggu</dc:creator>
  <cp:lastModifiedBy>Yogesh Tugnawat</cp:lastModifiedBy>
  <cp:revision>83</cp:revision>
  <dcterms:created xsi:type="dcterms:W3CDTF">2020-07-14T20:23:13Z</dcterms:created>
  <dcterms:modified xsi:type="dcterms:W3CDTF">2025-02-07T23:12:12Z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0x010100BAEE57D7093CB8409B4B072DD014418B</vt:lpwstr>
  </property>
  <property fmtid="{D5CDD505-2E9C-101B-9397-08002B2CF9AE}" pid="6" name="_NewReviewCycle">
    <vt:lpwstr/>
  </property>
</Properties>
</file>