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2"/>
  </p:handoutMasterIdLst>
  <p:sldIdLst>
    <p:sldId id="6645202" r:id="rId4"/>
    <p:sldId id="6645235" r:id="rId6"/>
    <p:sldId id="6645241" r:id="rId7"/>
    <p:sldId id="6645242" r:id="rId8"/>
    <p:sldId id="6645243" r:id="rId9"/>
    <p:sldId id="6645244" r:id="rId10"/>
    <p:sldId id="6645224" r:id="rId11"/>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52"/>
        <p:guide pos="384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commentAuthors" Target="commentAuthors.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5.xml"/><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5.xml"/><Relationship Id="rId2" Type="http://schemas.openxmlformats.org/officeDocument/2006/relationships/image" Target="../media/image12.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5.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1156315" cy="86296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 on handling power class info of FR2 TCs applicability</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106</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Athens, Greece, February 17 – 21, 2025</a:t>
            </a:r>
            <a:r>
              <a:rPr lang="en-US" sz="2400" kern="0" noProof="0" dirty="0">
                <a:ln>
                  <a:noFill/>
                </a:ln>
                <a:effectLst/>
                <a:uLnTx/>
                <a:uFillTx/>
                <a:sym typeface="+mn-ea"/>
              </a:rPr>
              <a:t>                                                                             </a:t>
            </a:r>
            <a:r>
              <a:rPr lang="en-US" altLang="zh-CN" sz="2400" b="1" noProof="0" dirty="0">
                <a:ln>
                  <a:noFill/>
                </a:ln>
                <a:effectLst/>
                <a:uLnTx/>
                <a:uFillTx/>
                <a:sym typeface="+mn-ea"/>
              </a:rPr>
              <a:t>R5-250141</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Some FR2 TCs applicability power class information are incorrect</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rPr>
              <a:t>Observation 1: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Some FR2 TCs applicability in TS 38.522 are not aligned with the status in TS 38.521-2. The power class information for FR2 TCs in TS 38.522 are incorrect.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12" name="图片 11"/>
          <p:cNvPicPr>
            <a:picLocks noChangeAspect="1"/>
          </p:cNvPicPr>
          <p:nvPr/>
        </p:nvPicPr>
        <p:blipFill>
          <a:blip r:embed="rId1"/>
          <a:stretch>
            <a:fillRect/>
          </a:stretch>
        </p:blipFill>
        <p:spPr>
          <a:xfrm>
            <a:off x="2855595" y="1700530"/>
            <a:ext cx="6716395" cy="2593975"/>
          </a:xfrm>
          <a:prstGeom prst="rect">
            <a:avLst/>
          </a:prstGeom>
        </p:spPr>
      </p:pic>
      <p:pic>
        <p:nvPicPr>
          <p:cNvPr id="11" name="图片 10"/>
          <p:cNvPicPr>
            <a:picLocks noChangeAspect="1"/>
          </p:cNvPicPr>
          <p:nvPr/>
        </p:nvPicPr>
        <p:blipFill>
          <a:blip r:embed="rId2"/>
          <a:stretch>
            <a:fillRect/>
          </a:stretch>
        </p:blipFill>
        <p:spPr>
          <a:xfrm>
            <a:off x="1631315" y="4293235"/>
            <a:ext cx="9385300" cy="2236470"/>
          </a:xfrm>
          <a:prstGeom prst="rect">
            <a:avLst/>
          </a:prstGeom>
        </p:spPr>
      </p:pic>
      <p:sp>
        <p:nvSpPr>
          <p:cNvPr id="6" name="文本框 5"/>
          <p:cNvSpPr txBox="1"/>
          <p:nvPr/>
        </p:nvSpPr>
        <p:spPr>
          <a:xfrm rot="420000">
            <a:off x="8273415" y="1718945"/>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38.521-2 i52</a:t>
            </a:r>
            <a:endParaRPr lang="en-US" altLang="zh-CN" sz="1600" b="1">
              <a:solidFill>
                <a:srgbClr val="C00000"/>
              </a:solidFill>
              <a:highlight>
                <a:srgbClr val="000000">
                  <a:alpha val="0"/>
                </a:srgbClr>
              </a:highlight>
            </a:endParaRPr>
          </a:p>
        </p:txBody>
      </p:sp>
      <p:sp>
        <p:nvSpPr>
          <p:cNvPr id="8" name="文本框 7"/>
          <p:cNvSpPr txBox="1"/>
          <p:nvPr/>
        </p:nvSpPr>
        <p:spPr>
          <a:xfrm rot="300000">
            <a:off x="9507220" y="3823335"/>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38.522 i50</a:t>
            </a:r>
            <a:endParaRPr lang="en-US" altLang="zh-CN" sz="1600" b="1">
              <a:solidFill>
                <a:srgbClr val="C00000"/>
              </a:solidFill>
              <a:highlight>
                <a:srgbClr val="000000">
                  <a:alpha val="0"/>
                </a:srgbClr>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Some FR2 TCs power class information in editor notes lack consistency </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rPr>
              <a:t>Observation 2: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The completion status of different power class in TS 38.521-2 TCs editor notes lack consistency. Some editor notes shows which power classes are completed. But others shows which are incomplete. </a:t>
            </a: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1807210" y="4211320"/>
            <a:ext cx="7324725" cy="2190750"/>
          </a:xfrm>
          <a:prstGeom prst="rect">
            <a:avLst/>
          </a:prstGeom>
        </p:spPr>
      </p:pic>
      <p:pic>
        <p:nvPicPr>
          <p:cNvPr id="10" name="图片 9"/>
          <p:cNvPicPr>
            <a:picLocks noChangeAspect="1"/>
          </p:cNvPicPr>
          <p:nvPr/>
        </p:nvPicPr>
        <p:blipFill>
          <a:blip r:embed="rId2"/>
          <a:stretch>
            <a:fillRect/>
          </a:stretch>
        </p:blipFill>
        <p:spPr>
          <a:xfrm>
            <a:off x="1807210" y="1917065"/>
            <a:ext cx="7305675" cy="2047875"/>
          </a:xfrm>
          <a:prstGeom prst="rect">
            <a:avLst/>
          </a:prstGeom>
        </p:spPr>
      </p:pic>
      <p:sp>
        <p:nvSpPr>
          <p:cNvPr id="3" name="文本框 2"/>
          <p:cNvSpPr txBox="1"/>
          <p:nvPr/>
        </p:nvSpPr>
        <p:spPr>
          <a:xfrm rot="420000">
            <a:off x="8790305" y="2115820"/>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38.521-2 i52</a:t>
            </a:r>
            <a:endParaRPr lang="en-US" altLang="zh-CN" sz="1600" b="1">
              <a:solidFill>
                <a:srgbClr val="C00000"/>
              </a:solidFill>
              <a:highlight>
                <a:srgbClr val="000000">
                  <a:alpha val="0"/>
                </a:srgbClr>
              </a:highlight>
            </a:endParaRPr>
          </a:p>
        </p:txBody>
      </p:sp>
      <p:sp>
        <p:nvSpPr>
          <p:cNvPr id="13" name="文本框 12"/>
          <p:cNvSpPr txBox="1"/>
          <p:nvPr/>
        </p:nvSpPr>
        <p:spPr>
          <a:xfrm rot="420000">
            <a:off x="8736330" y="4091305"/>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38.521-2 i51</a:t>
            </a:r>
            <a:endParaRPr lang="en-US" altLang="zh-CN" sz="1600" b="1">
              <a:solidFill>
                <a:srgbClr val="C00000"/>
              </a:solidFill>
              <a:highlight>
                <a:srgbClr val="000000">
                  <a:alpha val="0"/>
                </a:srgbClr>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How to handle power class information misalignment of FR2 TCs in TS 38.522</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34620" y="740410"/>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rPr>
              <a:t>Proposal 1: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It is proposed to check all </a:t>
            </a:r>
            <a:r>
              <a:rPr lang="en-US" altLang="zh-CN" sz="1800" noProof="0" dirty="0">
                <a:solidFill>
                  <a:schemeClr val="tx1"/>
                </a:solidFill>
                <a:cs typeface="Arial" panose="020B0604020202020204" pitchFamily="34" charset="0"/>
                <a:sym typeface="+mn-ea"/>
              </a:rPr>
              <a:t>FR2</a:t>
            </a:r>
            <a:r>
              <a:rPr lang="en-US" altLang="zh-CN" sz="1800" noProof="0" dirty="0">
                <a:solidFill>
                  <a:schemeClr val="tx1"/>
                </a:solidFill>
                <a:cs typeface="Arial" panose="020B0604020202020204" pitchFamily="34" charset="0"/>
                <a:sym typeface="+mn-ea"/>
              </a:rPr>
              <a:t>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TCs status case by case, in order to give a clear view whether TCs are related to power classes and whether power classes have been completed or not. And then </a:t>
            </a:r>
            <a:r>
              <a:rPr lang="en-US" altLang="zh-CN" sz="1800" noProof="0" dirty="0">
                <a:solidFill>
                  <a:schemeClr val="tx1"/>
                </a:solidFill>
                <a:cs typeface="Arial" panose="020B0604020202020204" pitchFamily="34" charset="0"/>
                <a:sym typeface="+mn-ea"/>
              </a:rPr>
              <a:t>update TCs applicability in TS 38.522 accordingly.</a:t>
            </a: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5" name="文本框 4"/>
          <p:cNvSpPr txBox="1"/>
          <p:nvPr/>
        </p:nvSpPr>
        <p:spPr>
          <a:xfrm>
            <a:off x="3034665" y="1734820"/>
            <a:ext cx="6135370" cy="368300"/>
          </a:xfrm>
          <a:prstGeom prst="rect">
            <a:avLst/>
          </a:prstGeom>
          <a:noFill/>
        </p:spPr>
        <p:txBody>
          <a:bodyPr wrap="square" rtlCol="0">
            <a:spAutoFit/>
          </a:bodyPr>
          <a:p>
            <a:r>
              <a:rPr lang="en-US" altLang="zh-CN" sz="1800" noProof="0" dirty="0">
                <a:solidFill>
                  <a:schemeClr val="tx1"/>
                </a:solidFill>
                <a:highlight>
                  <a:srgbClr val="000000">
                    <a:alpha val="0"/>
                  </a:srgbClr>
                </a:highlight>
                <a:latin typeface="+mn-lt"/>
              </a:rPr>
              <a:t>Table 1  Power class </a:t>
            </a:r>
            <a:r>
              <a:rPr lang="en-US" altLang="zh-CN" sz="1800" noProof="0" dirty="0">
                <a:solidFill>
                  <a:schemeClr val="tx1"/>
                </a:solidFill>
                <a:highlight>
                  <a:srgbClr val="000000">
                    <a:alpha val="0"/>
                  </a:srgbClr>
                </a:highlight>
                <a:latin typeface="+mn-lt"/>
                <a:sym typeface="+mn-ea"/>
              </a:rPr>
              <a:t>completion status of TS 38.521-2 </a:t>
            </a:r>
            <a:r>
              <a:rPr lang="en-US" altLang="zh-CN" sz="1800" noProof="0" dirty="0">
                <a:solidFill>
                  <a:schemeClr val="tx1"/>
                </a:solidFill>
                <a:highlight>
                  <a:srgbClr val="000000">
                    <a:alpha val="0"/>
                  </a:srgbClr>
                </a:highlight>
                <a:latin typeface="+mn-lt"/>
                <a:sym typeface="+mn-ea"/>
              </a:rPr>
              <a:t>TCs</a:t>
            </a:r>
            <a:endParaRPr lang="en-US" altLang="zh-CN" sz="1800" noProof="0" dirty="0">
              <a:solidFill>
                <a:schemeClr val="tx1"/>
              </a:solidFill>
              <a:highlight>
                <a:srgbClr val="000000">
                  <a:alpha val="0"/>
                </a:srgbClr>
              </a:highlight>
              <a:latin typeface="+mn-lt"/>
              <a:sym typeface="+mn-ea"/>
            </a:endParaRPr>
          </a:p>
        </p:txBody>
      </p:sp>
      <p:graphicFrame>
        <p:nvGraphicFramePr>
          <p:cNvPr id="6" name="表格 5"/>
          <p:cNvGraphicFramePr/>
          <p:nvPr>
            <p:custDataLst>
              <p:tags r:id="rId1"/>
            </p:custDataLst>
          </p:nvPr>
        </p:nvGraphicFramePr>
        <p:xfrm>
          <a:off x="1271270" y="2103120"/>
          <a:ext cx="5012055" cy="4702810"/>
        </p:xfrm>
        <a:graphic>
          <a:graphicData uri="http://schemas.openxmlformats.org/drawingml/2006/table">
            <a:tbl>
              <a:tblPr firstRow="1" bandRow="1">
                <a:tableStyleId>{5C22544A-7EE6-4342-B048-85BDC9FD1C3A}</a:tableStyleId>
              </a:tblPr>
              <a:tblGrid>
                <a:gridCol w="893445"/>
                <a:gridCol w="1583690"/>
                <a:gridCol w="1068705"/>
                <a:gridCol w="1466215"/>
              </a:tblGrid>
              <a:tr h="283210">
                <a:tc>
                  <a:txBody>
                    <a:bodyPr/>
                    <a:p>
                      <a:pPr indent="0">
                        <a:buNone/>
                      </a:pPr>
                      <a:r>
                        <a:rPr lang="en-US" sz="1000"/>
                        <a:t>TC</a:t>
                      </a:r>
                      <a:endParaRPr lang="en-US" altLang="en-US" sz="1000"/>
                    </a:p>
                  </a:txBody>
                  <a:tcPr marL="68580" marR="68580" marT="0" marB="0" vert="horz" anchor="t" anchorCtr="0"/>
                </a:tc>
                <a:tc>
                  <a:txBody>
                    <a:bodyPr/>
                    <a:p>
                      <a:pPr indent="0">
                        <a:buNone/>
                      </a:pPr>
                      <a:r>
                        <a:rPr lang="en-US" sz="1000"/>
                        <a:t>Involved power classes</a:t>
                      </a:r>
                      <a:endParaRPr lang="en-US" altLang="en-US" sz="1000"/>
                    </a:p>
                  </a:txBody>
                  <a:tcPr marL="68580" marR="68580" marT="0" marB="0" vert="horz" anchor="t" anchorCtr="0"/>
                </a:tc>
                <a:tc>
                  <a:txBody>
                    <a:bodyPr/>
                    <a:p>
                      <a:pPr indent="0">
                        <a:buNone/>
                      </a:pPr>
                      <a:r>
                        <a:rPr lang="en-US" sz="1000"/>
                        <a:t>Completed</a:t>
                      </a:r>
                      <a:endParaRPr lang="en-US" altLang="en-US" sz="1000"/>
                    </a:p>
                  </a:txBody>
                  <a:tcPr marL="68580" marR="68580" marT="0" marB="0" vert="horz" anchor="t" anchorCtr="0"/>
                </a:tc>
                <a:tc>
                  <a:txBody>
                    <a:bodyPr/>
                    <a:p>
                      <a:pPr indent="0">
                        <a:buNone/>
                      </a:pPr>
                      <a:r>
                        <a:rPr lang="en-US" sz="1000"/>
                        <a:t>Incomplete</a:t>
                      </a:r>
                      <a:endParaRPr lang="en-US" altLang="en-US" sz="1000"/>
                    </a:p>
                  </a:txBody>
                  <a:tcPr marL="68580" marR="68580" marT="0" marB="0" vert="horz" anchor="t" anchorCtr="0"/>
                </a:tc>
              </a:tr>
              <a:tr h="152400">
                <a:tc>
                  <a:txBody>
                    <a:bodyPr/>
                    <a:p>
                      <a:pPr indent="0">
                        <a:buNone/>
                      </a:pPr>
                      <a:r>
                        <a:rPr lang="en-US" sz="1000"/>
                        <a:t>6.2.1.1</a:t>
                      </a:r>
                      <a:endParaRPr lang="en-US" altLang="en-US" sz="1000"/>
                    </a:p>
                  </a:txBody>
                  <a:tcPr marL="68580" marR="68580" marT="0" marB="0" vert="horz" anchor="t" anchorCtr="0"/>
                </a:tc>
                <a:tc>
                  <a:txBody>
                    <a:bodyPr/>
                    <a:p>
                      <a:pPr indent="0">
                        <a:buNone/>
                      </a:pPr>
                      <a:r>
                        <a:rPr lang="en-US" sz="1000"/>
                        <a:t>PC1~PC7</a:t>
                      </a:r>
                      <a:endParaRPr lang="en-US" altLang="en-US" sz="1000"/>
                    </a:p>
                  </a:txBody>
                  <a:tcPr marL="68580" marR="68580" marT="0" marB="0" vert="horz" anchor="t" anchorCtr="0"/>
                </a:tc>
                <a:tc>
                  <a:txBody>
                    <a:bodyPr/>
                    <a:p>
                      <a:pPr indent="0">
                        <a:buNone/>
                      </a:pPr>
                      <a:r>
                        <a:rPr lang="en-US" sz="1000"/>
                        <a:t>PC1,3,5,6,7</a:t>
                      </a:r>
                      <a:endParaRPr lang="en-US" altLang="en-US" sz="1000"/>
                    </a:p>
                  </a:txBody>
                  <a:tcPr marL="68580" marR="68580" marT="0" marB="0" vert="horz" anchor="t" anchorCtr="0"/>
                </a:tc>
                <a:tc>
                  <a:txBody>
                    <a:bodyPr/>
                    <a:p>
                      <a:pPr indent="0">
                        <a:buNone/>
                      </a:pPr>
                      <a:r>
                        <a:rPr lang="en-US" sz="1000"/>
                        <a:t>PC2,4</a:t>
                      </a:r>
                      <a:endParaRPr lang="en-US" altLang="en-US" sz="1000"/>
                    </a:p>
                  </a:txBody>
                  <a:tcPr marL="68580" marR="68580" marT="0" marB="0" vert="horz" anchor="t" anchorCtr="0"/>
                </a:tc>
              </a:tr>
              <a:tr h="152400">
                <a:tc>
                  <a:txBody>
                    <a:bodyPr/>
                    <a:p>
                      <a:pPr indent="0">
                        <a:buNone/>
                      </a:pPr>
                      <a:r>
                        <a:rPr lang="en-US" sz="1000"/>
                        <a:t>6.2.1.2</a:t>
                      </a:r>
                      <a:endParaRPr lang="en-US" altLang="en-US" sz="1000"/>
                    </a:p>
                  </a:txBody>
                  <a:tcPr marL="68580" marR="68580" marT="0" marB="0" vert="horz" anchor="t" anchorCtr="0"/>
                </a:tc>
                <a:tc>
                  <a:txBody>
                    <a:bodyPr/>
                    <a:p>
                      <a:pPr indent="0">
                        <a:buNone/>
                      </a:pPr>
                      <a:r>
                        <a:rPr lang="en-US" sz="1000"/>
                        <a:t>PC1,2,3,4,5,7</a:t>
                      </a:r>
                      <a:endParaRPr lang="en-US" altLang="en-US" sz="1000"/>
                    </a:p>
                  </a:txBody>
                  <a:tcPr marL="68580" marR="68580" marT="0" marB="0" vert="horz" anchor="t" anchorCtr="0"/>
                </a:tc>
                <a:tc>
                  <a:txBody>
                    <a:bodyPr/>
                    <a:p>
                      <a:pPr indent="0">
                        <a:buNone/>
                      </a:pPr>
                      <a:r>
                        <a:rPr lang="en-US" sz="1000"/>
                        <a:t>PC1,3,5,7</a:t>
                      </a:r>
                      <a:endParaRPr lang="en-US" altLang="en-US" sz="1000"/>
                    </a:p>
                  </a:txBody>
                  <a:tcPr marL="68580" marR="68580" marT="0" marB="0" vert="horz" anchor="t" anchorCtr="0"/>
                </a:tc>
                <a:tc>
                  <a:txBody>
                    <a:bodyPr/>
                    <a:p>
                      <a:pPr indent="0">
                        <a:buNone/>
                      </a:pPr>
                      <a:r>
                        <a:rPr lang="en-US" sz="1000"/>
                        <a:t>PC2,4</a:t>
                      </a:r>
                      <a:endParaRPr lang="en-US" altLang="en-US" sz="1000"/>
                    </a:p>
                  </a:txBody>
                  <a:tcPr marL="68580" marR="68580" marT="0" marB="0" vert="horz" anchor="t" anchorCtr="0"/>
                </a:tc>
              </a:tr>
              <a:tr h="152400">
                <a:tc>
                  <a:txBody>
                    <a:bodyPr/>
                    <a:p>
                      <a:pPr indent="0">
                        <a:buNone/>
                      </a:pPr>
                      <a:r>
                        <a:rPr lang="en-US" sz="1000"/>
                        <a:t>6.2.1.1_1</a:t>
                      </a:r>
                      <a:endParaRPr lang="en-US" altLang="en-US" sz="1000"/>
                    </a:p>
                  </a:txBody>
                  <a:tcPr marL="68580" marR="68580" marT="0" marB="0" vert="horz" anchor="t" anchorCtr="0"/>
                </a:tc>
                <a:tc>
                  <a:txBody>
                    <a:bodyPr/>
                    <a:p>
                      <a:pPr indent="0">
                        <a:buNone/>
                      </a:pPr>
                      <a:r>
                        <a:rPr lang="en-US" sz="1000"/>
                        <a:t>PC1~PC7</a:t>
                      </a:r>
                      <a:endParaRPr lang="en-US" altLang="en-US" sz="1000"/>
                    </a:p>
                  </a:txBody>
                  <a:tcPr marL="68580" marR="68580" marT="0" marB="0" vert="horz" anchor="t" anchorCtr="0"/>
                </a:tc>
                <a:tc>
                  <a:txBody>
                    <a:bodyPr/>
                    <a:p>
                      <a:pPr indent="0">
                        <a:buNone/>
                      </a:pPr>
                      <a:r>
                        <a:rPr lang="en-US" sz="1000"/>
                        <a:t>PC1,3,5,6,7</a:t>
                      </a:r>
                      <a:endParaRPr lang="en-US" altLang="en-US" sz="1000"/>
                    </a:p>
                  </a:txBody>
                  <a:tcPr marL="68580" marR="68580" marT="0" marB="0" vert="horz" anchor="t" anchorCtr="0"/>
                </a:tc>
                <a:tc>
                  <a:txBody>
                    <a:bodyPr/>
                    <a:p>
                      <a:pPr indent="0">
                        <a:buNone/>
                      </a:pPr>
                      <a:r>
                        <a:rPr lang="en-US" sz="1000"/>
                        <a:t>PC2,4</a:t>
                      </a:r>
                      <a:endParaRPr lang="en-US" altLang="en-US" sz="1000"/>
                    </a:p>
                  </a:txBody>
                  <a:tcPr marL="68580" marR="68580" marT="0" marB="0" vert="horz" anchor="t" anchorCtr="0"/>
                </a:tc>
              </a:tr>
              <a:tr h="152400">
                <a:tc>
                  <a:txBody>
                    <a:bodyPr/>
                    <a:p>
                      <a:pPr indent="0">
                        <a:buNone/>
                      </a:pPr>
                      <a:r>
                        <a:rPr lang="en-US" sz="1000"/>
                        <a:t>6.2.1.2_1</a:t>
                      </a:r>
                      <a:endParaRPr lang="en-US" altLang="en-US" sz="1000"/>
                    </a:p>
                  </a:txBody>
                  <a:tcPr marL="68580" marR="68580" marT="0" marB="0" vert="horz" anchor="t" anchorCtr="0"/>
                </a:tc>
                <a:tc>
                  <a:txBody>
                    <a:bodyPr/>
                    <a:p>
                      <a:pPr indent="0">
                        <a:buNone/>
                      </a:pPr>
                      <a:r>
                        <a:rPr lang="en-US" sz="1000"/>
                        <a:t>PC1~PC7</a:t>
                      </a:r>
                      <a:endParaRPr lang="en-US" altLang="en-US" sz="1000"/>
                    </a:p>
                  </a:txBody>
                  <a:tcPr marL="68580" marR="68580" marT="0" marB="0" vert="horz" anchor="t" anchorCtr="0"/>
                </a:tc>
                <a:tc>
                  <a:txBody>
                    <a:bodyPr/>
                    <a:p>
                      <a:pPr indent="0">
                        <a:buNone/>
                      </a:pPr>
                      <a:r>
                        <a:rPr lang="en-US" sz="1000"/>
                        <a:t>PC1,3,5,6,7</a:t>
                      </a:r>
                      <a:endParaRPr lang="en-US" altLang="en-US" sz="1000"/>
                    </a:p>
                  </a:txBody>
                  <a:tcPr marL="68580" marR="68580" marT="0" marB="0" vert="horz" anchor="t" anchorCtr="0"/>
                </a:tc>
                <a:tc>
                  <a:txBody>
                    <a:bodyPr/>
                    <a:p>
                      <a:pPr indent="0">
                        <a:buNone/>
                      </a:pPr>
                      <a:r>
                        <a:rPr lang="en-US" sz="1000"/>
                        <a:t>PC2,4</a:t>
                      </a:r>
                      <a:endParaRPr lang="en-US" altLang="en-US" sz="1000"/>
                    </a:p>
                  </a:txBody>
                  <a:tcPr marL="68580" marR="68580" marT="0" marB="0" vert="horz" anchor="t" anchorCtr="0"/>
                </a:tc>
              </a:tr>
              <a:tr h="152400">
                <a:tc>
                  <a:txBody>
                    <a:bodyPr/>
                    <a:p>
                      <a:pPr indent="0">
                        <a:buNone/>
                      </a:pPr>
                      <a:r>
                        <a:rPr lang="en-US" sz="1000"/>
                        <a:t>6.2.2</a:t>
                      </a:r>
                      <a:endParaRPr lang="en-US" altLang="en-US" sz="1000"/>
                    </a:p>
                  </a:txBody>
                  <a:tcPr marL="68580" marR="68580" marT="0" marB="0" vert="horz" anchor="t" anchorCtr="0"/>
                </a:tc>
                <a:tc>
                  <a:txBody>
                    <a:bodyPr/>
                    <a:p>
                      <a:pPr indent="0">
                        <a:buNone/>
                      </a:pPr>
                      <a:r>
                        <a:rPr lang="en-US" sz="1000"/>
                        <a:t>PC1~PC7</a:t>
                      </a:r>
                      <a:endParaRPr lang="en-US" altLang="en-US" sz="1000"/>
                    </a:p>
                  </a:txBody>
                  <a:tcPr marL="68580" marR="68580" marT="0" marB="0" vert="horz" anchor="t" anchorCtr="0"/>
                </a:tc>
                <a:tc>
                  <a:txBody>
                    <a:bodyPr/>
                    <a:p>
                      <a:pPr indent="0">
                        <a:buNone/>
                      </a:pPr>
                      <a:r>
                        <a:rPr lang="en-US" sz="1000"/>
                        <a:t>PC1,3,5,6,7</a:t>
                      </a:r>
                      <a:endParaRPr lang="en-US" altLang="en-US" sz="1000"/>
                    </a:p>
                  </a:txBody>
                  <a:tcPr marL="68580" marR="68580" marT="0" marB="0" vert="horz" anchor="t" anchorCtr="0"/>
                </a:tc>
                <a:tc>
                  <a:txBody>
                    <a:bodyPr/>
                    <a:p>
                      <a:pPr indent="0">
                        <a:buNone/>
                      </a:pPr>
                      <a:r>
                        <a:rPr lang="en-US" sz="1000"/>
                        <a:t>PC2,4</a:t>
                      </a:r>
                      <a:endParaRPr lang="en-US" altLang="en-US" sz="1000"/>
                    </a:p>
                  </a:txBody>
                  <a:tcPr marL="68580" marR="68580" marT="0" marB="0" vert="horz" anchor="t" anchorCtr="0"/>
                </a:tc>
              </a:tr>
              <a:tr h="152400">
                <a:tc>
                  <a:txBody>
                    <a:bodyPr/>
                    <a:p>
                      <a:pPr indent="0">
                        <a:buNone/>
                      </a:pPr>
                      <a:r>
                        <a:rPr lang="en-US" sz="1000"/>
                        <a:t>6.2.2_1</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a:t>
                      </a:r>
                      <a:endParaRPr lang="en-US" altLang="en-US" sz="1000"/>
                    </a:p>
                  </a:txBody>
                  <a:tcPr marL="68580" marR="68580" marT="0" marB="0" vert="horz" anchor="t" anchorCtr="0"/>
                </a:tc>
              </a:tr>
              <a:tr h="152400">
                <a:tc>
                  <a:txBody>
                    <a:bodyPr/>
                    <a:p>
                      <a:pPr indent="0">
                        <a:buNone/>
                      </a:pPr>
                      <a:r>
                        <a:rPr lang="en-US" sz="1000"/>
                        <a:t>6.2.3</a:t>
                      </a:r>
                      <a:endParaRPr lang="en-US" altLang="en-US" sz="1000"/>
                    </a:p>
                  </a:txBody>
                  <a:tcPr marL="68580" marR="68580" marT="0" marB="0" vert="horz" anchor="t" anchorCtr="0"/>
                </a:tc>
                <a:tc>
                  <a:txBody>
                    <a:bodyPr/>
                    <a:p>
                      <a:pPr indent="0">
                        <a:buNone/>
                      </a:pPr>
                      <a:r>
                        <a:rPr lang="en-US" sz="1000"/>
                        <a:t>PC1~PC7</a:t>
                      </a:r>
                      <a:endParaRPr lang="en-US" altLang="en-US" sz="1000"/>
                    </a:p>
                  </a:txBody>
                  <a:tcPr marL="68580" marR="68580" marT="0" marB="0" vert="horz" anchor="t" anchorCtr="0"/>
                </a:tc>
                <a:tc>
                  <a:txBody>
                    <a:bodyPr/>
                    <a:p>
                      <a:pPr indent="0">
                        <a:buNone/>
                      </a:pPr>
                      <a:r>
                        <a:rPr lang="en-US" sz="1000"/>
                        <a:t>PC1,3,5,7</a:t>
                      </a:r>
                      <a:endParaRPr lang="en-US" altLang="en-US" sz="1000"/>
                    </a:p>
                  </a:txBody>
                  <a:tcPr marL="68580" marR="68580" marT="0" marB="0" vert="horz" anchor="t" anchorCtr="0"/>
                </a:tc>
                <a:tc>
                  <a:txBody>
                    <a:bodyPr/>
                    <a:p>
                      <a:pPr indent="0">
                        <a:buNone/>
                      </a:pPr>
                      <a:r>
                        <a:rPr lang="en-US" sz="1000"/>
                        <a:t>PC2,4,6</a:t>
                      </a:r>
                      <a:endParaRPr lang="en-US" altLang="en-US" sz="1000"/>
                    </a:p>
                  </a:txBody>
                  <a:tcPr marL="68580" marR="68580" marT="0" marB="0" vert="horz" anchor="t" anchorCtr="0"/>
                </a:tc>
              </a:tr>
              <a:tr h="152400">
                <a:tc>
                  <a:txBody>
                    <a:bodyPr/>
                    <a:p>
                      <a:pPr indent="0">
                        <a:buNone/>
                      </a:pPr>
                      <a:r>
                        <a:rPr lang="en-US" sz="1000"/>
                        <a:t>6.2.4_1</a:t>
                      </a:r>
                      <a:endParaRPr lang="en-US" altLang="en-US" sz="1000"/>
                    </a:p>
                  </a:txBody>
                  <a:tcPr marL="68580" marR="68580" marT="0" marB="0" vert="horz" anchor="t" anchorCtr="0"/>
                </a:tc>
                <a:tc>
                  <a:txBody>
                    <a:bodyPr/>
                    <a:p>
                      <a:pPr indent="0">
                        <a:buNone/>
                      </a:pPr>
                      <a:r>
                        <a:rPr lang="en-US" sz="1000"/>
                        <a:t>PC1~PC4</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a:t>
                      </a:r>
                      <a:endParaRPr lang="en-US" altLang="en-US" sz="1000"/>
                    </a:p>
                  </a:txBody>
                  <a:tcPr marL="68580" marR="68580" marT="0" marB="0" vert="horz" anchor="t" anchorCtr="0"/>
                </a:tc>
              </a:tr>
              <a:tr h="152400">
                <a:tc>
                  <a:txBody>
                    <a:bodyPr/>
                    <a:p>
                      <a:pPr indent="0">
                        <a:buNone/>
                      </a:pPr>
                      <a:r>
                        <a:rPr lang="en-US" sz="1000"/>
                        <a:t>6.2.5</a:t>
                      </a:r>
                      <a:endParaRPr lang="en-US" altLang="en-US" sz="1000"/>
                    </a:p>
                  </a:txBody>
                  <a:tcPr marL="68580" marR="68580" marT="0" marB="0" vert="horz" anchor="t" anchorCtr="0"/>
                </a:tc>
                <a:tc>
                  <a:txBody>
                    <a:bodyPr/>
                    <a:p>
                      <a:pPr indent="0">
                        <a:buNone/>
                      </a:pPr>
                      <a:r>
                        <a:rPr lang="en-US" sz="1000"/>
                        <a:t>PC1~PC7</a:t>
                      </a:r>
                      <a:endParaRPr lang="en-US" altLang="en-US" sz="1000"/>
                    </a:p>
                  </a:txBody>
                  <a:tcPr marL="68580" marR="68580" marT="0" marB="0" vert="horz" anchor="t" anchorCtr="0"/>
                </a:tc>
                <a:tc>
                  <a:txBody>
                    <a:bodyPr/>
                    <a:p>
                      <a:pPr indent="0">
                        <a:buNone/>
                      </a:pPr>
                      <a:r>
                        <a:rPr lang="en-US" sz="1000"/>
                        <a:t>PC1,3</a:t>
                      </a:r>
                      <a:endParaRPr lang="en-US" altLang="en-US" sz="1000"/>
                    </a:p>
                  </a:txBody>
                  <a:tcPr marL="68580" marR="68580" marT="0" marB="0" vert="horz" anchor="t" anchorCtr="0"/>
                </a:tc>
                <a:tc>
                  <a:txBody>
                    <a:bodyPr/>
                    <a:p>
                      <a:pPr indent="0">
                        <a:buNone/>
                      </a:pPr>
                      <a:r>
                        <a:rPr lang="en-US" sz="1000"/>
                        <a:t>PC2,4,5,6,7</a:t>
                      </a:r>
                      <a:endParaRPr lang="en-US" altLang="en-US" sz="1000"/>
                    </a:p>
                  </a:txBody>
                  <a:tcPr marL="68580" marR="68580" marT="0" marB="0" vert="horz" anchor="t" anchorCtr="0"/>
                </a:tc>
              </a:tr>
              <a:tr h="152400">
                <a:tc>
                  <a:txBody>
                    <a:bodyPr/>
                    <a:p>
                      <a:pPr indent="0">
                        <a:buNone/>
                      </a:pPr>
                      <a:r>
                        <a:rPr lang="en-US" sz="1000"/>
                        <a:t>6.2A.1.1.1~3</a:t>
                      </a:r>
                      <a:endParaRPr lang="en-US" altLang="en-US" sz="1000"/>
                    </a:p>
                  </a:txBody>
                  <a:tcPr marL="68580" marR="68580" marT="0" marB="0" vert="horz" anchor="t" anchorCtr="0"/>
                </a:tc>
                <a:tc>
                  <a:txBody>
                    <a:bodyPr/>
                    <a:p>
                      <a:pPr indent="0">
                        <a:buNone/>
                      </a:pPr>
                      <a:r>
                        <a:rPr lang="en-US" sz="1000"/>
                        <a:t>PC1,2,3,4,5,7</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PC1,2,4,5,7</a:t>
                      </a:r>
                      <a:endParaRPr lang="en-US" altLang="en-US" sz="1000"/>
                    </a:p>
                  </a:txBody>
                  <a:tcPr marL="68580" marR="68580" marT="0" marB="0" vert="horz" anchor="t" anchorCtr="0"/>
                </a:tc>
              </a:tr>
              <a:tr h="152400">
                <a:tc>
                  <a:txBody>
                    <a:bodyPr/>
                    <a:p>
                      <a:pPr indent="0">
                        <a:buNone/>
                      </a:pPr>
                      <a:r>
                        <a:rPr lang="en-US" sz="1000"/>
                        <a:t>6.2A.1.2.1~3</a:t>
                      </a:r>
                      <a:endParaRPr lang="en-US" altLang="en-US" sz="1000"/>
                    </a:p>
                  </a:txBody>
                  <a:tcPr marL="68580" marR="68580" marT="0" marB="0" vert="horz" anchor="t" anchorCtr="0"/>
                </a:tc>
                <a:tc>
                  <a:txBody>
                    <a:bodyPr/>
                    <a:p>
                      <a:pPr indent="0">
                        <a:buNone/>
                      </a:pPr>
                      <a:r>
                        <a:rPr lang="en-US" sz="1000"/>
                        <a:t>PC1,2,3,4,7</a:t>
                      </a:r>
                      <a:endParaRPr lang="en-US" altLang="en-US" sz="1000"/>
                    </a:p>
                  </a:txBody>
                  <a:tcPr marL="68580" marR="68580" marT="0" marB="0" vert="horz" anchor="t" anchorCtr="0"/>
                </a:tc>
                <a:tc>
                  <a:txBody>
                    <a:bodyPr/>
                    <a:p>
                      <a:pPr indent="0">
                        <a:buNone/>
                      </a:pPr>
                      <a:r>
                        <a:rPr lang="en-US" sz="1000"/>
                        <a:t>PC1,3</a:t>
                      </a:r>
                      <a:endParaRPr lang="en-US" altLang="en-US" sz="1000"/>
                    </a:p>
                  </a:txBody>
                  <a:tcPr marL="68580" marR="68580" marT="0" marB="0" vert="horz" anchor="t" anchorCtr="0"/>
                </a:tc>
                <a:tc>
                  <a:txBody>
                    <a:bodyPr/>
                    <a:p>
                      <a:pPr indent="0">
                        <a:buNone/>
                      </a:pPr>
                      <a:r>
                        <a:rPr lang="en-US" sz="1000"/>
                        <a:t>PC2,4,7</a:t>
                      </a:r>
                      <a:endParaRPr lang="en-US" altLang="en-US" sz="1000"/>
                    </a:p>
                  </a:txBody>
                  <a:tcPr marL="68580" marR="68580" marT="0" marB="0" vert="horz" anchor="t" anchorCtr="0"/>
                </a:tc>
              </a:tr>
              <a:tr h="152400">
                <a:tc>
                  <a:txBody>
                    <a:bodyPr/>
                    <a:p>
                      <a:pPr indent="0">
                        <a:buNone/>
                      </a:pPr>
                      <a:r>
                        <a:rPr lang="en-US" sz="1000"/>
                        <a:t>6.2A.2.1~3</a:t>
                      </a:r>
                      <a:endParaRPr lang="en-US" altLang="en-US" sz="1000"/>
                    </a:p>
                  </a:txBody>
                  <a:tcPr marL="68580" marR="68580" marT="0" marB="0" vert="horz" anchor="t" anchorCtr="0"/>
                </a:tc>
                <a:tc>
                  <a:txBody>
                    <a:bodyPr/>
                    <a:p>
                      <a:pPr indent="0">
                        <a:buNone/>
                      </a:pPr>
                      <a:r>
                        <a:rPr lang="en-US" sz="1000"/>
                        <a:t>PC1~PC4</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a:t>
                      </a:r>
                      <a:endParaRPr lang="en-US" altLang="en-US" sz="1000"/>
                    </a:p>
                  </a:txBody>
                  <a:tcPr marL="68580" marR="68580" marT="0" marB="0" vert="horz" anchor="t" anchorCtr="0"/>
                </a:tc>
              </a:tr>
              <a:tr h="152400">
                <a:tc>
                  <a:txBody>
                    <a:bodyPr/>
                    <a:p>
                      <a:pPr indent="0">
                        <a:buNone/>
                      </a:pPr>
                      <a:r>
                        <a:rPr lang="en-US" sz="1000"/>
                        <a:t>6.2A.3.1~3</a:t>
                      </a:r>
                      <a:endParaRPr lang="en-US" altLang="en-US" sz="1000"/>
                    </a:p>
                  </a:txBody>
                  <a:tcPr marL="68580" marR="68580" marT="0" marB="0" vert="horz" anchor="t" anchorCtr="0"/>
                </a:tc>
                <a:tc>
                  <a:txBody>
                    <a:bodyPr/>
                    <a:p>
                      <a:pPr indent="0">
                        <a:buNone/>
                      </a:pPr>
                      <a:r>
                        <a:rPr lang="en-US" sz="1000"/>
                        <a:t>PC1~PC5</a:t>
                      </a:r>
                      <a:endParaRPr lang="en-US" altLang="en-US" sz="1000"/>
                    </a:p>
                  </a:txBody>
                  <a:tcPr marL="68580" marR="68580" marT="0" marB="0" vert="horz" anchor="t" anchorCtr="0"/>
                </a:tc>
                <a:tc>
                  <a:txBody>
                    <a:bodyPr/>
                    <a:p>
                      <a:pPr indent="0">
                        <a:buNone/>
                      </a:pPr>
                      <a:r>
                        <a:rPr lang="en-US" sz="1000"/>
                        <a:t>PC1,3,5</a:t>
                      </a:r>
                      <a:endParaRPr lang="en-US" altLang="en-US" sz="1000"/>
                    </a:p>
                  </a:txBody>
                  <a:tcPr marL="68580" marR="68580" marT="0" marB="0" vert="horz" anchor="t" anchorCtr="0"/>
                </a:tc>
                <a:tc>
                  <a:txBody>
                    <a:bodyPr/>
                    <a:p>
                      <a:pPr indent="0">
                        <a:buNone/>
                      </a:pPr>
                      <a:r>
                        <a:rPr lang="en-US" sz="1000"/>
                        <a:t>PC2,4</a:t>
                      </a:r>
                      <a:endParaRPr lang="en-US" altLang="en-US" sz="1000"/>
                    </a:p>
                  </a:txBody>
                  <a:tcPr marL="68580" marR="68580" marT="0" marB="0" vert="horz" anchor="t" anchorCtr="0"/>
                </a:tc>
              </a:tr>
              <a:tr h="152400">
                <a:tc>
                  <a:txBody>
                    <a:bodyPr/>
                    <a:p>
                      <a:pPr indent="0">
                        <a:buNone/>
                      </a:pPr>
                      <a:r>
                        <a:rPr lang="en-US" sz="1000"/>
                        <a:t>6.2D.1.1~2</a:t>
                      </a:r>
                      <a:endParaRPr lang="en-US" altLang="en-US" sz="1000"/>
                    </a:p>
                  </a:txBody>
                  <a:tcPr marL="68580" marR="68580" marT="0" marB="0" vert="horz" anchor="t" anchorCtr="0"/>
                </a:tc>
                <a:tc>
                  <a:txBody>
                    <a:bodyPr/>
                    <a:p>
                      <a:pPr indent="0">
                        <a:buNone/>
                      </a:pPr>
                      <a:r>
                        <a:rPr lang="en-US" sz="1000"/>
                        <a:t>PC1~PC6</a:t>
                      </a:r>
                      <a:endParaRPr lang="en-US" altLang="en-US" sz="1000"/>
                    </a:p>
                  </a:txBody>
                  <a:tcPr marL="68580" marR="68580" marT="0" marB="0" vert="horz" anchor="t" anchorCtr="0"/>
                </a:tc>
                <a:tc>
                  <a:txBody>
                    <a:bodyPr/>
                    <a:p>
                      <a:pPr indent="0">
                        <a:buNone/>
                      </a:pPr>
                      <a:r>
                        <a:rPr lang="en-US" sz="1000"/>
                        <a:t>PC1,3,5</a:t>
                      </a:r>
                      <a:endParaRPr lang="en-US" altLang="en-US" sz="1000"/>
                    </a:p>
                  </a:txBody>
                  <a:tcPr marL="68580" marR="68580" marT="0" marB="0" vert="horz" anchor="t" anchorCtr="0"/>
                </a:tc>
                <a:tc>
                  <a:txBody>
                    <a:bodyPr/>
                    <a:p>
                      <a:pPr indent="0">
                        <a:buNone/>
                      </a:pPr>
                      <a:r>
                        <a:rPr lang="en-US" sz="1000"/>
                        <a:t>PC2,4,6</a:t>
                      </a:r>
                      <a:endParaRPr lang="en-US" altLang="en-US" sz="1000"/>
                    </a:p>
                  </a:txBody>
                  <a:tcPr marL="68580" marR="68580" marT="0" marB="0" vert="horz" anchor="t" anchorCtr="0"/>
                </a:tc>
              </a:tr>
              <a:tr h="152400">
                <a:tc>
                  <a:txBody>
                    <a:bodyPr/>
                    <a:p>
                      <a:pPr indent="0">
                        <a:buNone/>
                      </a:pPr>
                      <a:r>
                        <a:rPr lang="en-US" sz="1000"/>
                        <a:t>6.2D.2</a:t>
                      </a:r>
                      <a:endParaRPr lang="en-US" altLang="en-US" sz="1000"/>
                    </a:p>
                  </a:txBody>
                  <a:tcPr marL="68580" marR="68580" marT="0" marB="0" vert="horz" anchor="t" anchorCtr="0"/>
                </a:tc>
                <a:tc>
                  <a:txBody>
                    <a:bodyPr/>
                    <a:p>
                      <a:pPr indent="0">
                        <a:buNone/>
                      </a:pPr>
                      <a:r>
                        <a:rPr lang="en-US" sz="1000"/>
                        <a:t>PC1~PC7</a:t>
                      </a:r>
                      <a:endParaRPr lang="en-US" altLang="en-US" sz="1000"/>
                    </a:p>
                  </a:txBody>
                  <a:tcPr marL="68580" marR="68580" marT="0" marB="0" vert="horz" anchor="t" anchorCtr="0"/>
                </a:tc>
                <a:tc>
                  <a:txBody>
                    <a:bodyPr/>
                    <a:p>
                      <a:pPr indent="0">
                        <a:buNone/>
                      </a:pPr>
                      <a:r>
                        <a:rPr lang="en-US" sz="1000"/>
                        <a:t>PC3,5</a:t>
                      </a:r>
                      <a:endParaRPr lang="en-US" altLang="en-US" sz="1000"/>
                    </a:p>
                  </a:txBody>
                  <a:tcPr marL="68580" marR="68580" marT="0" marB="0" vert="horz" anchor="t" anchorCtr="0"/>
                </a:tc>
                <a:tc>
                  <a:txBody>
                    <a:bodyPr/>
                    <a:p>
                      <a:pPr indent="0">
                        <a:buNone/>
                      </a:pPr>
                      <a:r>
                        <a:rPr lang="en-US" sz="1000"/>
                        <a:t>PC1,2,4,6,7</a:t>
                      </a:r>
                      <a:endParaRPr lang="en-US" altLang="en-US" sz="1000"/>
                    </a:p>
                  </a:txBody>
                  <a:tcPr marL="68580" marR="68580" marT="0" marB="0" vert="horz" anchor="t" anchorCtr="0"/>
                </a:tc>
              </a:tr>
              <a:tr h="152400">
                <a:tc>
                  <a:txBody>
                    <a:bodyPr/>
                    <a:p>
                      <a:pPr indent="0">
                        <a:buNone/>
                      </a:pPr>
                      <a:r>
                        <a:rPr lang="en-US" sz="1000"/>
                        <a:t>6.2D.3</a:t>
                      </a:r>
                      <a:endParaRPr lang="en-US" altLang="en-US" sz="1000"/>
                    </a:p>
                  </a:txBody>
                  <a:tcPr marL="68580" marR="68580" marT="0" marB="0" vert="horz" anchor="t" anchorCtr="0"/>
                </a:tc>
                <a:tc>
                  <a:txBody>
                    <a:bodyPr/>
                    <a:p>
                      <a:pPr indent="0">
                        <a:buNone/>
                      </a:pPr>
                      <a:r>
                        <a:rPr lang="en-US" sz="1000"/>
                        <a:t>PC1~PC4</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a:t>
                      </a:r>
                      <a:endParaRPr lang="en-US" altLang="en-US" sz="1000"/>
                    </a:p>
                  </a:txBody>
                  <a:tcPr marL="68580" marR="68580" marT="0" marB="0" vert="horz" anchor="t" anchorCtr="0"/>
                </a:tc>
              </a:tr>
              <a:tr h="152400">
                <a:tc>
                  <a:txBody>
                    <a:bodyPr/>
                    <a:p>
                      <a:pPr indent="0">
                        <a:buNone/>
                      </a:pPr>
                      <a:r>
                        <a:rPr lang="en-US" sz="1000"/>
                        <a:t>6.3.1</a:t>
                      </a:r>
                      <a:endParaRPr lang="en-US" altLang="en-US" sz="1000"/>
                    </a:p>
                  </a:txBody>
                  <a:tcPr marL="68580" marR="68580" marT="0" marB="0" vert="horz" anchor="t" anchorCtr="0"/>
                </a:tc>
                <a:tc>
                  <a:txBody>
                    <a:bodyPr/>
                    <a:p>
                      <a:pPr indent="0">
                        <a:buNone/>
                      </a:pPr>
                      <a:r>
                        <a:rPr lang="en-US" sz="1000"/>
                        <a:t>PC1~PC7</a:t>
                      </a:r>
                      <a:endParaRPr lang="en-US" altLang="en-US" sz="1000"/>
                    </a:p>
                  </a:txBody>
                  <a:tcPr marL="68580" marR="68580" marT="0" marB="0" vert="horz" anchor="t" anchorCtr="0"/>
                </a:tc>
                <a:tc>
                  <a:txBody>
                    <a:bodyPr/>
                    <a:p>
                      <a:pPr indent="0">
                        <a:buNone/>
                      </a:pPr>
                      <a:r>
                        <a:rPr lang="en-US" sz="1000"/>
                        <a:t>PC1,3,5,6,7</a:t>
                      </a:r>
                      <a:endParaRPr lang="en-US" altLang="en-US" sz="1000"/>
                    </a:p>
                  </a:txBody>
                  <a:tcPr marL="68580" marR="68580" marT="0" marB="0" vert="horz" anchor="t" anchorCtr="0"/>
                </a:tc>
                <a:tc>
                  <a:txBody>
                    <a:bodyPr/>
                    <a:p>
                      <a:pPr indent="0">
                        <a:buNone/>
                      </a:pPr>
                      <a:r>
                        <a:rPr lang="en-US" sz="1000"/>
                        <a:t>PC2,4</a:t>
                      </a:r>
                      <a:endParaRPr lang="en-US" altLang="en-US" sz="1000"/>
                    </a:p>
                  </a:txBody>
                  <a:tcPr marL="68580" marR="68580" marT="0" marB="0" vert="horz" anchor="t" anchorCtr="0"/>
                </a:tc>
              </a:tr>
              <a:tr h="152400">
                <a:tc>
                  <a:txBody>
                    <a:bodyPr/>
                    <a:p>
                      <a:pPr indent="0">
                        <a:buNone/>
                      </a:pPr>
                      <a:r>
                        <a:rPr lang="en-US" sz="1000"/>
                        <a:t>6.3.2</a:t>
                      </a:r>
                      <a:endParaRPr lang="en-US" altLang="en-US" sz="1000"/>
                    </a:p>
                  </a:txBody>
                  <a:tcPr marL="68580" marR="68580" marT="0" marB="0" vert="horz" anchor="t" anchorCtr="0"/>
                </a:tc>
                <a:tc>
                  <a:txBody>
                    <a:bodyPr/>
                    <a:p>
                      <a:pPr indent="0">
                        <a:buNone/>
                      </a:pPr>
                      <a:r>
                        <a:rPr lang="en-US" sz="1000"/>
                        <a:t>PC1,3,5,6</a:t>
                      </a:r>
                      <a:endParaRPr lang="en-US" altLang="en-US" sz="1000"/>
                    </a:p>
                  </a:txBody>
                  <a:tcPr marL="68580" marR="68580" marT="0" marB="0" vert="horz" anchor="t" anchorCtr="0"/>
                </a:tc>
                <a:tc>
                  <a:txBody>
                    <a:bodyPr/>
                    <a:p>
                      <a:pPr indent="0">
                        <a:buNone/>
                      </a:pPr>
                      <a:r>
                        <a:rPr lang="en-US" sz="1000"/>
                        <a:t>PC1,3,5,6</a:t>
                      </a:r>
                      <a:endParaRPr lang="en-US" altLang="en-US" sz="1000"/>
                    </a:p>
                  </a:txBody>
                  <a:tcPr marL="68580" marR="68580" marT="0" marB="0" vert="horz" anchor="t" anchorCtr="0"/>
                </a:tc>
                <a:tc>
                  <a:txBody>
                    <a:bodyPr/>
                    <a:p>
                      <a:pPr indent="0">
                        <a:buNone/>
                      </a:pPr>
                      <a:r>
                        <a:rPr lang="en-US" sz="1000"/>
                        <a:t>-</a:t>
                      </a:r>
                      <a:endParaRPr lang="en-US" altLang="en-US" sz="1000"/>
                    </a:p>
                  </a:txBody>
                  <a:tcPr marL="68580" marR="68580" marT="0" marB="0" vert="horz" anchor="t" anchorCtr="0"/>
                </a:tc>
              </a:tr>
              <a:tr h="152400">
                <a:tc>
                  <a:txBody>
                    <a:bodyPr/>
                    <a:p>
                      <a:pPr indent="0">
                        <a:buNone/>
                      </a:pPr>
                      <a:r>
                        <a:rPr lang="en-US" sz="1000"/>
                        <a:t>6.3.3.2</a:t>
                      </a:r>
                      <a:endParaRPr lang="en-US" altLang="en-US" sz="1000"/>
                    </a:p>
                  </a:txBody>
                  <a:tcPr marL="68580" marR="68580" marT="0" marB="0" vert="horz" anchor="t" anchorCtr="0"/>
                </a:tc>
                <a:tc>
                  <a:txBody>
                    <a:bodyPr/>
                    <a:p>
                      <a:pPr indent="0">
                        <a:buNone/>
                      </a:pPr>
                      <a:r>
                        <a:rPr lang="en-US" sz="1000"/>
                        <a:t>PC1,2,3,4,6,7</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PC1,2,4,6,7</a:t>
                      </a:r>
                      <a:endParaRPr lang="en-US" altLang="en-US" sz="1000"/>
                    </a:p>
                  </a:txBody>
                  <a:tcPr marL="68580" marR="68580" marT="0" marB="0" vert="horz" anchor="t" anchorCtr="0"/>
                </a:tc>
              </a:tr>
              <a:tr h="152400">
                <a:tc>
                  <a:txBody>
                    <a:bodyPr/>
                    <a:p>
                      <a:pPr indent="0">
                        <a:buNone/>
                      </a:pPr>
                      <a:r>
                        <a:rPr lang="en-US" sz="1000"/>
                        <a:t>6.3.3.4</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r>
              <a:tr h="152400">
                <a:tc>
                  <a:txBody>
                    <a:bodyPr/>
                    <a:p>
                      <a:pPr indent="0">
                        <a:buNone/>
                      </a:pPr>
                      <a:r>
                        <a:rPr lang="en-US" sz="1000"/>
                        <a:t>6.3.4.2</a:t>
                      </a:r>
                      <a:endParaRPr lang="en-US" altLang="en-US" sz="1000"/>
                    </a:p>
                  </a:txBody>
                  <a:tcPr marL="68580" marR="68580" marT="0" marB="0" vert="horz" anchor="t" anchorCtr="0"/>
                </a:tc>
                <a:tc>
                  <a:txBody>
                    <a:bodyPr/>
                    <a:p>
                      <a:pPr indent="0">
                        <a:buNone/>
                      </a:pPr>
                      <a:r>
                        <a:rPr lang="en-US" sz="1000"/>
                        <a:t>PC1,2,3,4,6,7</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PC1,2,4,6,7</a:t>
                      </a:r>
                      <a:endParaRPr lang="en-US" altLang="en-US" sz="1000"/>
                    </a:p>
                  </a:txBody>
                  <a:tcPr marL="68580" marR="68580" marT="0" marB="0" vert="horz" anchor="t" anchorCtr="0"/>
                </a:tc>
              </a:tr>
              <a:tr h="152400">
                <a:tc>
                  <a:txBody>
                    <a:bodyPr/>
                    <a:p>
                      <a:pPr indent="0">
                        <a:buNone/>
                      </a:pPr>
                      <a:r>
                        <a:rPr lang="en-US" sz="1000"/>
                        <a:t>6.3.4.3</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r>
              <a:tr h="152400">
                <a:tc>
                  <a:txBody>
                    <a:bodyPr/>
                    <a:p>
                      <a:pPr indent="0">
                        <a:buNone/>
                      </a:pPr>
                      <a:r>
                        <a:rPr lang="en-US" sz="1000"/>
                        <a:t>6.3.4.4</a:t>
                      </a:r>
                      <a:endParaRPr lang="en-US" altLang="en-US" sz="1000"/>
                    </a:p>
                  </a:txBody>
                  <a:tcPr marL="68580" marR="68580" marT="0" marB="0" vert="horz" anchor="t" anchorCtr="0"/>
                </a:tc>
                <a:tc>
                  <a:txBody>
                    <a:bodyPr/>
                    <a:p>
                      <a:pPr indent="0">
                        <a:buNone/>
                      </a:pPr>
                      <a:r>
                        <a:rPr lang="en-US" sz="1000"/>
                        <a:t>PC1,2,3,4,6,7</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PC1,2,4,6,7</a:t>
                      </a:r>
                      <a:endParaRPr lang="en-US" altLang="en-US" sz="1000"/>
                    </a:p>
                  </a:txBody>
                  <a:tcPr marL="68580" marR="68580" marT="0" marB="0" vert="horz" anchor="t" anchorCtr="0"/>
                </a:tc>
              </a:tr>
              <a:tr h="152400">
                <a:tc>
                  <a:txBody>
                    <a:bodyPr/>
                    <a:p>
                      <a:pPr indent="0">
                        <a:buNone/>
                      </a:pPr>
                      <a:r>
                        <a:rPr lang="en-US" sz="1000"/>
                        <a:t>6.3A.1.1~7</a:t>
                      </a:r>
                      <a:endParaRPr lang="en-US" altLang="en-US" sz="1000"/>
                    </a:p>
                  </a:txBody>
                  <a:tcPr marL="68580" marR="68580" marT="0" marB="0" vert="horz" anchor="t" anchorCtr="0"/>
                </a:tc>
                <a:tc>
                  <a:txBody>
                    <a:bodyPr/>
                    <a:p>
                      <a:pPr indent="0">
                        <a:buNone/>
                      </a:pPr>
                      <a:r>
                        <a:rPr lang="en-US" sz="1000"/>
                        <a:t>PC1~PC4</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a:t>
                      </a:r>
                      <a:endParaRPr lang="en-US" altLang="en-US" sz="1000"/>
                    </a:p>
                  </a:txBody>
                  <a:tcPr marL="68580" marR="68580" marT="0" marB="0" vert="horz" anchor="t" anchorCtr="0"/>
                </a:tc>
              </a:tr>
              <a:tr h="152400">
                <a:tc>
                  <a:txBody>
                    <a:bodyPr/>
                    <a:p>
                      <a:pPr indent="0">
                        <a:buNone/>
                      </a:pPr>
                      <a:r>
                        <a:rPr lang="en-US" sz="1000"/>
                        <a:t>6.3A.3.1.1~3</a:t>
                      </a:r>
                      <a:endParaRPr lang="en-US" altLang="en-US" sz="1000"/>
                    </a:p>
                  </a:txBody>
                  <a:tcPr marL="68580" marR="68580" marT="0" marB="0" vert="horz" anchor="t" anchorCtr="0"/>
                </a:tc>
                <a:tc>
                  <a:txBody>
                    <a:bodyPr/>
                    <a:p>
                      <a:pPr indent="0">
                        <a:buNone/>
                      </a:pPr>
                      <a:r>
                        <a:rPr lang="en-US" sz="1000"/>
                        <a:t>PC1~PC7</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PC1,2,4,5,6,7</a:t>
                      </a:r>
                      <a:endParaRPr lang="en-US" altLang="en-US" sz="1000"/>
                    </a:p>
                  </a:txBody>
                  <a:tcPr marL="68580" marR="68580" marT="0" marB="0" vert="horz" anchor="t" anchorCtr="0"/>
                </a:tc>
              </a:tr>
              <a:tr h="152400">
                <a:tc>
                  <a:txBody>
                    <a:bodyPr/>
                    <a:p>
                      <a:pPr indent="0">
                        <a:buNone/>
                      </a:pPr>
                      <a:r>
                        <a:rPr lang="en-US" sz="1000"/>
                        <a:t>6.3A.4.2.1~3</a:t>
                      </a:r>
                      <a:endParaRPr lang="en-US" altLang="en-US" sz="1000"/>
                    </a:p>
                  </a:txBody>
                  <a:tcPr marL="68580" marR="68580" marT="0" marB="0" vert="horz" anchor="t" anchorCtr="0"/>
                </a:tc>
                <a:tc>
                  <a:txBody>
                    <a:bodyPr/>
                    <a:p>
                      <a:pPr indent="0">
                        <a:buNone/>
                      </a:pPr>
                      <a:r>
                        <a:rPr lang="en-US" sz="1000"/>
                        <a:t>PC1~PC5</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PC1,2,4,5</a:t>
                      </a:r>
                      <a:endParaRPr lang="en-US" altLang="en-US" sz="1000"/>
                    </a:p>
                  </a:txBody>
                  <a:tcPr marL="68580" marR="68580" marT="0" marB="0" vert="horz" anchor="t" anchorCtr="0"/>
                </a:tc>
              </a:tr>
              <a:tr h="152400">
                <a:tc>
                  <a:txBody>
                    <a:bodyPr/>
                    <a:p>
                      <a:pPr indent="0">
                        <a:buNone/>
                      </a:pPr>
                      <a:r>
                        <a:rPr lang="en-US" sz="1000"/>
                        <a:t>6.3A.4.2.4~7</a:t>
                      </a:r>
                      <a:endParaRPr lang="en-US" altLang="en-US" sz="1000"/>
                    </a:p>
                  </a:txBody>
                  <a:tcPr marL="68580" marR="68580" marT="0" marB="0" vert="horz" anchor="t" anchorCtr="0"/>
                </a:tc>
                <a:tc>
                  <a:txBody>
                    <a:bodyPr/>
                    <a:p>
                      <a:pPr indent="0">
                        <a:buNone/>
                      </a:pPr>
                      <a:r>
                        <a:rPr lang="en-US" sz="1000"/>
                        <a:t>PC1~PC4</a:t>
                      </a:r>
                      <a:endParaRPr lang="en-US" altLang="en-US" sz="1000"/>
                    </a:p>
                  </a:txBody>
                  <a:tcPr marL="68580" marR="68580" marT="0" marB="0" vert="horz" anchor="t" anchorCtr="0"/>
                </a:tc>
                <a:tc>
                  <a:txBody>
                    <a:bodyPr/>
                    <a:p>
                      <a:pPr indent="0">
                        <a:buNone/>
                      </a:pPr>
                      <a:r>
                        <a:rPr lang="en-US" sz="1000"/>
                        <a:t>-</a:t>
                      </a:r>
                      <a:endParaRPr lang="en-US" altLang="en-US" sz="1000"/>
                    </a:p>
                  </a:txBody>
                  <a:tcPr marL="68580" marR="68580" marT="0" marB="0" vert="horz" anchor="t" anchorCtr="0"/>
                </a:tc>
                <a:tc>
                  <a:txBody>
                    <a:bodyPr/>
                    <a:p>
                      <a:pPr indent="0">
                        <a:buNone/>
                      </a:pPr>
                      <a:r>
                        <a:rPr lang="en-US" sz="1000"/>
                        <a:t>PC1,2,3,4</a:t>
                      </a:r>
                      <a:endParaRPr lang="en-US" altLang="en-US" sz="1000"/>
                    </a:p>
                  </a:txBody>
                  <a:tcPr marL="68580" marR="68580" marT="0" marB="0" vert="horz" anchor="t" anchorCtr="0"/>
                </a:tc>
              </a:tr>
              <a:tr h="152400">
                <a:tc>
                  <a:txBody>
                    <a:bodyPr/>
                    <a:p>
                      <a:pPr indent="0">
                        <a:buNone/>
                      </a:pPr>
                      <a:r>
                        <a:rPr lang="en-US" sz="1000"/>
                        <a:t>6.3A.4.4.1~3</a:t>
                      </a:r>
                      <a:endParaRPr lang="en-US" altLang="en-US" sz="1000"/>
                    </a:p>
                  </a:txBody>
                  <a:tcPr marL="68580" marR="68580" marT="0" marB="0" vert="horz" anchor="t" anchorCtr="0"/>
                </a:tc>
                <a:tc>
                  <a:txBody>
                    <a:bodyPr/>
                    <a:p>
                      <a:pPr indent="0">
                        <a:buNone/>
                      </a:pPr>
                      <a:r>
                        <a:rPr lang="en-US" sz="1000"/>
                        <a:t>PC1~PC5</a:t>
                      </a:r>
                      <a:endParaRPr lang="en-US" altLang="en-US" sz="1000"/>
                    </a:p>
                  </a:txBody>
                  <a:tcPr marL="68580" marR="68580" marT="0" marB="0" vert="horz" anchor="t" anchorCtr="0"/>
                </a:tc>
                <a:tc>
                  <a:txBody>
                    <a:bodyPr/>
                    <a:p>
                      <a:pPr indent="0">
                        <a:buNone/>
                      </a:pPr>
                      <a:r>
                        <a:rPr lang="en-US" sz="1000"/>
                        <a:t>PC3</a:t>
                      </a:r>
                      <a:endParaRPr lang="en-US" altLang="en-US" sz="1000"/>
                    </a:p>
                  </a:txBody>
                  <a:tcPr marL="68580" marR="68580" marT="0" marB="0" vert="horz" anchor="t" anchorCtr="0"/>
                </a:tc>
                <a:tc>
                  <a:txBody>
                    <a:bodyPr/>
                    <a:p>
                      <a:pPr indent="0">
                        <a:buNone/>
                      </a:pPr>
                      <a:r>
                        <a:rPr lang="en-US" sz="1000"/>
                        <a:t>PC1,2,4,5</a:t>
                      </a:r>
                      <a:endParaRPr lang="en-US" altLang="en-US" sz="1000"/>
                    </a:p>
                  </a:txBody>
                  <a:tcPr marL="68580" marR="68580" marT="0" marB="0" vert="horz" anchor="t" anchorCtr="0"/>
                </a:tc>
              </a:tr>
              <a:tr h="152400">
                <a:tc>
                  <a:txBody>
                    <a:bodyPr/>
                    <a:p>
                      <a:pPr indent="0">
                        <a:buNone/>
                      </a:pPr>
                      <a:r>
                        <a:rPr lang="en-US" sz="1000"/>
                        <a:t>6.3A.4.4.4~7</a:t>
                      </a:r>
                      <a:endParaRPr lang="en-US" altLang="en-US" sz="1000"/>
                    </a:p>
                  </a:txBody>
                  <a:tcPr marL="68580" marR="68580" marT="0" marB="0" vert="horz" anchor="t" anchorCtr="0"/>
                </a:tc>
                <a:tc>
                  <a:txBody>
                    <a:bodyPr/>
                    <a:p>
                      <a:pPr indent="0">
                        <a:buNone/>
                      </a:pPr>
                      <a:r>
                        <a:rPr lang="en-US" sz="1000"/>
                        <a:t>PC1~PC4</a:t>
                      </a:r>
                      <a:endParaRPr lang="en-US" altLang="en-US" sz="1000"/>
                    </a:p>
                  </a:txBody>
                  <a:tcPr marL="68580" marR="68580" marT="0" marB="0" vert="horz" anchor="t" anchorCtr="0"/>
                </a:tc>
                <a:tc>
                  <a:txBody>
                    <a:bodyPr/>
                    <a:p>
                      <a:pPr indent="0">
                        <a:buNone/>
                      </a:pPr>
                      <a:r>
                        <a:rPr lang="en-US" sz="1000"/>
                        <a:t>-</a:t>
                      </a:r>
                      <a:endParaRPr lang="en-US" altLang="en-US" sz="1000"/>
                    </a:p>
                  </a:txBody>
                  <a:tcPr marL="68580" marR="68580" marT="0" marB="0" vert="horz" anchor="t" anchorCtr="0"/>
                </a:tc>
                <a:tc>
                  <a:txBody>
                    <a:bodyPr/>
                    <a:p>
                      <a:pPr indent="0">
                        <a:buNone/>
                      </a:pPr>
                      <a:r>
                        <a:rPr lang="en-US" sz="1000"/>
                        <a:t>PC1,2,3,4</a:t>
                      </a:r>
                      <a:endParaRPr lang="en-US" altLang="en-US" sz="1000"/>
                    </a:p>
                  </a:txBody>
                  <a:tcPr marL="68580" marR="68580" marT="0" marB="0" vert="horz" anchor="t" anchorCtr="0"/>
                </a:tc>
              </a:tr>
            </a:tbl>
          </a:graphicData>
        </a:graphic>
      </p:graphicFrame>
      <p:graphicFrame>
        <p:nvGraphicFramePr>
          <p:cNvPr id="8" name="表格 7"/>
          <p:cNvGraphicFramePr/>
          <p:nvPr/>
        </p:nvGraphicFramePr>
        <p:xfrm>
          <a:off x="6591300" y="2103120"/>
          <a:ext cx="4936490" cy="4678680"/>
        </p:xfrm>
        <a:graphic>
          <a:graphicData uri="http://schemas.openxmlformats.org/drawingml/2006/table">
            <a:tbl>
              <a:tblPr firstRow="1" bandRow="1">
                <a:tableStyleId>{5C22544A-7EE6-4342-B048-85BDC9FD1C3A}</a:tableStyleId>
              </a:tblPr>
              <a:tblGrid>
                <a:gridCol w="880110"/>
                <a:gridCol w="1558925"/>
                <a:gridCol w="1054100"/>
                <a:gridCol w="1443355"/>
              </a:tblGrid>
              <a:tr h="289560">
                <a:tc>
                  <a:txBody>
                    <a:bodyPr/>
                    <a:p>
                      <a:pPr indent="0">
                        <a:buNone/>
                      </a:pPr>
                      <a:r>
                        <a:rPr lang="en-US" sz="1000"/>
                        <a:t>TC</a:t>
                      </a:r>
                      <a:endParaRPr lang="en-US" altLang="en-US" sz="1000"/>
                    </a:p>
                  </a:txBody>
                  <a:tcPr marL="68580" marR="68580" marT="0" marB="0" vert="horz" anchor="t" anchorCtr="0"/>
                </a:tc>
                <a:tc>
                  <a:txBody>
                    <a:bodyPr/>
                    <a:p>
                      <a:pPr indent="0">
                        <a:buNone/>
                      </a:pPr>
                      <a:r>
                        <a:rPr lang="en-US" sz="1000"/>
                        <a:t>Involved power classes</a:t>
                      </a:r>
                      <a:endParaRPr lang="en-US" altLang="en-US" sz="1000"/>
                    </a:p>
                  </a:txBody>
                  <a:tcPr marL="68580" marR="68580" marT="0" marB="0" vert="horz" anchor="t" anchorCtr="0"/>
                </a:tc>
                <a:tc>
                  <a:txBody>
                    <a:bodyPr/>
                    <a:p>
                      <a:pPr indent="0">
                        <a:buNone/>
                      </a:pPr>
                      <a:r>
                        <a:rPr lang="en-US" sz="1000"/>
                        <a:t>Completed</a:t>
                      </a:r>
                      <a:endParaRPr lang="en-US" altLang="en-US" sz="1000"/>
                    </a:p>
                  </a:txBody>
                  <a:tcPr marL="68580" marR="68580" marT="0" marB="0" vert="horz" anchor="t" anchorCtr="0"/>
                </a:tc>
                <a:tc>
                  <a:txBody>
                    <a:bodyPr/>
                    <a:p>
                      <a:pPr indent="0">
                        <a:buNone/>
                      </a:pPr>
                      <a:r>
                        <a:rPr lang="en-US" sz="1000"/>
                        <a:t>Incomplete</a:t>
                      </a:r>
                      <a:endParaRPr lang="en-US" altLang="en-US" sz="1000"/>
                    </a:p>
                  </a:txBody>
                  <a:tcPr marL="68580" marR="68580" marT="0" marB="0" vert="horz" anchor="t" anchorCtr="0"/>
                </a:tc>
              </a:tr>
              <a:tr h="137160">
                <a:tc>
                  <a:txBody>
                    <a:bodyPr/>
                    <a:p>
                      <a:pPr indent="0">
                        <a:buNone/>
                      </a:pPr>
                      <a:r>
                        <a:rPr lang="en-US" sz="900"/>
                        <a:t>6.3D.1</a:t>
                      </a:r>
                      <a:endParaRPr lang="en-US" altLang="en-US" sz="900"/>
                    </a:p>
                  </a:txBody>
                  <a:tcPr marL="68580" marR="68580" marT="0" marB="0" vert="horz" anchor="t" anchorCtr="0"/>
                </a:tc>
                <a:tc>
                  <a:txBody>
                    <a:bodyPr/>
                    <a:p>
                      <a:pPr indent="0">
                        <a:buNone/>
                      </a:pPr>
                      <a:r>
                        <a:rPr lang="en-US" sz="900"/>
                        <a:t>PC1~PC6</a:t>
                      </a:r>
                      <a:endParaRPr lang="en-US" altLang="en-US" sz="900"/>
                    </a:p>
                  </a:txBody>
                  <a:tcPr marL="68580" marR="68580" marT="0" marB="0" vert="horz" anchor="t" anchorCtr="0"/>
                </a:tc>
                <a:tc>
                  <a:txBody>
                    <a:bodyPr/>
                    <a:p>
                      <a:pPr indent="0">
                        <a:buNone/>
                      </a:pPr>
                      <a:r>
                        <a:rPr lang="en-US" sz="900"/>
                        <a:t>PC1,3,5</a:t>
                      </a:r>
                      <a:endParaRPr lang="en-US" altLang="en-US" sz="900"/>
                    </a:p>
                  </a:txBody>
                  <a:tcPr marL="68580" marR="68580" marT="0" marB="0" vert="horz" anchor="t" anchorCtr="0"/>
                </a:tc>
                <a:tc>
                  <a:txBody>
                    <a:bodyPr/>
                    <a:p>
                      <a:pPr indent="0">
                        <a:buNone/>
                      </a:pPr>
                      <a:r>
                        <a:rPr lang="en-US" sz="900"/>
                        <a:t>PC2,4,6</a:t>
                      </a:r>
                      <a:endParaRPr lang="en-US" altLang="en-US" sz="900"/>
                    </a:p>
                  </a:txBody>
                  <a:tcPr marL="68580" marR="68580" marT="0" marB="0" vert="horz" anchor="t" anchorCtr="0"/>
                </a:tc>
              </a:tr>
              <a:tr h="137160">
                <a:tc>
                  <a:txBody>
                    <a:bodyPr/>
                    <a:p>
                      <a:pPr indent="0">
                        <a:buNone/>
                      </a:pPr>
                      <a:r>
                        <a:rPr lang="en-US" sz="900"/>
                        <a:t>6.3D.2</a:t>
                      </a:r>
                      <a:endParaRPr lang="en-US" altLang="en-US" sz="900"/>
                    </a:p>
                  </a:txBody>
                  <a:tcPr marL="68580" marR="68580" marT="0" marB="0" vert="horz" anchor="t" anchorCtr="0"/>
                </a:tc>
                <a:tc>
                  <a:txBody>
                    <a:bodyPr/>
                    <a:p>
                      <a:pPr indent="0">
                        <a:buNone/>
                      </a:pPr>
                      <a:r>
                        <a:rPr lang="en-US" sz="900"/>
                        <a:t>PC1~PC6</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c>
                  <a:txBody>
                    <a:bodyPr/>
                    <a:p>
                      <a:pPr indent="0">
                        <a:buNone/>
                      </a:pPr>
                      <a:r>
                        <a:rPr lang="en-US" sz="900"/>
                        <a:t>PC1,2,4,5,6</a:t>
                      </a:r>
                      <a:endParaRPr lang="en-US" altLang="en-US" sz="900"/>
                    </a:p>
                  </a:txBody>
                  <a:tcPr marL="68580" marR="68580" marT="0" marB="0" vert="horz" anchor="t" anchorCtr="0"/>
                </a:tc>
              </a:tr>
              <a:tr h="137160">
                <a:tc>
                  <a:txBody>
                    <a:bodyPr/>
                    <a:p>
                      <a:pPr indent="0">
                        <a:buNone/>
                      </a:pPr>
                      <a:r>
                        <a:rPr lang="en-US" sz="900"/>
                        <a:t>6.3D.3.1</a:t>
                      </a:r>
                      <a:endParaRPr lang="en-US" altLang="en-US" sz="900"/>
                    </a:p>
                  </a:txBody>
                  <a:tcPr marL="68580" marR="68580" marT="0" marB="0" vert="horz" anchor="t" anchorCtr="0"/>
                </a:tc>
                <a:tc>
                  <a:txBody>
                    <a:bodyPr/>
                    <a:p>
                      <a:pPr indent="0">
                        <a:buNone/>
                      </a:pPr>
                      <a:r>
                        <a:rPr lang="en-US" sz="900"/>
                        <a:t>PC1~PC4</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a:t>
                      </a:r>
                      <a:endParaRPr lang="en-US" altLang="en-US" sz="900"/>
                    </a:p>
                  </a:txBody>
                  <a:tcPr marL="68580" marR="68580" marT="0" marB="0" vert="horz" anchor="t" anchorCtr="0"/>
                </a:tc>
              </a:tr>
              <a:tr h="137160">
                <a:tc>
                  <a:txBody>
                    <a:bodyPr/>
                    <a:p>
                      <a:pPr indent="0">
                        <a:buNone/>
                      </a:pPr>
                      <a:r>
                        <a:rPr lang="en-US" sz="900"/>
                        <a:t>6.4.1</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r>
              <a:tr h="137160">
                <a:tc>
                  <a:txBody>
                    <a:bodyPr/>
                    <a:p>
                      <a:pPr indent="0">
                        <a:buNone/>
                      </a:pPr>
                      <a:r>
                        <a:rPr lang="en-US" sz="900"/>
                        <a:t>6.4.2.1</a:t>
                      </a:r>
                      <a:endParaRPr lang="en-US" altLang="en-US" sz="900"/>
                    </a:p>
                  </a:txBody>
                  <a:tcPr marL="68580" marR="68580" marT="0" marB="0" vert="horz" anchor="t" anchorCtr="0"/>
                </a:tc>
                <a:tc>
                  <a:txBody>
                    <a:bodyPr/>
                    <a:p>
                      <a:pPr indent="0">
                        <a:buNone/>
                      </a:pPr>
                      <a:r>
                        <a:rPr lang="en-US" sz="900"/>
                        <a:t>PC1,2,3,4,5,7</a:t>
                      </a:r>
                      <a:endParaRPr lang="en-US" altLang="en-US" sz="900"/>
                    </a:p>
                  </a:txBody>
                  <a:tcPr marL="68580" marR="68580" marT="0" marB="0" vert="horz" anchor="t" anchorCtr="0"/>
                </a:tc>
                <a:tc>
                  <a:txBody>
                    <a:bodyPr/>
                    <a:p>
                      <a:pPr indent="0">
                        <a:buNone/>
                      </a:pPr>
                      <a:r>
                        <a:rPr lang="en-US" sz="900"/>
                        <a:t>PC1,3,5</a:t>
                      </a:r>
                      <a:endParaRPr lang="en-US" altLang="en-US" sz="900"/>
                    </a:p>
                  </a:txBody>
                  <a:tcPr marL="68580" marR="68580" marT="0" marB="0" vert="horz" anchor="t" anchorCtr="0"/>
                </a:tc>
                <a:tc>
                  <a:txBody>
                    <a:bodyPr/>
                    <a:p>
                      <a:pPr indent="0">
                        <a:buNone/>
                      </a:pPr>
                      <a:r>
                        <a:rPr lang="en-US" sz="900"/>
                        <a:t>PC2,4,7</a:t>
                      </a:r>
                      <a:endParaRPr lang="en-US" altLang="en-US" sz="900"/>
                    </a:p>
                  </a:txBody>
                  <a:tcPr marL="68580" marR="68580" marT="0" marB="0" vert="horz" anchor="t" anchorCtr="0"/>
                </a:tc>
              </a:tr>
              <a:tr h="137160">
                <a:tc>
                  <a:txBody>
                    <a:bodyPr/>
                    <a:p>
                      <a:pPr indent="0">
                        <a:buNone/>
                      </a:pPr>
                      <a:r>
                        <a:rPr lang="en-US" sz="900"/>
                        <a:t>6.4.2.1_1</a:t>
                      </a:r>
                      <a:endParaRPr lang="en-US" altLang="en-US" sz="900"/>
                    </a:p>
                  </a:txBody>
                  <a:tcPr marL="68580" marR="68580" marT="0" marB="0" vert="horz" anchor="t" anchorCtr="0"/>
                </a:tc>
                <a:tc>
                  <a:txBody>
                    <a:bodyPr/>
                    <a:p>
                      <a:pPr indent="0">
                        <a:buNone/>
                      </a:pPr>
                      <a:r>
                        <a:rPr lang="en-US" sz="900"/>
                        <a:t>PC1,2,3,4,5,7</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PC1,2,3,4,5,7</a:t>
                      </a:r>
                      <a:endParaRPr lang="en-US" altLang="en-US" sz="900"/>
                    </a:p>
                  </a:txBody>
                  <a:tcPr marL="68580" marR="68580" marT="0" marB="0" vert="horz" anchor="t" anchorCtr="0"/>
                </a:tc>
              </a:tr>
              <a:tr h="137160">
                <a:tc>
                  <a:txBody>
                    <a:bodyPr/>
                    <a:p>
                      <a:pPr indent="0">
                        <a:buNone/>
                      </a:pPr>
                      <a:r>
                        <a:rPr lang="en-US" sz="900"/>
                        <a:t>6.4.2.2</a:t>
                      </a:r>
                      <a:endParaRPr lang="en-US" altLang="en-US" sz="900"/>
                    </a:p>
                  </a:txBody>
                  <a:tcPr marL="68580" marR="68580" marT="0" marB="0" vert="horz" anchor="t" anchorCtr="0"/>
                </a:tc>
                <a:tc>
                  <a:txBody>
                    <a:bodyPr/>
                    <a:p>
                      <a:pPr indent="0">
                        <a:buNone/>
                      </a:pPr>
                      <a:r>
                        <a:rPr lang="en-US" sz="900"/>
                        <a:t>PC1,2,3,4,6,7</a:t>
                      </a:r>
                      <a:endParaRPr lang="en-US" altLang="en-US" sz="900"/>
                    </a:p>
                  </a:txBody>
                  <a:tcPr marL="68580" marR="68580" marT="0" marB="0" vert="horz" anchor="t" anchorCtr="0"/>
                </a:tc>
                <a:tc>
                  <a:txBody>
                    <a:bodyPr/>
                    <a:p>
                      <a:pPr indent="0">
                        <a:buNone/>
                      </a:pPr>
                      <a:r>
                        <a:rPr lang="en-US" sz="900"/>
                        <a:t>PC3,7</a:t>
                      </a:r>
                      <a:endParaRPr lang="en-US" altLang="en-US" sz="900"/>
                    </a:p>
                  </a:txBody>
                  <a:tcPr marL="68580" marR="68580" marT="0" marB="0" vert="horz" anchor="t" anchorCtr="0"/>
                </a:tc>
                <a:tc>
                  <a:txBody>
                    <a:bodyPr/>
                    <a:p>
                      <a:pPr indent="0">
                        <a:buNone/>
                      </a:pPr>
                      <a:r>
                        <a:rPr lang="en-US" sz="900"/>
                        <a:t>PC1,2,4,6</a:t>
                      </a:r>
                      <a:endParaRPr lang="en-US" altLang="en-US" sz="900"/>
                    </a:p>
                  </a:txBody>
                  <a:tcPr marL="68580" marR="68580" marT="0" marB="0" vert="horz" anchor="t" anchorCtr="0"/>
                </a:tc>
              </a:tr>
              <a:tr h="137160">
                <a:tc>
                  <a:txBody>
                    <a:bodyPr/>
                    <a:p>
                      <a:pPr indent="0">
                        <a:buNone/>
                      </a:pPr>
                      <a:r>
                        <a:rPr lang="en-US" sz="900"/>
                        <a:t>6.4.2.3</a:t>
                      </a:r>
                      <a:endParaRPr lang="en-US" altLang="en-US" sz="900"/>
                    </a:p>
                  </a:txBody>
                  <a:tcPr marL="68580" marR="68580" marT="0" marB="0" vert="horz" anchor="t" anchorCtr="0"/>
                </a:tc>
                <a:tc>
                  <a:txBody>
                    <a:bodyPr/>
                    <a:p>
                      <a:pPr indent="0">
                        <a:buNone/>
                      </a:pPr>
                      <a:r>
                        <a:rPr lang="en-US" sz="900"/>
                        <a:t>PC1,2,3,4,6,7</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PC1,2,3,4,6,7</a:t>
                      </a:r>
                      <a:endParaRPr lang="en-US" altLang="en-US" sz="900"/>
                    </a:p>
                  </a:txBody>
                  <a:tcPr marL="68580" marR="68580" marT="0" marB="0" vert="horz" anchor="t" anchorCtr="0"/>
                </a:tc>
              </a:tr>
              <a:tr h="137160">
                <a:tc>
                  <a:txBody>
                    <a:bodyPr/>
                    <a:p>
                      <a:pPr indent="0">
                        <a:buNone/>
                      </a:pPr>
                      <a:r>
                        <a:rPr lang="en-US" sz="900"/>
                        <a:t>6.4.2.4</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r>
              <a:tr h="137160">
                <a:tc>
                  <a:txBody>
                    <a:bodyPr/>
                    <a:p>
                      <a:pPr indent="0">
                        <a:buNone/>
                      </a:pPr>
                      <a:r>
                        <a:rPr lang="en-US" sz="900"/>
                        <a:t>6.4.2.5</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r>
              <a:tr h="137160">
                <a:tc>
                  <a:txBody>
                    <a:bodyPr/>
                    <a:p>
                      <a:pPr indent="0">
                        <a:buNone/>
                      </a:pPr>
                      <a:r>
                        <a:rPr lang="en-US" sz="900"/>
                        <a:t>6.4.2.6</a:t>
                      </a:r>
                      <a:endParaRPr lang="en-US" altLang="en-US" sz="900"/>
                    </a:p>
                  </a:txBody>
                  <a:tcPr marL="68580" marR="68580" marT="0" marB="0" vert="horz" anchor="t" anchorCtr="0"/>
                </a:tc>
                <a:tc>
                  <a:txBody>
                    <a:bodyPr/>
                    <a:p>
                      <a:pPr indent="0">
                        <a:buNone/>
                      </a:pPr>
                      <a:r>
                        <a:rPr lang="en-US" sz="900"/>
                        <a:t>PC1,2,3,4,6,7</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PC1,2,3,4,6,7</a:t>
                      </a:r>
                      <a:endParaRPr lang="en-US" altLang="en-US" sz="900"/>
                    </a:p>
                  </a:txBody>
                  <a:tcPr marL="68580" marR="68580" marT="0" marB="0" vert="horz" anchor="t" anchorCtr="0"/>
                </a:tc>
              </a:tr>
              <a:tr h="137160">
                <a:tc>
                  <a:txBody>
                    <a:bodyPr/>
                    <a:p>
                      <a:pPr indent="0">
                        <a:buNone/>
                      </a:pPr>
                      <a:r>
                        <a:rPr lang="en-US" sz="900"/>
                        <a:t>6.4A.1.1~7</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r>
              <a:tr h="137160">
                <a:tc>
                  <a:txBody>
                    <a:bodyPr/>
                    <a:p>
                      <a:pPr indent="0">
                        <a:buNone/>
                      </a:pPr>
                      <a:r>
                        <a:rPr lang="en-US" sz="900"/>
                        <a:t>6.4A.2.1.1~7</a:t>
                      </a:r>
                      <a:endParaRPr lang="en-US" altLang="en-US" sz="900"/>
                    </a:p>
                  </a:txBody>
                  <a:tcPr marL="68580" marR="68580" marT="0" marB="0" vert="horz" anchor="t" anchorCtr="0"/>
                </a:tc>
                <a:tc>
                  <a:txBody>
                    <a:bodyPr/>
                    <a:p>
                      <a:pPr indent="0">
                        <a:buNone/>
                      </a:pPr>
                      <a:r>
                        <a:rPr lang="en-US" sz="900"/>
                        <a:t>PC1~PC4</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a:t>
                      </a:r>
                      <a:endParaRPr lang="en-US" altLang="en-US" sz="900"/>
                    </a:p>
                  </a:txBody>
                  <a:tcPr marL="68580" marR="68580" marT="0" marB="0" vert="horz" anchor="t" anchorCtr="0"/>
                </a:tc>
              </a:tr>
              <a:tr h="137160">
                <a:tc>
                  <a:txBody>
                    <a:bodyPr/>
                    <a:p>
                      <a:pPr indent="0">
                        <a:buNone/>
                      </a:pPr>
                      <a:r>
                        <a:rPr lang="en-US" sz="900"/>
                        <a:t>6.4A.2.2.1~7</a:t>
                      </a:r>
                      <a:endParaRPr lang="en-US" altLang="en-US" sz="900"/>
                    </a:p>
                  </a:txBody>
                  <a:tcPr marL="68580" marR="68580" marT="0" marB="0" vert="horz" anchor="t" anchorCtr="0"/>
                </a:tc>
                <a:tc>
                  <a:txBody>
                    <a:bodyPr/>
                    <a:p>
                      <a:pPr indent="0">
                        <a:buNone/>
                      </a:pPr>
                      <a:r>
                        <a:rPr lang="en-US" sz="900"/>
                        <a:t>PC1~PC4</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a:t>
                      </a:r>
                      <a:endParaRPr lang="en-US" altLang="en-US" sz="900"/>
                    </a:p>
                  </a:txBody>
                  <a:tcPr marL="68580" marR="68580" marT="0" marB="0" vert="horz" anchor="t" anchorCtr="0"/>
                </a:tc>
              </a:tr>
              <a:tr h="137160">
                <a:tc>
                  <a:txBody>
                    <a:bodyPr/>
                    <a:p>
                      <a:pPr indent="0">
                        <a:buNone/>
                      </a:pPr>
                      <a:r>
                        <a:rPr lang="en-US" sz="900"/>
                        <a:t>6.4A.2.3.1~7</a:t>
                      </a:r>
                      <a:endParaRPr lang="en-US" altLang="en-US" sz="900"/>
                    </a:p>
                  </a:txBody>
                  <a:tcPr marL="68580" marR="68580" marT="0" marB="0" vert="horz" anchor="t" anchorCtr="0"/>
                </a:tc>
                <a:tc>
                  <a:txBody>
                    <a:bodyPr/>
                    <a:p>
                      <a:pPr indent="0">
                        <a:buNone/>
                      </a:pPr>
                      <a:r>
                        <a:rPr lang="en-US" sz="900"/>
                        <a:t>PC1~PC4</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a:t>
                      </a:r>
                      <a:endParaRPr lang="en-US" altLang="en-US" sz="900"/>
                    </a:p>
                  </a:txBody>
                  <a:tcPr marL="68580" marR="68580" marT="0" marB="0" vert="horz" anchor="t" anchorCtr="0"/>
                </a:tc>
              </a:tr>
              <a:tr h="137160">
                <a:tc>
                  <a:txBody>
                    <a:bodyPr/>
                    <a:p>
                      <a:pPr indent="0">
                        <a:buNone/>
                      </a:pPr>
                      <a:r>
                        <a:rPr lang="en-US" sz="900"/>
                        <a:t>6.4D.1</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c>
                  <a:txBody>
                    <a:bodyPr/>
                    <a:p>
                      <a:pPr indent="0">
                        <a:buNone/>
                      </a:pPr>
                      <a:r>
                        <a:rPr lang="en-US" sz="900"/>
                        <a:t>PC3</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r>
              <a:tr h="137160">
                <a:tc>
                  <a:txBody>
                    <a:bodyPr/>
                    <a:p>
                      <a:pPr indent="0">
                        <a:buNone/>
                      </a:pPr>
                      <a:r>
                        <a:rPr lang="en-US" sz="900"/>
                        <a:t>6.4D.3</a:t>
                      </a:r>
                      <a:endParaRPr lang="en-US" altLang="en-US" sz="900"/>
                    </a:p>
                  </a:txBody>
                  <a:tcPr marL="68580" marR="68580" marT="0" marB="0" vert="horz" anchor="t" anchorCtr="0"/>
                </a:tc>
                <a:tc>
                  <a:txBody>
                    <a:bodyPr/>
                    <a:p>
                      <a:pPr indent="0">
                        <a:buNone/>
                      </a:pPr>
                      <a:r>
                        <a:rPr lang="en-US" sz="900"/>
                        <a:t>PC1~PC4</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a:t>
                      </a:r>
                      <a:endParaRPr lang="en-US" altLang="en-US" sz="900"/>
                    </a:p>
                  </a:txBody>
                  <a:tcPr marL="68580" marR="68580" marT="0" marB="0" vert="horz" anchor="t" anchorCtr="0"/>
                </a:tc>
              </a:tr>
              <a:tr h="137160">
                <a:tc>
                  <a:txBody>
                    <a:bodyPr/>
                    <a:p>
                      <a:pPr indent="0">
                        <a:buNone/>
                      </a:pPr>
                      <a:r>
                        <a:rPr lang="en-US" sz="900"/>
                        <a:t>6.5.1</a:t>
                      </a:r>
                      <a:endParaRPr lang="en-US" altLang="en-US" sz="900"/>
                    </a:p>
                  </a:txBody>
                  <a:tcPr marL="68580" marR="68580" marT="0" marB="0" vert="horz" anchor="t" anchorCtr="0"/>
                </a:tc>
                <a:tc>
                  <a:txBody>
                    <a:bodyPr/>
                    <a:p>
                      <a:pPr indent="0">
                        <a:buNone/>
                      </a:pPr>
                      <a:r>
                        <a:rPr lang="en-US" sz="900"/>
                        <a:t>PC1~PC5</a:t>
                      </a:r>
                      <a:endParaRPr lang="en-US" altLang="en-US" sz="900"/>
                    </a:p>
                  </a:txBody>
                  <a:tcPr marL="68580" marR="68580" marT="0" marB="0" vert="horz" anchor="t" anchorCtr="0"/>
                </a:tc>
                <a:tc>
                  <a:txBody>
                    <a:bodyPr/>
                    <a:p>
                      <a:pPr indent="0">
                        <a:buNone/>
                      </a:pPr>
                      <a:r>
                        <a:rPr lang="en-US" sz="900"/>
                        <a:t>PC1,3,5</a:t>
                      </a:r>
                      <a:endParaRPr lang="en-US" altLang="en-US" sz="900"/>
                    </a:p>
                  </a:txBody>
                  <a:tcPr marL="68580" marR="68580" marT="0" marB="0" vert="horz" anchor="t" anchorCtr="0"/>
                </a:tc>
                <a:tc>
                  <a:txBody>
                    <a:bodyPr/>
                    <a:p>
                      <a:pPr indent="0">
                        <a:buNone/>
                      </a:pPr>
                      <a:r>
                        <a:rPr lang="en-US" sz="900"/>
                        <a:t>PC2,4</a:t>
                      </a:r>
                      <a:endParaRPr lang="en-US" altLang="en-US" sz="900"/>
                    </a:p>
                  </a:txBody>
                  <a:tcPr marL="68580" marR="68580" marT="0" marB="0" vert="horz" anchor="t" anchorCtr="0"/>
                </a:tc>
              </a:tr>
              <a:tr h="137160">
                <a:tc>
                  <a:txBody>
                    <a:bodyPr/>
                    <a:p>
                      <a:pPr indent="0">
                        <a:buNone/>
                      </a:pPr>
                      <a:r>
                        <a:rPr lang="en-US" sz="900"/>
                        <a:t>6.5.2.1</a:t>
                      </a:r>
                      <a:endParaRPr lang="en-US" altLang="en-US" sz="900"/>
                    </a:p>
                  </a:txBody>
                  <a:tcPr marL="68580" marR="68580" marT="0" marB="0" vert="horz" anchor="t" anchorCtr="0"/>
                </a:tc>
                <a:tc>
                  <a:txBody>
                    <a:bodyPr/>
                    <a:p>
                      <a:pPr indent="0">
                        <a:buNone/>
                      </a:pPr>
                      <a:r>
                        <a:rPr lang="en-US" sz="900"/>
                        <a:t>PC1~PC6</a:t>
                      </a:r>
                      <a:endParaRPr lang="en-US" altLang="en-US" sz="900"/>
                    </a:p>
                  </a:txBody>
                  <a:tcPr marL="68580" marR="68580" marT="0" marB="0" vert="horz" anchor="t" anchorCtr="0"/>
                </a:tc>
                <a:tc>
                  <a:txBody>
                    <a:bodyPr/>
                    <a:p>
                      <a:pPr indent="0">
                        <a:buNone/>
                      </a:pPr>
                      <a:r>
                        <a:rPr lang="en-US" sz="900"/>
                        <a:t>PC1,3,5,6</a:t>
                      </a:r>
                      <a:endParaRPr lang="en-US" altLang="en-US" sz="900"/>
                    </a:p>
                  </a:txBody>
                  <a:tcPr marL="68580" marR="68580" marT="0" marB="0" vert="horz" anchor="t" anchorCtr="0"/>
                </a:tc>
                <a:tc>
                  <a:txBody>
                    <a:bodyPr/>
                    <a:p>
                      <a:pPr indent="0">
                        <a:buNone/>
                      </a:pPr>
                      <a:r>
                        <a:rPr lang="en-US" sz="900"/>
                        <a:t>PC2,4</a:t>
                      </a:r>
                      <a:endParaRPr lang="en-US" altLang="en-US" sz="900"/>
                    </a:p>
                  </a:txBody>
                  <a:tcPr marL="68580" marR="68580" marT="0" marB="0" vert="horz" anchor="t" anchorCtr="0"/>
                </a:tc>
              </a:tr>
              <a:tr h="137160">
                <a:tc>
                  <a:txBody>
                    <a:bodyPr/>
                    <a:p>
                      <a:pPr indent="0">
                        <a:buNone/>
                      </a:pPr>
                      <a:r>
                        <a:rPr lang="en-US" sz="900"/>
                        <a:t>6.5.2.1_1</a:t>
                      </a:r>
                      <a:endParaRPr lang="en-US" altLang="en-US" sz="900"/>
                    </a:p>
                  </a:txBody>
                  <a:tcPr marL="68580" marR="68580" marT="0" marB="0" vert="horz" anchor="t" anchorCtr="0"/>
                </a:tc>
                <a:tc>
                  <a:txBody>
                    <a:bodyPr/>
                    <a:p>
                      <a:pPr indent="0">
                        <a:buNone/>
                      </a:pPr>
                      <a:r>
                        <a:rPr lang="en-US" sz="900"/>
                        <a:t>PC1~PC6</a:t>
                      </a:r>
                      <a:endParaRPr lang="en-US" altLang="en-US" sz="900"/>
                    </a:p>
                  </a:txBody>
                  <a:tcPr marL="68580" marR="68580" marT="0" marB="0" vert="horz" anchor="t" anchorCtr="0"/>
                </a:tc>
                <a:tc>
                  <a:txBody>
                    <a:bodyPr/>
                    <a:p>
                      <a:pPr indent="0">
                        <a:buNone/>
                      </a:pPr>
                      <a:r>
                        <a:rPr lang="en-US" sz="900"/>
                        <a:t>PC1,3,5,6</a:t>
                      </a:r>
                      <a:endParaRPr lang="en-US" altLang="en-US" sz="900"/>
                    </a:p>
                  </a:txBody>
                  <a:tcPr marL="68580" marR="68580" marT="0" marB="0" vert="horz" anchor="t" anchorCtr="0"/>
                </a:tc>
                <a:tc>
                  <a:txBody>
                    <a:bodyPr/>
                    <a:p>
                      <a:pPr indent="0">
                        <a:buNone/>
                      </a:pPr>
                      <a:r>
                        <a:rPr lang="en-US" sz="900"/>
                        <a:t>PC2,4</a:t>
                      </a:r>
                      <a:endParaRPr lang="en-US" altLang="en-US" sz="900"/>
                    </a:p>
                  </a:txBody>
                  <a:tcPr marL="68580" marR="68580" marT="0" marB="0" vert="horz" anchor="t" anchorCtr="0"/>
                </a:tc>
              </a:tr>
              <a:tr h="137160">
                <a:tc>
                  <a:txBody>
                    <a:bodyPr/>
                    <a:p>
                      <a:pPr indent="0">
                        <a:buNone/>
                      </a:pPr>
                      <a:r>
                        <a:rPr lang="en-US" sz="900"/>
                        <a:t>6.5.2.3</a:t>
                      </a:r>
                      <a:endParaRPr lang="en-US" altLang="en-US" sz="900"/>
                    </a:p>
                  </a:txBody>
                  <a:tcPr marL="68580" marR="68580" marT="0" marB="0" vert="horz" anchor="t" anchorCtr="0"/>
                </a:tc>
                <a:tc>
                  <a:txBody>
                    <a:bodyPr/>
                    <a:p>
                      <a:pPr indent="0">
                        <a:buNone/>
                      </a:pPr>
                      <a:r>
                        <a:rPr lang="en-US" sz="900"/>
                        <a:t>PC1~PC6</a:t>
                      </a:r>
                      <a:endParaRPr lang="en-US" altLang="en-US" sz="900"/>
                    </a:p>
                  </a:txBody>
                  <a:tcPr marL="68580" marR="68580" marT="0" marB="0" vert="horz" anchor="t" anchorCtr="0"/>
                </a:tc>
                <a:tc>
                  <a:txBody>
                    <a:bodyPr/>
                    <a:p>
                      <a:pPr indent="0">
                        <a:buNone/>
                      </a:pPr>
                      <a:r>
                        <a:rPr lang="en-US" sz="900"/>
                        <a:t>PC1,3,5,6</a:t>
                      </a:r>
                      <a:endParaRPr lang="en-US" altLang="en-US" sz="900"/>
                    </a:p>
                  </a:txBody>
                  <a:tcPr marL="68580" marR="68580" marT="0" marB="0" vert="horz" anchor="t" anchorCtr="0"/>
                </a:tc>
                <a:tc>
                  <a:txBody>
                    <a:bodyPr/>
                    <a:p>
                      <a:pPr indent="0">
                        <a:buNone/>
                      </a:pPr>
                      <a:r>
                        <a:rPr lang="en-US" sz="900"/>
                        <a:t>PC2,4</a:t>
                      </a:r>
                      <a:endParaRPr lang="en-US" altLang="en-US" sz="900"/>
                    </a:p>
                  </a:txBody>
                  <a:tcPr marL="68580" marR="68580" marT="0" marB="0" vert="horz" anchor="t" anchorCtr="0"/>
                </a:tc>
              </a:tr>
              <a:tr h="137160">
                <a:tc>
                  <a:txBody>
                    <a:bodyPr/>
                    <a:p>
                      <a:pPr indent="0">
                        <a:buNone/>
                      </a:pPr>
                      <a:r>
                        <a:rPr lang="en-US" sz="900"/>
                        <a:t>6.5.3.1</a:t>
                      </a:r>
                      <a:endParaRPr lang="en-US" altLang="en-US" sz="900"/>
                    </a:p>
                  </a:txBody>
                  <a:tcPr marL="68580" marR="68580" marT="0" marB="0" vert="horz" anchor="t" anchorCtr="0"/>
                </a:tc>
                <a:tc>
                  <a:txBody>
                    <a:bodyPr/>
                    <a:p>
                      <a:pPr indent="0">
                        <a:buNone/>
                      </a:pPr>
                      <a:r>
                        <a:rPr lang="en-US" sz="900"/>
                        <a:t>PC1~PC7</a:t>
                      </a:r>
                      <a:endParaRPr lang="en-US" altLang="en-US" sz="900"/>
                    </a:p>
                  </a:txBody>
                  <a:tcPr marL="68580" marR="68580" marT="0" marB="0" vert="horz" anchor="t" anchorCtr="0"/>
                </a:tc>
                <a:tc>
                  <a:txBody>
                    <a:bodyPr/>
                    <a:p>
                      <a:pPr indent="0">
                        <a:buNone/>
                      </a:pPr>
                      <a:r>
                        <a:rPr lang="en-US" sz="900"/>
                        <a:t>PC1,3,5</a:t>
                      </a:r>
                      <a:endParaRPr lang="en-US" altLang="en-US" sz="900"/>
                    </a:p>
                  </a:txBody>
                  <a:tcPr marL="68580" marR="68580" marT="0" marB="0" vert="horz" anchor="t" anchorCtr="0"/>
                </a:tc>
                <a:tc>
                  <a:txBody>
                    <a:bodyPr/>
                    <a:p>
                      <a:pPr indent="0">
                        <a:buNone/>
                      </a:pPr>
                      <a:r>
                        <a:rPr lang="en-US" sz="900"/>
                        <a:t>PC2,4,6,7</a:t>
                      </a:r>
                      <a:endParaRPr lang="en-US" altLang="en-US" sz="900"/>
                    </a:p>
                  </a:txBody>
                  <a:tcPr marL="68580" marR="68580" marT="0" marB="0" vert="horz" anchor="t" anchorCtr="0"/>
                </a:tc>
              </a:tr>
              <a:tr h="137160">
                <a:tc>
                  <a:txBody>
                    <a:bodyPr/>
                    <a:p>
                      <a:pPr indent="0">
                        <a:buNone/>
                      </a:pPr>
                      <a:r>
                        <a:rPr lang="en-US" sz="900"/>
                        <a:t>6.5.3.1_1</a:t>
                      </a:r>
                      <a:endParaRPr lang="en-US" altLang="en-US" sz="900"/>
                    </a:p>
                  </a:txBody>
                  <a:tcPr marL="68580" marR="68580" marT="0" marB="0" vert="horz" anchor="t" anchorCtr="0"/>
                </a:tc>
                <a:tc>
                  <a:txBody>
                    <a:bodyPr/>
                    <a:p>
                      <a:pPr indent="0">
                        <a:buNone/>
                      </a:pPr>
                      <a:r>
                        <a:rPr lang="en-US" sz="900"/>
                        <a:t>PC1,2,3,4,6</a:t>
                      </a:r>
                      <a:endParaRPr lang="en-US" altLang="en-US" sz="900"/>
                    </a:p>
                  </a:txBody>
                  <a:tcPr marL="68580" marR="68580" marT="0" marB="0" vert="horz" anchor="t" anchorCtr="0"/>
                </a:tc>
                <a:tc>
                  <a:txBody>
                    <a:bodyPr/>
                    <a:p>
                      <a:pPr indent="0">
                        <a:buNone/>
                      </a:pPr>
                      <a:r>
                        <a:rPr lang="en-US" sz="900"/>
                        <a:t>PC1,3</a:t>
                      </a:r>
                      <a:endParaRPr lang="en-US" altLang="en-US" sz="900"/>
                    </a:p>
                  </a:txBody>
                  <a:tcPr marL="68580" marR="68580" marT="0" marB="0" vert="horz" anchor="t" anchorCtr="0"/>
                </a:tc>
                <a:tc>
                  <a:txBody>
                    <a:bodyPr/>
                    <a:p>
                      <a:pPr indent="0">
                        <a:buNone/>
                      </a:pPr>
                      <a:r>
                        <a:rPr lang="en-US" sz="900"/>
                        <a:t>PC2,4,6</a:t>
                      </a:r>
                      <a:endParaRPr lang="en-US" altLang="en-US" sz="900"/>
                    </a:p>
                  </a:txBody>
                  <a:tcPr marL="68580" marR="68580" marT="0" marB="0" vert="horz" anchor="t" anchorCtr="0"/>
                </a:tc>
              </a:tr>
              <a:tr h="137160">
                <a:tc>
                  <a:txBody>
                    <a:bodyPr/>
                    <a:p>
                      <a:pPr indent="0">
                        <a:buNone/>
                      </a:pPr>
                      <a:r>
                        <a:rPr lang="en-US" sz="900"/>
                        <a:t>6.5.3.2</a:t>
                      </a:r>
                      <a:endParaRPr lang="en-US" altLang="en-US" sz="900"/>
                    </a:p>
                  </a:txBody>
                  <a:tcPr marL="68580" marR="68580" marT="0" marB="0" vert="horz" anchor="t" anchorCtr="0"/>
                </a:tc>
                <a:tc>
                  <a:txBody>
                    <a:bodyPr/>
                    <a:p>
                      <a:pPr indent="0">
                        <a:buNone/>
                      </a:pPr>
                      <a:r>
                        <a:rPr lang="en-US" sz="900"/>
                        <a:t>PC1~PC7</a:t>
                      </a:r>
                      <a:endParaRPr lang="en-US" altLang="en-US" sz="900"/>
                    </a:p>
                  </a:txBody>
                  <a:tcPr marL="68580" marR="68580" marT="0" marB="0" vert="horz" anchor="t" anchorCtr="0"/>
                </a:tc>
                <a:tc>
                  <a:txBody>
                    <a:bodyPr/>
                    <a:p>
                      <a:pPr indent="0">
                        <a:buNone/>
                      </a:pPr>
                      <a:r>
                        <a:rPr lang="en-US" sz="900"/>
                        <a:t>PC1,3,5</a:t>
                      </a:r>
                      <a:endParaRPr lang="en-US" altLang="en-US" sz="900"/>
                    </a:p>
                  </a:txBody>
                  <a:tcPr marL="68580" marR="68580" marT="0" marB="0" vert="horz" anchor="t" anchorCtr="0"/>
                </a:tc>
                <a:tc>
                  <a:txBody>
                    <a:bodyPr/>
                    <a:p>
                      <a:pPr indent="0">
                        <a:buNone/>
                      </a:pPr>
                      <a:r>
                        <a:rPr lang="en-US" sz="900"/>
                        <a:t>PC2,4,6,7</a:t>
                      </a:r>
                      <a:endParaRPr lang="en-US" altLang="en-US" sz="900"/>
                    </a:p>
                  </a:txBody>
                  <a:tcPr marL="68580" marR="68580" marT="0" marB="0" vert="horz" anchor="t" anchorCtr="0"/>
                </a:tc>
              </a:tr>
              <a:tr h="137160">
                <a:tc>
                  <a:txBody>
                    <a:bodyPr/>
                    <a:p>
                      <a:pPr indent="0">
                        <a:buNone/>
                      </a:pPr>
                      <a:r>
                        <a:rPr lang="en-US" sz="900"/>
                        <a:t>6.5.3.2_1</a:t>
                      </a:r>
                      <a:endParaRPr lang="en-US" altLang="en-US" sz="900"/>
                    </a:p>
                  </a:txBody>
                  <a:tcPr marL="68580" marR="68580" marT="0" marB="0" vert="horz" anchor="t" anchorCtr="0"/>
                </a:tc>
                <a:tc>
                  <a:txBody>
                    <a:bodyPr/>
                    <a:p>
                      <a:pPr indent="0">
                        <a:buNone/>
                      </a:pPr>
                      <a:r>
                        <a:rPr lang="en-US" sz="900"/>
                        <a:t>PC1,2,3,4,6</a:t>
                      </a:r>
                      <a:endParaRPr lang="en-US" altLang="en-US" sz="900"/>
                    </a:p>
                  </a:txBody>
                  <a:tcPr marL="68580" marR="68580" marT="0" marB="0" vert="horz" anchor="t" anchorCtr="0"/>
                </a:tc>
                <a:tc>
                  <a:txBody>
                    <a:bodyPr/>
                    <a:p>
                      <a:pPr indent="0">
                        <a:buNone/>
                      </a:pPr>
                      <a:r>
                        <a:rPr lang="en-US" sz="900"/>
                        <a:t>PC1,3</a:t>
                      </a:r>
                      <a:endParaRPr lang="en-US" altLang="en-US" sz="900"/>
                    </a:p>
                  </a:txBody>
                  <a:tcPr marL="68580" marR="68580" marT="0" marB="0" vert="horz" anchor="t" anchorCtr="0"/>
                </a:tc>
                <a:tc>
                  <a:txBody>
                    <a:bodyPr/>
                    <a:p>
                      <a:pPr indent="0">
                        <a:buNone/>
                      </a:pPr>
                      <a:r>
                        <a:rPr lang="en-US" sz="900"/>
                        <a:t>PC2,4,6</a:t>
                      </a:r>
                      <a:endParaRPr lang="en-US" altLang="en-US" sz="900"/>
                    </a:p>
                  </a:txBody>
                  <a:tcPr marL="68580" marR="68580" marT="0" marB="0" vert="horz" anchor="t" anchorCtr="0"/>
                </a:tc>
              </a:tr>
              <a:tr h="137160">
                <a:tc>
                  <a:txBody>
                    <a:bodyPr/>
                    <a:p>
                      <a:pPr indent="0">
                        <a:buNone/>
                      </a:pPr>
                      <a:r>
                        <a:rPr lang="en-US" sz="900"/>
                        <a:t>6.5.3.3</a:t>
                      </a:r>
                      <a:endParaRPr lang="en-US" altLang="en-US" sz="900"/>
                    </a:p>
                  </a:txBody>
                  <a:tcPr marL="68580" marR="68580" marT="0" marB="0" vert="horz" anchor="t" anchorCtr="0"/>
                </a:tc>
                <a:tc>
                  <a:txBody>
                    <a:bodyPr/>
                    <a:p>
                      <a:pPr indent="0">
                        <a:buNone/>
                      </a:pPr>
                      <a:r>
                        <a:rPr lang="en-US" sz="900"/>
                        <a:t>PC1~PC6</a:t>
                      </a:r>
                      <a:endParaRPr lang="en-US" altLang="en-US" sz="900"/>
                    </a:p>
                  </a:txBody>
                  <a:tcPr marL="68580" marR="68580" marT="0" marB="0" vert="horz" anchor="t" anchorCtr="0"/>
                </a:tc>
                <a:tc>
                  <a:txBody>
                    <a:bodyPr/>
                    <a:p>
                      <a:pPr indent="0">
                        <a:buNone/>
                      </a:pPr>
                      <a:r>
                        <a:rPr lang="en-US" sz="900"/>
                        <a:t>PC1,3,5</a:t>
                      </a:r>
                      <a:endParaRPr lang="en-US" altLang="en-US" sz="900"/>
                    </a:p>
                  </a:txBody>
                  <a:tcPr marL="68580" marR="68580" marT="0" marB="0" vert="horz" anchor="t" anchorCtr="0"/>
                </a:tc>
                <a:tc>
                  <a:txBody>
                    <a:bodyPr/>
                    <a:p>
                      <a:pPr indent="0">
                        <a:buNone/>
                      </a:pPr>
                      <a:r>
                        <a:rPr lang="en-US" sz="900"/>
                        <a:t>PC2,4,6</a:t>
                      </a:r>
                      <a:endParaRPr lang="en-US" altLang="en-US" sz="900"/>
                    </a:p>
                  </a:txBody>
                  <a:tcPr marL="68580" marR="68580" marT="0" marB="0" vert="horz" anchor="t" anchorCtr="0"/>
                </a:tc>
              </a:tr>
              <a:tr h="137160">
                <a:tc>
                  <a:txBody>
                    <a:bodyPr/>
                    <a:p>
                      <a:pPr indent="0">
                        <a:buNone/>
                      </a:pPr>
                      <a:r>
                        <a:rPr lang="en-US" sz="900"/>
                        <a:t>6.5.3.3_1</a:t>
                      </a:r>
                      <a:endParaRPr lang="en-US" altLang="en-US" sz="900"/>
                    </a:p>
                  </a:txBody>
                  <a:tcPr marL="68580" marR="68580" marT="0" marB="0" vert="horz" anchor="t" anchorCtr="0"/>
                </a:tc>
                <a:tc>
                  <a:txBody>
                    <a:bodyPr/>
                    <a:p>
                      <a:pPr indent="0">
                        <a:buNone/>
                      </a:pPr>
                      <a:r>
                        <a:rPr lang="en-US" sz="900"/>
                        <a:t>PC1~PC6</a:t>
                      </a:r>
                      <a:endParaRPr lang="en-US" altLang="en-US" sz="900"/>
                    </a:p>
                  </a:txBody>
                  <a:tcPr marL="68580" marR="68580" marT="0" marB="0" vert="horz" anchor="t" anchorCtr="0"/>
                </a:tc>
                <a:tc>
                  <a:txBody>
                    <a:bodyPr/>
                    <a:p>
                      <a:pPr indent="0">
                        <a:buNone/>
                      </a:pPr>
                      <a:r>
                        <a:rPr lang="en-US" sz="900"/>
                        <a:t>PC1,3,5</a:t>
                      </a:r>
                      <a:endParaRPr lang="en-US" altLang="en-US" sz="900"/>
                    </a:p>
                  </a:txBody>
                  <a:tcPr marL="68580" marR="68580" marT="0" marB="0" vert="horz" anchor="t" anchorCtr="0"/>
                </a:tc>
                <a:tc>
                  <a:txBody>
                    <a:bodyPr/>
                    <a:p>
                      <a:pPr indent="0">
                        <a:buNone/>
                      </a:pPr>
                      <a:r>
                        <a:rPr lang="en-US" sz="900"/>
                        <a:t>PC2,4,6</a:t>
                      </a:r>
                      <a:endParaRPr lang="en-US" altLang="en-US" sz="900"/>
                    </a:p>
                  </a:txBody>
                  <a:tcPr marL="68580" marR="68580" marT="0" marB="0" vert="horz" anchor="t" anchorCtr="0"/>
                </a:tc>
              </a:tr>
              <a:tr h="137160">
                <a:tc>
                  <a:txBody>
                    <a:bodyPr/>
                    <a:p>
                      <a:pPr indent="0">
                        <a:buNone/>
                      </a:pPr>
                      <a:r>
                        <a:rPr lang="en-US" sz="900"/>
                        <a:t>6.5A.1.1~7</a:t>
                      </a:r>
                      <a:endParaRPr lang="en-US" altLang="en-US" sz="900"/>
                    </a:p>
                  </a:txBody>
                  <a:tcPr marL="68580" marR="68580" marT="0" marB="0" vert="horz" anchor="t" anchorCtr="0"/>
                </a:tc>
                <a:tc>
                  <a:txBody>
                    <a:bodyPr/>
                    <a:p>
                      <a:pPr indent="0">
                        <a:buNone/>
                      </a:pPr>
                      <a:r>
                        <a:rPr lang="en-US" sz="900"/>
                        <a:t>PC1~PC4</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a:t>
                      </a:r>
                      <a:endParaRPr lang="en-US" altLang="en-US" sz="900"/>
                    </a:p>
                  </a:txBody>
                  <a:tcPr marL="68580" marR="68580" marT="0" marB="0" vert="horz" anchor="t" anchorCtr="0"/>
                </a:tc>
              </a:tr>
              <a:tr h="137160">
                <a:tc>
                  <a:txBody>
                    <a:bodyPr/>
                    <a:p>
                      <a:pPr indent="0">
                        <a:buNone/>
                      </a:pPr>
                      <a:r>
                        <a:rPr lang="en-US" sz="900"/>
                        <a:t>6.5A.2.1.1~3</a:t>
                      </a:r>
                      <a:endParaRPr lang="en-US" altLang="en-US" sz="900"/>
                    </a:p>
                  </a:txBody>
                  <a:tcPr marL="68580" marR="68580" marT="0" marB="0" vert="horz" anchor="t" anchorCtr="0"/>
                </a:tc>
                <a:tc>
                  <a:txBody>
                    <a:bodyPr/>
                    <a:p>
                      <a:pPr indent="0">
                        <a:buNone/>
                      </a:pPr>
                      <a:r>
                        <a:rPr lang="en-US" sz="900"/>
                        <a:t>PC1~PC5</a:t>
                      </a:r>
                      <a:endParaRPr lang="en-US" altLang="en-US" sz="900"/>
                    </a:p>
                  </a:txBody>
                  <a:tcPr marL="68580" marR="68580" marT="0" marB="0" vert="horz" anchor="t" anchorCtr="0"/>
                </a:tc>
                <a:tc>
                  <a:txBody>
                    <a:bodyPr/>
                    <a:p>
                      <a:pPr indent="0">
                        <a:buNone/>
                      </a:pPr>
                      <a:r>
                        <a:rPr lang="en-US" sz="900"/>
                        <a:t>PC1,3,5</a:t>
                      </a:r>
                      <a:endParaRPr lang="en-US" altLang="en-US" sz="900"/>
                    </a:p>
                  </a:txBody>
                  <a:tcPr marL="68580" marR="68580" marT="0" marB="0" vert="horz" anchor="t" anchorCtr="0"/>
                </a:tc>
                <a:tc>
                  <a:txBody>
                    <a:bodyPr/>
                    <a:p>
                      <a:pPr indent="0">
                        <a:buNone/>
                      </a:pPr>
                      <a:r>
                        <a:rPr lang="en-US" sz="900"/>
                        <a:t>PC2,4</a:t>
                      </a:r>
                      <a:endParaRPr lang="en-US" altLang="en-US" sz="900"/>
                    </a:p>
                  </a:txBody>
                  <a:tcPr marL="68580" marR="68580" marT="0" marB="0" vert="horz" anchor="t" anchorCtr="0"/>
                </a:tc>
              </a:tr>
              <a:tr h="137160">
                <a:tc>
                  <a:txBody>
                    <a:bodyPr/>
                    <a:p>
                      <a:pPr indent="0">
                        <a:buNone/>
                      </a:pPr>
                      <a:r>
                        <a:rPr lang="en-US" sz="900"/>
                        <a:t>6.5A.2.1.4~7</a:t>
                      </a:r>
                      <a:endParaRPr lang="en-US" altLang="en-US" sz="900"/>
                    </a:p>
                  </a:txBody>
                  <a:tcPr marL="68580" marR="68580" marT="0" marB="0" vert="horz" anchor="t" anchorCtr="0"/>
                </a:tc>
                <a:tc>
                  <a:txBody>
                    <a:bodyPr/>
                    <a:p>
                      <a:pPr indent="0">
                        <a:buNone/>
                      </a:pPr>
                      <a:r>
                        <a:rPr lang="en-US" sz="900"/>
                        <a:t>PC1~PC4</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a:t>
                      </a:r>
                      <a:endParaRPr lang="en-US" altLang="en-US" sz="900"/>
                    </a:p>
                  </a:txBody>
                  <a:tcPr marL="68580" marR="68580" marT="0" marB="0" vert="horz" anchor="t" anchorCtr="0"/>
                </a:tc>
              </a:tr>
              <a:tr h="137160">
                <a:tc>
                  <a:txBody>
                    <a:bodyPr/>
                    <a:p>
                      <a:pPr indent="0">
                        <a:buNone/>
                      </a:pPr>
                      <a:r>
                        <a:rPr lang="en-US" sz="900"/>
                        <a:t>6.5A.2.2.1~3</a:t>
                      </a:r>
                      <a:endParaRPr lang="en-US" altLang="en-US" sz="900"/>
                    </a:p>
                  </a:txBody>
                  <a:tcPr marL="68580" marR="68580" marT="0" marB="0" vert="horz" anchor="t" anchorCtr="0"/>
                </a:tc>
                <a:tc>
                  <a:txBody>
                    <a:bodyPr/>
                    <a:p>
                      <a:pPr indent="0">
                        <a:buNone/>
                      </a:pPr>
                      <a:r>
                        <a:rPr lang="en-US" sz="900"/>
                        <a:t>PC1~PC5</a:t>
                      </a:r>
                      <a:endParaRPr lang="en-US" altLang="en-US" sz="900"/>
                    </a:p>
                  </a:txBody>
                  <a:tcPr marL="68580" marR="68580" marT="0" marB="0" vert="horz" anchor="t" anchorCtr="0"/>
                </a:tc>
                <a:tc>
                  <a:txBody>
                    <a:bodyPr/>
                    <a:p>
                      <a:pPr indent="0">
                        <a:buNone/>
                      </a:pPr>
                      <a:r>
                        <a:rPr lang="en-US" sz="900"/>
                        <a:t>PC1,3,5</a:t>
                      </a:r>
                      <a:endParaRPr lang="en-US" altLang="en-US" sz="900"/>
                    </a:p>
                  </a:txBody>
                  <a:tcPr marL="68580" marR="68580" marT="0" marB="0" vert="horz" anchor="t" anchorCtr="0"/>
                </a:tc>
                <a:tc>
                  <a:txBody>
                    <a:bodyPr/>
                    <a:p>
                      <a:pPr indent="0">
                        <a:buNone/>
                      </a:pPr>
                      <a:r>
                        <a:rPr lang="en-US" sz="900"/>
                        <a:t>PC2,4</a:t>
                      </a:r>
                      <a:endParaRPr lang="en-US" altLang="en-US" sz="900"/>
                    </a:p>
                  </a:txBody>
                  <a:tcPr marL="68580" marR="68580" marT="0" marB="0" vert="horz" anchor="t" anchorCtr="0"/>
                </a:tc>
              </a:tr>
              <a:tr h="137160">
                <a:tc>
                  <a:txBody>
                    <a:bodyPr/>
                    <a:p>
                      <a:pPr indent="0">
                        <a:buNone/>
                      </a:pPr>
                      <a:r>
                        <a:rPr lang="en-US" sz="900"/>
                        <a:t>6.5A.2.2.4~7</a:t>
                      </a:r>
                      <a:endParaRPr lang="en-US" altLang="en-US" sz="900"/>
                    </a:p>
                  </a:txBody>
                  <a:tcPr marL="68580" marR="68580" marT="0" marB="0" vert="horz" anchor="t" anchorCtr="0"/>
                </a:tc>
                <a:tc>
                  <a:txBody>
                    <a:bodyPr/>
                    <a:p>
                      <a:pPr indent="0">
                        <a:buNone/>
                      </a:pPr>
                      <a:r>
                        <a:rPr lang="en-US" sz="900"/>
                        <a:t>PC1~PC4</a:t>
                      </a:r>
                      <a:endParaRPr lang="en-US" altLang="en-US" sz="900"/>
                    </a:p>
                  </a:txBody>
                  <a:tcPr marL="68580" marR="68580" marT="0" marB="0" vert="horz" anchor="t" anchorCtr="0"/>
                </a:tc>
                <a:tc>
                  <a:txBody>
                    <a:bodyPr/>
                    <a:p>
                      <a:pPr indent="0">
                        <a:buNone/>
                      </a:pPr>
                      <a:r>
                        <a:rPr lang="en-US" sz="900"/>
                        <a:t>-</a:t>
                      </a:r>
                      <a:endParaRPr lang="en-US" altLang="en-US" sz="900"/>
                    </a:p>
                  </a:txBody>
                  <a:tcPr marL="68580" marR="68580" marT="0" marB="0" vert="horz" anchor="t" anchorCtr="0"/>
                </a:tc>
                <a:tc>
                  <a:txBody>
                    <a:bodyPr/>
                    <a:p>
                      <a:pPr indent="0">
                        <a:buNone/>
                      </a:pPr>
                      <a:r>
                        <a:rPr lang="en-US" sz="900"/>
                        <a:t>PC1,2,3,4</a:t>
                      </a:r>
                      <a:endParaRPr lang="en-US" altLang="en-US" sz="900"/>
                    </a:p>
                  </a:txBody>
                  <a:tcPr marL="68580" marR="68580" marT="0" marB="0" vert="horz" anchor="t" anchorCtr="0"/>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Track the status of power class information for FR2 TCs in TS 38.521-2</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3" name="文本框 2"/>
          <p:cNvSpPr txBox="1"/>
          <p:nvPr/>
        </p:nvSpPr>
        <p:spPr>
          <a:xfrm>
            <a:off x="5015865" y="1116330"/>
            <a:ext cx="2487295" cy="368300"/>
          </a:xfrm>
          <a:prstGeom prst="rect">
            <a:avLst/>
          </a:prstGeom>
          <a:noFill/>
        </p:spPr>
        <p:txBody>
          <a:bodyPr wrap="square" rtlCol="0">
            <a:spAutoFit/>
          </a:bodyPr>
          <a:p>
            <a:r>
              <a:rPr lang="en-US" altLang="zh-CN" sz="1800" noProof="0" dirty="0">
                <a:solidFill>
                  <a:schemeClr val="tx1"/>
                </a:solidFill>
                <a:highlight>
                  <a:srgbClr val="000000">
                    <a:alpha val="0"/>
                  </a:srgbClr>
                </a:highlight>
                <a:latin typeface="+mn-lt"/>
              </a:rPr>
              <a:t>Table 1 Continued</a:t>
            </a:r>
            <a:endParaRPr lang="en-US" altLang="zh-CN" sz="1800" noProof="0" dirty="0">
              <a:solidFill>
                <a:schemeClr val="tx1"/>
              </a:solidFill>
              <a:highlight>
                <a:srgbClr val="000000">
                  <a:alpha val="0"/>
                </a:srgbClr>
              </a:highlight>
              <a:latin typeface="+mn-lt"/>
              <a:sym typeface="+mn-ea"/>
            </a:endParaRPr>
          </a:p>
        </p:txBody>
      </p:sp>
      <p:graphicFrame>
        <p:nvGraphicFramePr>
          <p:cNvPr id="5" name="表格 4"/>
          <p:cNvGraphicFramePr/>
          <p:nvPr>
            <p:custDataLst>
              <p:tags r:id="rId1"/>
            </p:custDataLst>
          </p:nvPr>
        </p:nvGraphicFramePr>
        <p:xfrm>
          <a:off x="1847215" y="1484630"/>
          <a:ext cx="8030210" cy="4907915"/>
        </p:xfrm>
        <a:graphic>
          <a:graphicData uri="http://schemas.openxmlformats.org/drawingml/2006/table">
            <a:tbl>
              <a:tblPr firstRow="1" bandRow="1">
                <a:tableStyleId>{5C22544A-7EE6-4342-B048-85BDC9FD1C3A}</a:tableStyleId>
              </a:tblPr>
              <a:tblGrid>
                <a:gridCol w="1430655"/>
                <a:gridCol w="2131695"/>
                <a:gridCol w="2118995"/>
                <a:gridCol w="2348865"/>
              </a:tblGrid>
              <a:tr h="482600">
                <a:tc>
                  <a:txBody>
                    <a:bodyPr/>
                    <a:p>
                      <a:pPr indent="0">
                        <a:buNone/>
                      </a:pPr>
                      <a:r>
                        <a:rPr lang="en-US" sz="1400"/>
                        <a:t>TC</a:t>
                      </a:r>
                      <a:endParaRPr lang="en-US" altLang="en-US" sz="1400"/>
                    </a:p>
                  </a:txBody>
                  <a:tcPr marL="68580" marR="68580" marT="0" marB="0" vert="horz" anchor="t" anchorCtr="0"/>
                </a:tc>
                <a:tc>
                  <a:txBody>
                    <a:bodyPr/>
                    <a:p>
                      <a:pPr indent="0">
                        <a:buNone/>
                      </a:pPr>
                      <a:r>
                        <a:rPr lang="en-US" sz="1400"/>
                        <a:t>Involved power classes</a:t>
                      </a:r>
                      <a:endParaRPr lang="en-US" altLang="en-US" sz="1400"/>
                    </a:p>
                  </a:txBody>
                  <a:tcPr marL="68580" marR="68580" marT="0" marB="0" vert="horz" anchor="t" anchorCtr="0"/>
                </a:tc>
                <a:tc>
                  <a:txBody>
                    <a:bodyPr/>
                    <a:p>
                      <a:pPr indent="0">
                        <a:buNone/>
                      </a:pPr>
                      <a:r>
                        <a:rPr lang="en-US" sz="1400"/>
                        <a:t>Completed</a:t>
                      </a:r>
                      <a:endParaRPr lang="en-US" altLang="en-US" sz="1400"/>
                    </a:p>
                  </a:txBody>
                  <a:tcPr marL="68580" marR="68580" marT="0" marB="0" vert="horz" anchor="t" anchorCtr="0"/>
                </a:tc>
                <a:tc>
                  <a:txBody>
                    <a:bodyPr/>
                    <a:p>
                      <a:pPr indent="0">
                        <a:buNone/>
                      </a:pPr>
                      <a:r>
                        <a:rPr lang="en-US" sz="1400"/>
                        <a:t>Incomplete</a:t>
                      </a:r>
                      <a:endParaRPr lang="en-US" altLang="en-US" sz="1400"/>
                    </a:p>
                  </a:txBody>
                  <a:tcPr marL="68580" marR="68580" marT="0" marB="0" vert="horz" anchor="t" anchorCtr="0"/>
                </a:tc>
              </a:tr>
              <a:tr h="201295">
                <a:tc>
                  <a:txBody>
                    <a:bodyPr/>
                    <a:p>
                      <a:pPr indent="0">
                        <a:buNone/>
                      </a:pPr>
                      <a:r>
                        <a:rPr lang="en-US" sz="1200"/>
                        <a:t>6.5A.3.1.1~7</a:t>
                      </a:r>
                      <a:endParaRPr lang="en-US" altLang="en-US" sz="1200"/>
                    </a:p>
                  </a:txBody>
                  <a:tcPr marL="68580" marR="68580" marT="0" marB="0" vert="horz" anchor="t" anchorCtr="0"/>
                </a:tc>
                <a:tc>
                  <a:txBody>
                    <a:bodyPr/>
                    <a:p>
                      <a:pPr indent="0">
                        <a:buNone/>
                      </a:pPr>
                      <a:r>
                        <a:rPr lang="en-US" sz="1200"/>
                        <a:t>PC1~PC4</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PC1,2,4</a:t>
                      </a:r>
                      <a:endParaRPr lang="en-US" altLang="en-US" sz="1200"/>
                    </a:p>
                  </a:txBody>
                  <a:tcPr marL="68580" marR="68580" marT="0" marB="0" vert="horz" anchor="t" anchorCtr="0"/>
                </a:tc>
              </a:tr>
              <a:tr h="200660">
                <a:tc>
                  <a:txBody>
                    <a:bodyPr/>
                    <a:p>
                      <a:pPr indent="0">
                        <a:buNone/>
                      </a:pPr>
                      <a:r>
                        <a:rPr lang="en-US" sz="1200"/>
                        <a:t>6.5A.3.2.1~7</a:t>
                      </a:r>
                      <a:endParaRPr lang="en-US" altLang="en-US" sz="1200"/>
                    </a:p>
                  </a:txBody>
                  <a:tcPr marL="68580" marR="68580" marT="0" marB="0" vert="horz" anchor="t" anchorCtr="0"/>
                </a:tc>
                <a:tc>
                  <a:txBody>
                    <a:bodyPr/>
                    <a:p>
                      <a:pPr indent="0">
                        <a:buNone/>
                      </a:pPr>
                      <a:r>
                        <a:rPr lang="en-US" sz="1200"/>
                        <a:t>PC1~PC4</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PC1,2,4</a:t>
                      </a:r>
                      <a:endParaRPr lang="en-US" altLang="en-US" sz="1200"/>
                    </a:p>
                  </a:txBody>
                  <a:tcPr marL="68580" marR="68580" marT="0" marB="0" vert="horz" anchor="t" anchorCtr="0"/>
                </a:tc>
              </a:tr>
              <a:tr h="201930">
                <a:tc>
                  <a:txBody>
                    <a:bodyPr/>
                    <a:p>
                      <a:pPr indent="0">
                        <a:buNone/>
                      </a:pPr>
                      <a:r>
                        <a:rPr lang="en-US" sz="1200"/>
                        <a:t>6.5A.3.3.1~3</a:t>
                      </a:r>
                      <a:endParaRPr lang="en-US" altLang="en-US" sz="1200"/>
                    </a:p>
                  </a:txBody>
                  <a:tcPr marL="68580" marR="68580" marT="0" marB="0" vert="horz" anchor="t" anchorCtr="0"/>
                </a:tc>
                <a:tc>
                  <a:txBody>
                    <a:bodyPr/>
                    <a:p>
                      <a:pPr indent="0">
                        <a:buNone/>
                      </a:pPr>
                      <a:r>
                        <a:rPr lang="en-US" sz="1200"/>
                        <a:t>PC1</a:t>
                      </a:r>
                      <a:endParaRPr lang="en-US" altLang="en-US" sz="1200"/>
                    </a:p>
                  </a:txBody>
                  <a:tcPr marL="68580" marR="68580" marT="0" marB="0" vert="horz" anchor="t" anchorCtr="0"/>
                </a:tc>
                <a:tc>
                  <a:txBody>
                    <a:bodyPr/>
                    <a:p>
                      <a:pPr indent="0">
                        <a:buNone/>
                      </a:pPr>
                      <a:r>
                        <a:rPr lang="en-US" sz="1200"/>
                        <a:t>PC1</a:t>
                      </a:r>
                      <a:endParaRPr lang="en-US" altLang="en-US" sz="1200"/>
                    </a:p>
                  </a:txBody>
                  <a:tcPr marL="68580" marR="68580" marT="0" marB="0" vert="horz" anchor="t" anchorCtr="0"/>
                </a:tc>
                <a:tc>
                  <a:txBody>
                    <a:bodyPr/>
                    <a:p>
                      <a:pPr indent="0">
                        <a:buNone/>
                      </a:pPr>
                      <a:r>
                        <a:rPr lang="en-US" sz="1200"/>
                        <a:t>-</a:t>
                      </a:r>
                      <a:endParaRPr lang="en-US" altLang="en-US" sz="1200"/>
                    </a:p>
                  </a:txBody>
                  <a:tcPr marL="68580" marR="68580" marT="0" marB="0" vert="horz" anchor="t" anchorCtr="0"/>
                </a:tc>
              </a:tr>
              <a:tr h="201295">
                <a:tc>
                  <a:txBody>
                    <a:bodyPr/>
                    <a:p>
                      <a:pPr indent="0">
                        <a:buNone/>
                      </a:pPr>
                      <a:r>
                        <a:rPr lang="en-US" sz="1200"/>
                        <a:t>6.5A.3.3.4~7</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r>
              <a:tr h="200660">
                <a:tc>
                  <a:txBody>
                    <a:bodyPr/>
                    <a:p>
                      <a:pPr indent="0">
                        <a:buNone/>
                      </a:pPr>
                      <a:r>
                        <a:rPr lang="en-US" sz="1200"/>
                        <a:t>6.5D.1</a:t>
                      </a:r>
                      <a:endParaRPr lang="en-US" altLang="en-US" sz="1200"/>
                    </a:p>
                  </a:txBody>
                  <a:tcPr marL="68580" marR="68580" marT="0" marB="0" vert="horz" anchor="t" anchorCtr="0"/>
                </a:tc>
                <a:tc>
                  <a:txBody>
                    <a:bodyPr/>
                    <a:p>
                      <a:pPr indent="0">
                        <a:buNone/>
                      </a:pPr>
                      <a:r>
                        <a:rPr lang="en-US" sz="1200"/>
                        <a:t>PC1~PC5</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PC1,2,4,5</a:t>
                      </a:r>
                      <a:endParaRPr lang="en-US" altLang="en-US" sz="1200"/>
                    </a:p>
                  </a:txBody>
                  <a:tcPr marL="68580" marR="68580" marT="0" marB="0" vert="horz" anchor="t" anchorCtr="0"/>
                </a:tc>
              </a:tr>
              <a:tr h="201295">
                <a:tc>
                  <a:txBody>
                    <a:bodyPr/>
                    <a:p>
                      <a:pPr indent="0">
                        <a:buNone/>
                      </a:pPr>
                      <a:r>
                        <a:rPr lang="en-US" sz="1200"/>
                        <a:t>6.5D.2.1</a:t>
                      </a:r>
                      <a:endParaRPr lang="en-US" altLang="en-US" sz="1200"/>
                    </a:p>
                  </a:txBody>
                  <a:tcPr marL="68580" marR="68580" marT="0" marB="0" vert="horz" anchor="t" anchorCtr="0"/>
                </a:tc>
                <a:tc>
                  <a:txBody>
                    <a:bodyPr/>
                    <a:p>
                      <a:pPr indent="0">
                        <a:buNone/>
                      </a:pPr>
                      <a:r>
                        <a:rPr lang="en-US" sz="1200"/>
                        <a:t>PC1~PC4</a:t>
                      </a:r>
                      <a:endParaRPr lang="en-US" altLang="en-US" sz="1200"/>
                    </a:p>
                  </a:txBody>
                  <a:tcPr marL="68580" marR="68580" marT="0" marB="0" vert="horz" anchor="t" anchorCtr="0"/>
                </a:tc>
                <a:tc>
                  <a:txBody>
                    <a:bodyPr/>
                    <a:p>
                      <a:pPr indent="0">
                        <a:buNone/>
                      </a:pPr>
                      <a:r>
                        <a:rPr lang="en-US" sz="1200"/>
                        <a:t>PC1,3</a:t>
                      </a:r>
                      <a:endParaRPr lang="en-US" altLang="en-US" sz="1200"/>
                    </a:p>
                  </a:txBody>
                  <a:tcPr marL="68580" marR="68580" marT="0" marB="0" vert="horz" anchor="t" anchorCtr="0"/>
                </a:tc>
                <a:tc>
                  <a:txBody>
                    <a:bodyPr/>
                    <a:p>
                      <a:pPr indent="0">
                        <a:buNone/>
                      </a:pPr>
                      <a:r>
                        <a:rPr lang="en-US" sz="1200"/>
                        <a:t>PC2,4</a:t>
                      </a:r>
                      <a:endParaRPr lang="en-US" altLang="en-US" sz="1200"/>
                    </a:p>
                  </a:txBody>
                  <a:tcPr marL="68580" marR="68580" marT="0" marB="0" vert="horz" anchor="t" anchorCtr="0"/>
                </a:tc>
              </a:tr>
              <a:tr h="200660">
                <a:tc>
                  <a:txBody>
                    <a:bodyPr/>
                    <a:p>
                      <a:pPr indent="0">
                        <a:buNone/>
                      </a:pPr>
                      <a:r>
                        <a:rPr lang="en-US" sz="1200"/>
                        <a:t>6.5D.2.2</a:t>
                      </a:r>
                      <a:endParaRPr lang="en-US" altLang="en-US" sz="1200"/>
                    </a:p>
                  </a:txBody>
                  <a:tcPr marL="68580" marR="68580" marT="0" marB="0" vert="horz" anchor="t" anchorCtr="0"/>
                </a:tc>
                <a:tc>
                  <a:txBody>
                    <a:bodyPr/>
                    <a:p>
                      <a:pPr indent="0">
                        <a:buNone/>
                      </a:pPr>
                      <a:r>
                        <a:rPr lang="en-US" sz="1200"/>
                        <a:t>PC1~PC4</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PC1,2,4</a:t>
                      </a:r>
                      <a:endParaRPr lang="en-US" altLang="en-US" sz="1200"/>
                    </a:p>
                  </a:txBody>
                  <a:tcPr marL="68580" marR="68580" marT="0" marB="0" vert="horz" anchor="t" anchorCtr="0"/>
                </a:tc>
              </a:tr>
              <a:tr h="201295">
                <a:tc>
                  <a:txBody>
                    <a:bodyPr/>
                    <a:p>
                      <a:pPr indent="0">
                        <a:buNone/>
                      </a:pPr>
                      <a:r>
                        <a:rPr lang="en-US" sz="1200"/>
                        <a:t>6.5D.3.1</a:t>
                      </a:r>
                      <a:endParaRPr lang="en-US" altLang="en-US" sz="1200"/>
                    </a:p>
                  </a:txBody>
                  <a:tcPr marL="68580" marR="68580" marT="0" marB="0" vert="horz" anchor="t" anchorCtr="0"/>
                </a:tc>
                <a:tc>
                  <a:txBody>
                    <a:bodyPr/>
                    <a:p>
                      <a:pPr indent="0">
                        <a:buNone/>
                      </a:pPr>
                      <a:r>
                        <a:rPr lang="en-US" sz="1200"/>
                        <a:t>PC1~PC5</a:t>
                      </a:r>
                      <a:endParaRPr lang="en-US" altLang="en-US" sz="1200"/>
                    </a:p>
                  </a:txBody>
                  <a:tcPr marL="68580" marR="68580" marT="0" marB="0" vert="horz" anchor="t" anchorCtr="0"/>
                </a:tc>
                <a:tc>
                  <a:txBody>
                    <a:bodyPr/>
                    <a:p>
                      <a:pPr indent="0">
                        <a:buNone/>
                      </a:pPr>
                      <a:r>
                        <a:rPr lang="en-US" sz="1200"/>
                        <a:t>PC1,3</a:t>
                      </a:r>
                      <a:endParaRPr lang="en-US" altLang="en-US" sz="1200"/>
                    </a:p>
                  </a:txBody>
                  <a:tcPr marL="68580" marR="68580" marT="0" marB="0" vert="horz" anchor="t" anchorCtr="0"/>
                </a:tc>
                <a:tc>
                  <a:txBody>
                    <a:bodyPr/>
                    <a:p>
                      <a:pPr indent="0">
                        <a:buNone/>
                      </a:pPr>
                      <a:r>
                        <a:rPr lang="en-US" sz="1200"/>
                        <a:t>PC2,4,5</a:t>
                      </a:r>
                      <a:endParaRPr lang="en-US" altLang="en-US" sz="1200"/>
                    </a:p>
                  </a:txBody>
                  <a:tcPr marL="68580" marR="68580" marT="0" marB="0" vert="horz" anchor="t" anchorCtr="0"/>
                </a:tc>
              </a:tr>
              <a:tr h="201295">
                <a:tc>
                  <a:txBody>
                    <a:bodyPr/>
                    <a:p>
                      <a:pPr indent="0">
                        <a:buNone/>
                      </a:pPr>
                      <a:r>
                        <a:rPr lang="en-US" sz="1200"/>
                        <a:t>6.5D.3.2</a:t>
                      </a:r>
                      <a:endParaRPr lang="en-US" altLang="en-US" sz="1200"/>
                    </a:p>
                  </a:txBody>
                  <a:tcPr marL="68580" marR="68580" marT="0" marB="0" vert="horz" anchor="t" anchorCtr="0"/>
                </a:tc>
                <a:tc>
                  <a:txBody>
                    <a:bodyPr/>
                    <a:p>
                      <a:pPr indent="0">
                        <a:buNone/>
                      </a:pPr>
                      <a:r>
                        <a:rPr lang="en-US" sz="1200"/>
                        <a:t>PC1~PC5</a:t>
                      </a:r>
                      <a:endParaRPr lang="en-US" altLang="en-US" sz="1200"/>
                    </a:p>
                  </a:txBody>
                  <a:tcPr marL="68580" marR="68580" marT="0" marB="0" vert="horz" anchor="t" anchorCtr="0"/>
                </a:tc>
                <a:tc>
                  <a:txBody>
                    <a:bodyPr/>
                    <a:p>
                      <a:pPr indent="0">
                        <a:buNone/>
                      </a:pPr>
                      <a:r>
                        <a:rPr lang="en-US" sz="1200"/>
                        <a:t>PC1,3</a:t>
                      </a:r>
                      <a:endParaRPr lang="en-US" altLang="en-US" sz="1200"/>
                    </a:p>
                  </a:txBody>
                  <a:tcPr marL="68580" marR="68580" marT="0" marB="0" vert="horz" anchor="t" anchorCtr="0"/>
                </a:tc>
                <a:tc>
                  <a:txBody>
                    <a:bodyPr/>
                    <a:p>
                      <a:pPr indent="0">
                        <a:buNone/>
                      </a:pPr>
                      <a:r>
                        <a:rPr lang="en-US" sz="1200"/>
                        <a:t>PC2,4,5</a:t>
                      </a:r>
                      <a:endParaRPr lang="en-US" altLang="en-US" sz="1200"/>
                    </a:p>
                  </a:txBody>
                  <a:tcPr marL="68580" marR="68580" marT="0" marB="0" vert="horz" anchor="t" anchorCtr="0"/>
                </a:tc>
              </a:tr>
              <a:tr h="201295">
                <a:tc>
                  <a:txBody>
                    <a:bodyPr/>
                    <a:p>
                      <a:pPr indent="0">
                        <a:buNone/>
                      </a:pPr>
                      <a:r>
                        <a:rPr lang="en-US" sz="1200"/>
                        <a:t>6.5D.3.3</a:t>
                      </a:r>
                      <a:endParaRPr lang="en-US" altLang="en-US" sz="1200"/>
                    </a:p>
                  </a:txBody>
                  <a:tcPr marL="68580" marR="68580" marT="0" marB="0" vert="horz" anchor="t" anchorCtr="0"/>
                </a:tc>
                <a:tc>
                  <a:txBody>
                    <a:bodyPr/>
                    <a:p>
                      <a:pPr indent="0">
                        <a:buNone/>
                      </a:pPr>
                      <a:r>
                        <a:rPr lang="en-US" sz="1200"/>
                        <a:t>PC1~PC4</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PC1,2,4</a:t>
                      </a:r>
                      <a:endParaRPr lang="en-US" altLang="en-US" sz="1200"/>
                    </a:p>
                  </a:txBody>
                  <a:tcPr marL="68580" marR="68580" marT="0" marB="0" vert="horz" anchor="t" anchorCtr="0"/>
                </a:tc>
              </a:tr>
              <a:tr h="201295">
                <a:tc>
                  <a:txBody>
                    <a:bodyPr/>
                    <a:p>
                      <a:pPr indent="0">
                        <a:buNone/>
                      </a:pPr>
                      <a:r>
                        <a:rPr lang="en-US" sz="1200"/>
                        <a:t>6.6.1</a:t>
                      </a:r>
                      <a:endParaRPr lang="en-US" altLang="en-US" sz="1200"/>
                    </a:p>
                  </a:txBody>
                  <a:tcPr marL="68580" marR="68580" marT="0" marB="0" vert="horz" anchor="t" anchorCtr="0"/>
                </a:tc>
                <a:tc>
                  <a:txBody>
                    <a:bodyPr/>
                    <a:p>
                      <a:pPr indent="0">
                        <a:buNone/>
                      </a:pPr>
                      <a:r>
                        <a:rPr lang="en-US" sz="1200"/>
                        <a:t>PC3,5,6,7</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PC5,6,7</a:t>
                      </a:r>
                      <a:endParaRPr lang="en-US" altLang="en-US" sz="1200"/>
                    </a:p>
                  </a:txBody>
                  <a:tcPr marL="68580" marR="68580" marT="0" marB="0" vert="horz" anchor="t" anchorCtr="0"/>
                </a:tc>
              </a:tr>
              <a:tr h="200660">
                <a:tc>
                  <a:txBody>
                    <a:bodyPr/>
                    <a:p>
                      <a:pPr indent="0">
                        <a:buNone/>
                      </a:pPr>
                      <a:r>
                        <a:rPr lang="en-US" sz="1200"/>
                        <a:t>6.6.2</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a:t>
                      </a:r>
                      <a:endParaRPr lang="en-US" altLang="en-US" sz="1200"/>
                    </a:p>
                  </a:txBody>
                  <a:tcPr marL="68580" marR="68580" marT="0" marB="0" vert="horz" anchor="t" anchorCtr="0"/>
                </a:tc>
              </a:tr>
              <a:tr h="201295">
                <a:tc>
                  <a:txBody>
                    <a:bodyPr/>
                    <a:p>
                      <a:pPr indent="0">
                        <a:buNone/>
                      </a:pPr>
                      <a:r>
                        <a:rPr lang="en-US" sz="1200"/>
                        <a:t>7.3.2</a:t>
                      </a:r>
                      <a:endParaRPr lang="en-US" altLang="en-US" sz="1200"/>
                    </a:p>
                  </a:txBody>
                  <a:tcPr marL="68580" marR="68580" marT="0" marB="0" vert="horz" anchor="t" anchorCtr="0"/>
                </a:tc>
                <a:tc>
                  <a:txBody>
                    <a:bodyPr/>
                    <a:p>
                      <a:pPr indent="0">
                        <a:buNone/>
                      </a:pPr>
                      <a:r>
                        <a:rPr lang="en-US" sz="1200"/>
                        <a:t>PC1~PC7</a:t>
                      </a:r>
                      <a:endParaRPr lang="en-US" altLang="en-US" sz="1200"/>
                    </a:p>
                  </a:txBody>
                  <a:tcPr marL="68580" marR="68580" marT="0" marB="0" vert="horz" anchor="t" anchorCtr="0"/>
                </a:tc>
                <a:tc>
                  <a:txBody>
                    <a:bodyPr/>
                    <a:p>
                      <a:pPr indent="0">
                        <a:buNone/>
                      </a:pPr>
                      <a:r>
                        <a:rPr lang="en-US" sz="1200"/>
                        <a:t>PC1,3,5,6,7</a:t>
                      </a:r>
                      <a:endParaRPr lang="en-US" altLang="en-US" sz="1200"/>
                    </a:p>
                  </a:txBody>
                  <a:tcPr marL="68580" marR="68580" marT="0" marB="0" vert="horz" anchor="t" anchorCtr="0"/>
                </a:tc>
                <a:tc>
                  <a:txBody>
                    <a:bodyPr/>
                    <a:p>
                      <a:pPr indent="0">
                        <a:buNone/>
                      </a:pPr>
                      <a:r>
                        <a:rPr lang="en-US" sz="1200"/>
                        <a:t>PC2,4</a:t>
                      </a:r>
                      <a:endParaRPr lang="en-US" altLang="en-US" sz="1200"/>
                    </a:p>
                  </a:txBody>
                  <a:tcPr marL="68580" marR="68580" marT="0" marB="0" vert="horz" anchor="t" anchorCtr="0"/>
                </a:tc>
              </a:tr>
              <a:tr h="201295">
                <a:tc>
                  <a:txBody>
                    <a:bodyPr/>
                    <a:p>
                      <a:pPr indent="0">
                        <a:buNone/>
                      </a:pPr>
                      <a:r>
                        <a:rPr lang="en-US" sz="1200"/>
                        <a:t>7.3A.2.1~3</a:t>
                      </a:r>
                      <a:endParaRPr lang="en-US" altLang="en-US" sz="1200"/>
                    </a:p>
                  </a:txBody>
                  <a:tcPr marL="68580" marR="68580" marT="0" marB="0" vert="horz" anchor="t" anchorCtr="0"/>
                </a:tc>
                <a:tc>
                  <a:txBody>
                    <a:bodyPr/>
                    <a:p>
                      <a:pPr indent="0">
                        <a:buNone/>
                      </a:pPr>
                      <a:r>
                        <a:rPr lang="en-US" sz="1200"/>
                        <a:t>PC1~PC4</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PC1,2,4</a:t>
                      </a:r>
                      <a:endParaRPr lang="en-US" altLang="en-US" sz="1200"/>
                    </a:p>
                  </a:txBody>
                  <a:tcPr marL="68580" marR="68580" marT="0" marB="0" vert="horz" anchor="t" anchorCtr="0"/>
                </a:tc>
              </a:tr>
              <a:tr h="201295">
                <a:tc>
                  <a:txBody>
                    <a:bodyPr/>
                    <a:p>
                      <a:pPr indent="0">
                        <a:buNone/>
                      </a:pPr>
                      <a:r>
                        <a:rPr lang="en-US" sz="1200"/>
                        <a:t>7.3A.2.4~7</a:t>
                      </a:r>
                      <a:endParaRPr lang="en-US" altLang="en-US" sz="1200"/>
                    </a:p>
                  </a:txBody>
                  <a:tcPr marL="68580" marR="68580" marT="0" marB="0" vert="horz" anchor="t" anchorCtr="0"/>
                </a:tc>
                <a:tc>
                  <a:txBody>
                    <a:bodyPr/>
                    <a:p>
                      <a:pPr indent="0">
                        <a:buNone/>
                      </a:pPr>
                      <a:r>
                        <a:rPr lang="en-US" sz="1200"/>
                        <a:t>PC1~PC4</a:t>
                      </a:r>
                      <a:endParaRPr lang="en-US" altLang="en-US" sz="1200"/>
                    </a:p>
                  </a:txBody>
                  <a:tcPr marL="68580" marR="68580" marT="0" marB="0" vert="horz" anchor="t" anchorCtr="0"/>
                </a:tc>
                <a:tc>
                  <a:txBody>
                    <a:bodyPr/>
                    <a:p>
                      <a:pPr indent="0">
                        <a:buNone/>
                      </a:pPr>
                      <a:r>
                        <a:rPr lang="en-US" sz="1200"/>
                        <a:t>-</a:t>
                      </a:r>
                      <a:endParaRPr lang="en-US" altLang="en-US" sz="1200"/>
                    </a:p>
                  </a:txBody>
                  <a:tcPr marL="68580" marR="68580" marT="0" marB="0" vert="horz" anchor="t" anchorCtr="0"/>
                </a:tc>
                <a:tc>
                  <a:txBody>
                    <a:bodyPr/>
                    <a:p>
                      <a:pPr indent="0">
                        <a:buNone/>
                      </a:pPr>
                      <a:r>
                        <a:rPr lang="en-US" sz="1200"/>
                        <a:t>PC1~PC4</a:t>
                      </a:r>
                      <a:endParaRPr lang="en-US" altLang="en-US" sz="1200"/>
                    </a:p>
                  </a:txBody>
                  <a:tcPr marL="68580" marR="68580" marT="0" marB="0" vert="horz" anchor="t" anchorCtr="0"/>
                </a:tc>
              </a:tr>
              <a:tr h="201295">
                <a:tc>
                  <a:txBody>
                    <a:bodyPr/>
                    <a:p>
                      <a:pPr indent="0">
                        <a:buNone/>
                      </a:pPr>
                      <a:r>
                        <a:rPr lang="en-US" sz="1200"/>
                        <a:t>7.3A.3.1~3</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r>
              <a:tr h="200660">
                <a:tc>
                  <a:txBody>
                    <a:bodyPr/>
                    <a:p>
                      <a:pPr indent="0">
                        <a:buNone/>
                      </a:pPr>
                      <a:r>
                        <a:rPr lang="en-US" sz="1200"/>
                        <a:t>7.3.4</a:t>
                      </a:r>
                      <a:endParaRPr lang="en-US" altLang="en-US" sz="1200"/>
                    </a:p>
                  </a:txBody>
                  <a:tcPr marL="68580" marR="68580" marT="0" marB="0" vert="horz" anchor="t" anchorCtr="0"/>
                </a:tc>
                <a:tc>
                  <a:txBody>
                    <a:bodyPr/>
                    <a:p>
                      <a:pPr indent="0">
                        <a:buNone/>
                      </a:pPr>
                      <a:r>
                        <a:rPr lang="en-US" sz="1200"/>
                        <a:t>PC1~PC7</a:t>
                      </a:r>
                      <a:endParaRPr lang="en-US" altLang="en-US" sz="1200"/>
                    </a:p>
                  </a:txBody>
                  <a:tcPr marL="68580" marR="68580" marT="0" marB="0" vert="horz" anchor="t" anchorCtr="0"/>
                </a:tc>
                <a:tc>
                  <a:txBody>
                    <a:bodyPr/>
                    <a:p>
                      <a:pPr indent="0">
                        <a:buNone/>
                      </a:pPr>
                      <a:r>
                        <a:rPr lang="en-US" sz="1200"/>
                        <a:t>PC1,3,5,7</a:t>
                      </a:r>
                      <a:endParaRPr lang="en-US" altLang="en-US" sz="1200"/>
                    </a:p>
                  </a:txBody>
                  <a:tcPr marL="68580" marR="68580" marT="0" marB="0" vert="horz" anchor="t" anchorCtr="0"/>
                </a:tc>
                <a:tc>
                  <a:txBody>
                    <a:bodyPr/>
                    <a:p>
                      <a:pPr indent="0">
                        <a:buNone/>
                      </a:pPr>
                      <a:r>
                        <a:rPr lang="en-US" sz="1200"/>
                        <a:t>PC2,4,6</a:t>
                      </a:r>
                      <a:endParaRPr lang="en-US" altLang="en-US" sz="1200"/>
                    </a:p>
                  </a:txBody>
                  <a:tcPr marL="68580" marR="68580" marT="0" marB="0" vert="horz" anchor="t" anchorCtr="0"/>
                </a:tc>
              </a:tr>
              <a:tr h="201295">
                <a:tc>
                  <a:txBody>
                    <a:bodyPr/>
                    <a:p>
                      <a:pPr indent="0">
                        <a:buNone/>
                      </a:pPr>
                      <a:r>
                        <a:rPr lang="en-US" sz="1200"/>
                        <a:t>7.4</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r>
              <a:tr h="200660">
                <a:tc>
                  <a:txBody>
                    <a:bodyPr/>
                    <a:p>
                      <a:pPr indent="0">
                        <a:buNone/>
                      </a:pPr>
                      <a:r>
                        <a:rPr lang="en-US" sz="1200"/>
                        <a:t>7.4A.1~7</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c>
                  <a:txBody>
                    <a:bodyPr/>
                    <a:p>
                      <a:pPr indent="0">
                        <a:buNone/>
                      </a:pPr>
                      <a:r>
                        <a:rPr lang="en-US" sz="1200"/>
                        <a:t>-</a:t>
                      </a:r>
                      <a:endParaRPr lang="en-US" altLang="en-US" sz="1200"/>
                    </a:p>
                  </a:txBody>
                  <a:tcPr marL="68580" marR="68580" marT="0" marB="0" vert="horz" anchor="t" anchorCtr="0"/>
                </a:tc>
                <a:tc>
                  <a:txBody>
                    <a:bodyPr/>
                    <a:p>
                      <a:pPr indent="0">
                        <a:buNone/>
                      </a:pPr>
                      <a:r>
                        <a:rPr lang="en-US" sz="1200"/>
                        <a:t>PC3</a:t>
                      </a:r>
                      <a:endParaRPr lang="en-US" altLang="en-US" sz="1200"/>
                    </a:p>
                  </a:txBody>
                  <a:tcPr marL="68580" marR="68580" marT="0" marB="0" vert="horz" anchor="t" anchorCtr="0"/>
                </a:tc>
              </a:tr>
              <a:tr h="201930">
                <a:tc>
                  <a:txBody>
                    <a:bodyPr/>
                    <a:p>
                      <a:pPr indent="0">
                        <a:buNone/>
                      </a:pPr>
                      <a:r>
                        <a:rPr lang="en-US" sz="1200"/>
                        <a:t>7.5</a:t>
                      </a:r>
                      <a:endParaRPr lang="en-US" altLang="en-US" sz="1200"/>
                    </a:p>
                  </a:txBody>
                  <a:tcPr marL="68580" marR="68580" marT="0" marB="0" vert="horz" anchor="t" anchorCtr="0"/>
                </a:tc>
                <a:tc>
                  <a:txBody>
                    <a:bodyPr/>
                    <a:p>
                      <a:pPr indent="0">
                        <a:buNone/>
                      </a:pPr>
                      <a:r>
                        <a:rPr lang="en-US" sz="1200"/>
                        <a:t>PC1,3,5,6,7</a:t>
                      </a:r>
                      <a:endParaRPr lang="en-US" altLang="en-US" sz="1200"/>
                    </a:p>
                  </a:txBody>
                  <a:tcPr marL="68580" marR="68580" marT="0" marB="0" vert="horz" anchor="t" anchorCtr="0"/>
                </a:tc>
                <a:tc>
                  <a:txBody>
                    <a:bodyPr/>
                    <a:p>
                      <a:pPr indent="0">
                        <a:buNone/>
                      </a:pPr>
                      <a:r>
                        <a:rPr lang="en-US" sz="1200"/>
                        <a:t>PC1,3,5,6</a:t>
                      </a:r>
                      <a:endParaRPr lang="en-US" altLang="en-US" sz="1200"/>
                    </a:p>
                  </a:txBody>
                  <a:tcPr marL="68580" marR="68580" marT="0" marB="0" vert="horz" anchor="t" anchorCtr="0"/>
                </a:tc>
                <a:tc>
                  <a:txBody>
                    <a:bodyPr/>
                    <a:p>
                      <a:pPr indent="0">
                        <a:buNone/>
                      </a:pPr>
                      <a:r>
                        <a:rPr lang="en-US" sz="1200"/>
                        <a:t>PC7</a:t>
                      </a:r>
                      <a:endParaRPr lang="en-US" altLang="en-US" sz="1200"/>
                    </a:p>
                  </a:txBody>
                  <a:tcPr marL="68580" marR="68580" marT="0" marB="0" vert="horz" anchor="t" anchorCtr="0"/>
                </a:tc>
              </a:tr>
              <a:tr h="200660">
                <a:tc>
                  <a:txBody>
                    <a:bodyPr/>
                    <a:p>
                      <a:pPr indent="0">
                        <a:buNone/>
                      </a:pPr>
                      <a:r>
                        <a:rPr lang="en-US" sz="1200"/>
                        <a:t>7.6.2</a:t>
                      </a:r>
                      <a:endParaRPr lang="en-US" altLang="en-US" sz="1200"/>
                    </a:p>
                  </a:txBody>
                  <a:tcPr marL="68580" marR="68580" marT="0" marB="0" vert="horz" anchor="t" anchorCtr="0"/>
                </a:tc>
                <a:tc>
                  <a:txBody>
                    <a:bodyPr/>
                    <a:p>
                      <a:pPr indent="0">
                        <a:buNone/>
                      </a:pPr>
                      <a:r>
                        <a:rPr lang="en-US" sz="1200"/>
                        <a:t>PC1,3,5,6,7</a:t>
                      </a:r>
                      <a:endParaRPr lang="en-US" altLang="en-US" sz="1200"/>
                    </a:p>
                  </a:txBody>
                  <a:tcPr marL="68580" marR="68580" marT="0" marB="0" vert="horz" anchor="t" anchorCtr="0"/>
                </a:tc>
                <a:tc>
                  <a:txBody>
                    <a:bodyPr/>
                    <a:p>
                      <a:pPr indent="0">
                        <a:buNone/>
                      </a:pPr>
                      <a:r>
                        <a:rPr lang="en-US" sz="1200"/>
                        <a:t>PC1,3,5,6</a:t>
                      </a:r>
                      <a:endParaRPr lang="en-US" altLang="en-US" sz="1200"/>
                    </a:p>
                  </a:txBody>
                  <a:tcPr marL="68580" marR="68580" marT="0" marB="0" vert="horz" anchor="t" anchorCtr="0"/>
                </a:tc>
                <a:tc>
                  <a:txBody>
                    <a:bodyPr/>
                    <a:p>
                      <a:pPr indent="0">
                        <a:buNone/>
                      </a:pPr>
                      <a:r>
                        <a:rPr lang="en-US" sz="1200"/>
                        <a:t>PC7</a:t>
                      </a:r>
                      <a:endParaRPr lang="en-US" altLang="en-US" sz="1200"/>
                    </a:p>
                  </a:txBody>
                  <a:tcPr marL="68580" marR="68580" marT="0" marB="0" vert="horz" anchor="t" anchorCtr="0"/>
                </a:tc>
              </a:tr>
              <a:tr h="201295">
                <a:tc>
                  <a:txBody>
                    <a:bodyPr/>
                    <a:p>
                      <a:pPr indent="0">
                        <a:buNone/>
                      </a:pPr>
                      <a:r>
                        <a:rPr lang="en-US" sz="1200"/>
                        <a:t>7.9</a:t>
                      </a:r>
                      <a:endParaRPr lang="en-US" altLang="en-US" sz="1200"/>
                    </a:p>
                  </a:txBody>
                  <a:tcPr marL="68580" marR="68580" marT="0" marB="0" vert="horz" anchor="t" anchorCtr="0"/>
                </a:tc>
                <a:tc>
                  <a:txBody>
                    <a:bodyPr/>
                    <a:p>
                      <a:pPr indent="0">
                        <a:buNone/>
                      </a:pPr>
                      <a:r>
                        <a:rPr lang="en-US" sz="1200"/>
                        <a:t>PC1,3,5,7</a:t>
                      </a:r>
                      <a:endParaRPr lang="en-US" altLang="en-US" sz="1200"/>
                    </a:p>
                  </a:txBody>
                  <a:tcPr marL="68580" marR="68580" marT="0" marB="0" vert="horz" anchor="t" anchorCtr="0"/>
                </a:tc>
                <a:tc>
                  <a:txBody>
                    <a:bodyPr/>
                    <a:p>
                      <a:pPr indent="0">
                        <a:buNone/>
                      </a:pPr>
                      <a:r>
                        <a:rPr lang="en-US" sz="1200"/>
                        <a:t>PC1,3,5</a:t>
                      </a:r>
                      <a:endParaRPr lang="en-US" altLang="en-US" sz="1200"/>
                    </a:p>
                  </a:txBody>
                  <a:tcPr marL="68580" marR="68580" marT="0" marB="0" vert="horz" anchor="t" anchorCtr="0"/>
                </a:tc>
                <a:tc>
                  <a:txBody>
                    <a:bodyPr/>
                    <a:p>
                      <a:pPr indent="0">
                        <a:buNone/>
                      </a:pPr>
                      <a:r>
                        <a:rPr lang="en-US" sz="1200"/>
                        <a:t>PC7</a:t>
                      </a:r>
                      <a:endParaRPr lang="en-US" altLang="en-US" sz="1200"/>
                    </a:p>
                  </a:txBody>
                  <a:tcPr marL="68580" marR="68580" marT="0" marB="0" vert="horz" anchor="t" anchorCtr="0"/>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How to handle TCs applicability which only apply to a non PC3 power class </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39370" y="854075"/>
            <a:ext cx="1213040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lang="en-US" altLang="zh-CN" sz="1600" b="1" noProof="0" dirty="0">
                <a:solidFill>
                  <a:schemeClr val="tx1"/>
                </a:solidFill>
                <a:cs typeface="Arial" panose="020B0604020202020204" pitchFamily="34" charset="0"/>
                <a:sym typeface="+mn-ea"/>
              </a:rPr>
              <a:t>Observation 3:  </a:t>
            </a:r>
            <a:r>
              <a:rPr lang="en-US" altLang="zh-CN" sz="1600" noProof="0" dirty="0">
                <a:solidFill>
                  <a:schemeClr val="tx1"/>
                </a:solidFill>
                <a:cs typeface="Arial" panose="020B0604020202020204" pitchFamily="34" charset="0"/>
                <a:sym typeface="+mn-ea"/>
              </a:rPr>
              <a:t>For TCs 6.5A.3.3.1 to 6.5A.3.3.3 in TS 38.521-2,  only PC1 is applicable as per description in test applicability.</a:t>
            </a:r>
            <a:endParaRPr lang="en-US" altLang="zh-CN" sz="1600" noProof="0" dirty="0">
              <a:solidFill>
                <a:schemeClr val="tx1"/>
              </a:solidFill>
              <a:cs typeface="Arial" panose="020B0604020202020204" pitchFamily="34" charset="0"/>
              <a:sym typeface="+mn-ea"/>
            </a:endParaRPr>
          </a:p>
          <a:p>
            <a:pPr marR="0" defTabSz="914400" eaLnBrk="1" hangingPunct="1">
              <a:lnSpc>
                <a:spcPts val="2900"/>
              </a:lnSpc>
              <a:spcBef>
                <a:spcPts val="200"/>
              </a:spcBef>
              <a:spcAft>
                <a:spcPts val="200"/>
              </a:spcAft>
              <a:buClrTx/>
              <a:buSzTx/>
              <a:buFontTx/>
              <a:buNone/>
              <a:defRPr/>
            </a:pPr>
            <a:r>
              <a:rPr lang="en-US" altLang="zh-CN" sz="1600" b="1" noProof="0" dirty="0">
                <a:solidFill>
                  <a:schemeClr val="tx1"/>
                </a:solidFill>
                <a:cs typeface="Arial" panose="020B0604020202020204" pitchFamily="34" charset="0"/>
                <a:sym typeface="+mn-ea"/>
              </a:rPr>
              <a:t>Observation 4:  </a:t>
            </a:r>
            <a:r>
              <a:rPr lang="en-US" altLang="zh-CN" sz="1600" noProof="0" dirty="0">
                <a:solidFill>
                  <a:schemeClr val="tx1"/>
                </a:solidFill>
                <a:cs typeface="Arial" panose="020B0604020202020204" pitchFamily="34" charset="0"/>
                <a:sym typeface="+mn-ea"/>
              </a:rPr>
              <a:t>“Branch column” should only include the information that one test cases have different features support.  Thus, PC1 was removed from the branch column for these three TCs in the last meeting.</a:t>
            </a:r>
            <a:endParaRPr lang="en-US" altLang="zh-CN" sz="1600" noProof="0" dirty="0">
              <a:solidFill>
                <a:schemeClr val="tx1"/>
              </a:solidFill>
              <a:cs typeface="Arial" panose="020B0604020202020204" pitchFamily="34" charset="0"/>
              <a:sym typeface="+mn-ea"/>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rPr>
              <a:t>Proposal 3.1: </a:t>
            </a:r>
            <a:r>
              <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rPr>
              <a:t>It is proposed to update applicability conditions and give a comment in the additional information column to address PC1 informaiton. </a:t>
            </a:r>
            <a:endPar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1600" b="1" noProof="0" dirty="0">
                <a:solidFill>
                  <a:schemeClr val="tx1"/>
                </a:solidFill>
                <a:cs typeface="Arial" panose="020B0604020202020204" pitchFamily="34" charset="0"/>
                <a:sym typeface="+mn-ea"/>
              </a:rPr>
              <a:t>Proposal 3.2: </a:t>
            </a:r>
            <a:r>
              <a:rPr lang="en-US" altLang="zh-CN" sz="1600" noProof="0" dirty="0">
                <a:solidFill>
                  <a:schemeClr val="tx1"/>
                </a:solidFill>
                <a:cs typeface="Arial" panose="020B0604020202020204" pitchFamily="34" charset="0"/>
                <a:sym typeface="+mn-ea"/>
              </a:rPr>
              <a:t>It is proposed to add PC1 back in the Branch column f</a:t>
            </a:r>
            <a:r>
              <a:rPr lang="en-US" altLang="zh-CN" sz="1600" noProof="0" dirty="0">
                <a:solidFill>
                  <a:schemeClr val="tx1"/>
                </a:solidFill>
                <a:cs typeface="Arial" panose="020B0604020202020204" pitchFamily="34" charset="0"/>
                <a:sym typeface="+mn-ea"/>
              </a:rPr>
              <a:t>or TCs 6.5A.3.3.1 to 6.5A.3.3.3.</a:t>
            </a: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9" name="图片 8"/>
          <p:cNvPicPr>
            <a:picLocks noChangeAspect="1"/>
          </p:cNvPicPr>
          <p:nvPr/>
        </p:nvPicPr>
        <p:blipFill>
          <a:blip r:embed="rId1"/>
          <a:stretch>
            <a:fillRect/>
          </a:stretch>
        </p:blipFill>
        <p:spPr>
          <a:xfrm>
            <a:off x="1703070" y="1988820"/>
            <a:ext cx="8124825" cy="1209675"/>
          </a:xfrm>
          <a:prstGeom prst="rect">
            <a:avLst/>
          </a:prstGeom>
        </p:spPr>
      </p:pic>
      <p:sp>
        <p:nvSpPr>
          <p:cNvPr id="10" name="文本框 9"/>
          <p:cNvSpPr txBox="1"/>
          <p:nvPr/>
        </p:nvSpPr>
        <p:spPr>
          <a:xfrm rot="420000">
            <a:off x="7916545" y="1899285"/>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38.521-2 i52</a:t>
            </a:r>
            <a:endParaRPr lang="en-US" altLang="zh-CN" sz="1600" b="1">
              <a:solidFill>
                <a:srgbClr val="C00000"/>
              </a:solidFill>
              <a:highlight>
                <a:srgbClr val="000000">
                  <a:alpha val="0"/>
                </a:srgbClr>
              </a:highlight>
            </a:endParaRPr>
          </a:p>
        </p:txBody>
      </p:sp>
      <p:pic>
        <p:nvPicPr>
          <p:cNvPr id="2" name="图片 1"/>
          <p:cNvPicPr/>
          <p:nvPr/>
        </p:nvPicPr>
        <p:blipFill>
          <a:blip r:embed="rId2"/>
          <a:stretch>
            <a:fillRect/>
          </a:stretch>
        </p:blipFill>
        <p:spPr>
          <a:xfrm>
            <a:off x="6040120" y="3276600"/>
            <a:ext cx="6036945" cy="1859280"/>
          </a:xfrm>
          <a:prstGeom prst="rect">
            <a:avLst/>
          </a:prstGeom>
        </p:spPr>
      </p:pic>
      <p:pic>
        <p:nvPicPr>
          <p:cNvPr id="3" name="图片 2"/>
          <p:cNvPicPr>
            <a:picLocks noChangeAspect="1"/>
          </p:cNvPicPr>
          <p:nvPr/>
        </p:nvPicPr>
        <p:blipFill>
          <a:blip r:embed="rId3"/>
          <a:stretch>
            <a:fillRect/>
          </a:stretch>
        </p:blipFill>
        <p:spPr>
          <a:xfrm>
            <a:off x="66675" y="3270250"/>
            <a:ext cx="5935345" cy="2174240"/>
          </a:xfrm>
          <a:prstGeom prst="rect">
            <a:avLst/>
          </a:prstGeom>
        </p:spPr>
      </p:pic>
      <p:sp>
        <p:nvSpPr>
          <p:cNvPr id="5" name="文本框 4"/>
          <p:cNvSpPr txBox="1"/>
          <p:nvPr/>
        </p:nvSpPr>
        <p:spPr>
          <a:xfrm rot="21240000">
            <a:off x="59690" y="2929890"/>
            <a:ext cx="1496060" cy="463550"/>
          </a:xfrm>
          <a:prstGeom prst="rect">
            <a:avLst/>
          </a:prstGeom>
          <a:noFill/>
          <a:ln w="38100">
            <a:solidFill>
              <a:srgbClr val="C00000"/>
            </a:solidFill>
          </a:ln>
        </p:spPr>
        <p:txBody>
          <a:bodyPr wrap="square" rtlCol="0">
            <a:noAutofit/>
          </a:bodyPr>
          <a:p>
            <a:pPr algn="ctr"/>
            <a:r>
              <a:rPr lang="en-US" altLang="zh-CN" sz="1400" b="1">
                <a:solidFill>
                  <a:srgbClr val="C00000"/>
                </a:solidFill>
                <a:highlight>
                  <a:srgbClr val="000000">
                    <a:alpha val="0"/>
                  </a:srgbClr>
                </a:highlight>
              </a:rPr>
              <a:t>Changes for Proposal 3.1</a:t>
            </a:r>
            <a:endParaRPr lang="en-US" altLang="zh-CN" sz="1400" b="1">
              <a:solidFill>
                <a:srgbClr val="C00000"/>
              </a:solidFill>
              <a:highlight>
                <a:srgbClr val="000000">
                  <a:alpha val="0"/>
                </a:srgbClr>
              </a:highlight>
            </a:endParaRPr>
          </a:p>
        </p:txBody>
      </p:sp>
      <p:sp>
        <p:nvSpPr>
          <p:cNvPr id="8" name="文本框 7"/>
          <p:cNvSpPr txBox="1"/>
          <p:nvPr/>
        </p:nvSpPr>
        <p:spPr>
          <a:xfrm rot="840000">
            <a:off x="10384790" y="2747010"/>
            <a:ext cx="1573530" cy="530860"/>
          </a:xfrm>
          <a:prstGeom prst="rect">
            <a:avLst/>
          </a:prstGeom>
          <a:noFill/>
          <a:ln w="38100">
            <a:solidFill>
              <a:srgbClr val="C00000"/>
            </a:solidFill>
          </a:ln>
        </p:spPr>
        <p:txBody>
          <a:bodyPr wrap="square" rtlCol="0">
            <a:noAutofit/>
          </a:bodyPr>
          <a:p>
            <a:pPr algn="ctr"/>
            <a:r>
              <a:rPr lang="en-US" altLang="zh-CN" sz="1400" b="1">
                <a:solidFill>
                  <a:srgbClr val="C00000"/>
                </a:solidFill>
                <a:highlight>
                  <a:srgbClr val="000000">
                    <a:alpha val="0"/>
                  </a:srgbClr>
                </a:highlight>
              </a:rPr>
              <a:t>Changes for Proposal 3.2</a:t>
            </a:r>
            <a:endParaRPr lang="en-US" altLang="zh-CN" sz="1400" b="1">
              <a:solidFill>
                <a:srgbClr val="C00000"/>
              </a:solidFill>
              <a:highlight>
                <a:srgbClr val="000000">
                  <a:alpha val="0"/>
                </a:srgbClr>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ags/tag1.xml><?xml version="1.0" encoding="utf-8"?>
<p:tagLst xmlns:p="http://schemas.openxmlformats.org/presentationml/2006/main">
  <p:tag name="TABLE_ENDDRAG_ORIGIN_RECT" val="394*364"/>
  <p:tag name="TABLE_ENDDRAG_RECT" val="100*167*394*364"/>
</p:tagLst>
</file>

<file path=ppt/tags/tag2.xml><?xml version="1.0" encoding="utf-8"?>
<p:tagLst xmlns:p="http://schemas.openxmlformats.org/presentationml/2006/main">
  <p:tag name="TABLE_ENDDRAG_ORIGIN_RECT" val="632*386"/>
  <p:tag name="TABLE_ENDDRAG_RECT" val="89*125*632*386"/>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4342</Words>
  <Application>WPS 演示</Application>
  <PresentationFormat>宽屏</PresentationFormat>
  <Paragraphs>796</Paragraphs>
  <Slides>7</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7</vt:i4>
      </vt:variant>
    </vt:vector>
  </HeadingPairs>
  <TitlesOfParts>
    <vt:vector size="20"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 on handling power class info of FR2 TCs applicability</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Luyang Zhao-CMCC</cp:lastModifiedBy>
  <cp:revision>5608</cp:revision>
  <cp:lastPrinted>2020-09-04T06:35:00Z</cp:lastPrinted>
  <dcterms:created xsi:type="dcterms:W3CDTF">2017-04-04T12:46:00Z</dcterms:created>
  <dcterms:modified xsi:type="dcterms:W3CDTF">2025-02-08T07:49:05Z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40FBEAEE23EA4D669BB035E0DE9ECE12</vt:lpwstr>
  </property>
</Properties>
</file>