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3"/>
  </p:handoutMasterIdLst>
  <p:sldIdLst>
    <p:sldId id="6645202" r:id="rId4"/>
    <p:sldId id="6645235" r:id="rId6"/>
    <p:sldId id="6645241" r:id="rId7"/>
    <p:sldId id="6645236" r:id="rId8"/>
    <p:sldId id="6645237" r:id="rId9"/>
    <p:sldId id="6645238" r:id="rId10"/>
    <p:sldId id="6645239" r:id="rId11"/>
    <p:sldId id="6645224" r:id="rId12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67715" y="2924810"/>
            <a:ext cx="10459085" cy="86296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 on handling XR PDCP discard TCs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R5-250136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Observation 1: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RTP header extension includes some key parameters related to XR PDCP discard PDUSet Discard/PSI and DSR triggering TCs.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" y="2420620"/>
            <a:ext cx="5522595" cy="2141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300000">
            <a:off x="423545" y="18510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760220"/>
            <a:ext cx="6031865" cy="4511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300000">
            <a:off x="9712960" y="15754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Some test assumptions for XR PDCP discard TCs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1 (SS side):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SS/TTCN can create RTP packet in internet PDU session without IMS voice/video call and RTP packets include RTP header extension for PDU set Marking.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2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(UE side)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recognize the loop backed packet as RTP packet and perform PDU set/PSI identification based on RTP header extension.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3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(UE side)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treat the PSI=15 (lowest value) packet as low importance, and can treat the PSI=1 (highest value) packet as high importance.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PDCP discard TCs are tested based on these assumptions and can be tested only if all assumptions are met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2a: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it proposed to put these assmuptions in TCs editor notes in TS 38.523-1.</a:t>
            </a:r>
            <a:endParaRPr lang="en-US" altLang="zh-CN" sz="1800" b="1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2b: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it proposed to put these assmuptions in TS 38.508-2 PICS.</a:t>
            </a:r>
            <a:endParaRPr kumimoji="0" lang="en-US" altLang="zh-CN" sz="18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3: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is proposed to endorse the methodology in R5-250135 to define RTP header extension for PDU Set Marking.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 rot="300000">
            <a:off x="8992870" y="16478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1441450"/>
            <a:ext cx="5795645" cy="52692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7.1.3.5.8 PDU Set based discard</a:t>
            </a:r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3235" y="6309360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2 PDU Set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0075" y="868680"/>
            <a:ext cx="3554095" cy="5389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8730"/>
            <a:ext cx="6951980" cy="48044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300000">
            <a:off x="5392420" y="9658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R5-250133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71270" y="6309360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1 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7.1.3.5.9 PSI based discard</a:t>
            </a:r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5568315" cy="5743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67980" y="6520815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4 PSI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300000">
            <a:off x="5320665" y="63944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R5-250134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645350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3 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95250"/>
            <a:ext cx="3467100" cy="6372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7.1.3.5.10 </a:t>
            </a:r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PSI based discard and DSR triggering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95" y="6165215"/>
            <a:ext cx="12126595" cy="67691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4: 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It is proposed to endorse methdologies in Slide 4,5 and 6 as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test procedures of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PDCP discard TCs </a:t>
            </a:r>
            <a:r>
              <a:rPr lang="en-US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.</a:t>
            </a: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793855" cy="53174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2080" y="6021070"/>
            <a:ext cx="3632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6 DSR triggering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" y="794385"/>
            <a:ext cx="5795645" cy="52692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58925" y="602170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Figure 5 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300000">
            <a:off x="5248275" y="783590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476885"/>
            <a:ext cx="3162300" cy="562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1888</Words>
  <Application>WPS 演示</Application>
  <PresentationFormat>宽屏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DejaVu Math TeX Gyre</vt:lpstr>
      <vt:lpstr>Calibri</vt:lpstr>
      <vt:lpstr>Arial Unicode MS</vt:lpstr>
      <vt:lpstr>等线</vt:lpstr>
      <vt:lpstr>1_Office 佈景主題</vt:lpstr>
      <vt:lpstr>4_Office 佈景主題</vt:lpstr>
      <vt:lpstr>Disc on handling XR PDCP discard TCs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Luyang Zhao-CMCC</cp:lastModifiedBy>
  <cp:revision>5574</cp:revision>
  <cp:lastPrinted>2020-09-04T06:35:00Z</cp:lastPrinted>
  <dcterms:created xsi:type="dcterms:W3CDTF">2017-04-04T12:46:00Z</dcterms:created>
  <dcterms:modified xsi:type="dcterms:W3CDTF">2025-02-07T10:39:51Z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40FBEAEE23EA4D669BB035E0DE9ECE12</vt:lpwstr>
  </property>
</Properties>
</file>