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9"/>
  </p:notesMasterIdLst>
  <p:handoutMasterIdLst>
    <p:handoutMasterId r:id="rId10"/>
  </p:handoutMasterIdLst>
  <p:sldIdLst>
    <p:sldId id="341" r:id="rId2"/>
    <p:sldId id="867" r:id="rId3"/>
    <p:sldId id="890" r:id="rId4"/>
    <p:sldId id="892" r:id="rId5"/>
    <p:sldId id="893" r:id="rId6"/>
    <p:sldId id="894" r:id="rId7"/>
    <p:sldId id="891" r:id="rId8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180" autoAdjust="0"/>
    <p:restoredTop sz="95226" autoAdjust="0"/>
  </p:normalViewPr>
  <p:slideViewPr>
    <p:cSldViewPr snapToGrid="0">
      <p:cViewPr varScale="1">
        <p:scale>
          <a:sx n="86" d="100"/>
          <a:sy n="86" d="100"/>
        </p:scale>
        <p:origin x="1032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DB3239C4-F5D1-4674-8AE7-45F0EEA46465}"/>
    <pc:docChg chg="modSld">
      <pc:chgData name="Olivier Genoud" userId="e3287607-b312-4221-8c8d-a6943b641987" providerId="ADAL" clId="{DB3239C4-F5D1-4674-8AE7-45F0EEA46465}" dt="2024-05-24T00:37:43.903" v="69" actId="20577"/>
      <pc:docMkLst>
        <pc:docMk/>
      </pc:docMkLst>
      <pc:sldChg chg="modSp mod">
        <pc:chgData name="Olivier Genoud" userId="e3287607-b312-4221-8c8d-a6943b641987" providerId="ADAL" clId="{DB3239C4-F5D1-4674-8AE7-45F0EEA46465}" dt="2024-05-24T00:37:43.903" v="69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DB3239C4-F5D1-4674-8AE7-45F0EEA46465}" dt="2024-05-24T00:37:43.903" v="69" actId="20577"/>
          <ac:spMkLst>
            <pc:docMk/>
            <pc:sldMk cId="3718173731" sldId="867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9EECAF7E-5419-45F3-BDC0-AD4B9EF37A73}"/>
    <pc:docChg chg="undo custSel addSld delSld modSld modMainMaster">
      <pc:chgData name="Olivier Genoud" userId="e3287607-b312-4221-8c8d-a6943b641987" providerId="ADAL" clId="{9EECAF7E-5419-45F3-BDC0-AD4B9EF37A73}" dt="2024-02-27T17:14:44.851" v="382" actId="114"/>
      <pc:docMkLst>
        <pc:docMk/>
      </pc:docMkLst>
      <pc:sldChg chg="modSp mod">
        <pc:chgData name="Olivier Genoud" userId="e3287607-b312-4221-8c8d-a6943b641987" providerId="ADAL" clId="{9EECAF7E-5419-45F3-BDC0-AD4B9EF37A73}" dt="2024-02-23T15:40:12.746" v="32" actId="6549"/>
        <pc:sldMkLst>
          <pc:docMk/>
          <pc:sldMk cId="0" sldId="341"/>
        </pc:sldMkLst>
        <pc:spChg chg="mod">
          <ac:chgData name="Olivier Genoud" userId="e3287607-b312-4221-8c8d-a6943b641987" providerId="ADAL" clId="{9EECAF7E-5419-45F3-BDC0-AD4B9EF37A73}" dt="2024-02-23T15:40:12.746" v="3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9EECAF7E-5419-45F3-BDC0-AD4B9EF37A73}" dt="2024-02-27T12:07:20.831" v="381" actId="403"/>
        <pc:sldMkLst>
          <pc:docMk/>
          <pc:sldMk cId="3718173731" sldId="867"/>
        </pc:sldMkLst>
        <pc:spChg chg="add del mod">
          <ac:chgData name="Olivier Genoud" userId="e3287607-b312-4221-8c8d-a6943b641987" providerId="ADAL" clId="{9EECAF7E-5419-45F3-BDC0-AD4B9EF37A73}" dt="2024-02-27T12:07:08.085" v="378" actId="478"/>
          <ac:spMkLst>
            <pc:docMk/>
            <pc:sldMk cId="3718173731" sldId="867"/>
            <ac:spMk id="2" creationId="{D4C9F3B2-4D3E-B082-B518-64A5B4E19608}"/>
          </ac:spMkLst>
        </pc:spChg>
        <pc:spChg chg="mod">
          <ac:chgData name="Olivier Genoud" userId="e3287607-b312-4221-8c8d-a6943b641987" providerId="ADAL" clId="{9EECAF7E-5419-45F3-BDC0-AD4B9EF37A73}" dt="2024-02-27T12:07:20.831" v="381" actId="403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1584786579" sldId="887"/>
        </pc:sldMkLst>
        <pc:spChg chg="add mod">
          <ac:chgData name="Olivier Genoud" userId="e3287607-b312-4221-8c8d-a6943b641987" providerId="ADAL" clId="{9EECAF7E-5419-45F3-BDC0-AD4B9EF37A73}" dt="2024-02-23T15:41:38.127" v="114"/>
          <ac:spMkLst>
            <pc:docMk/>
            <pc:sldMk cId="1584786579" sldId="887"/>
            <ac:spMk id="2" creationId="{400C1AC0-326F-814C-34EF-D22A456FCF3C}"/>
          </ac:spMkLst>
        </pc:spChg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2835461262" sldId="888"/>
        </pc:sldMkLst>
        <pc:spChg chg="add mod">
          <ac:chgData name="Olivier Genoud" userId="e3287607-b312-4221-8c8d-a6943b641987" providerId="ADAL" clId="{9EECAF7E-5419-45F3-BDC0-AD4B9EF37A73}" dt="2024-02-23T15:41:39.102" v="115"/>
          <ac:spMkLst>
            <pc:docMk/>
            <pc:sldMk cId="2835461262" sldId="888"/>
            <ac:spMk id="2" creationId="{1A14B89B-0340-8446-748A-0A460CFD2BFB}"/>
          </ac:spMkLst>
        </pc:spChg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266246037" sldId="889"/>
        </pc:sldMkLst>
        <pc:spChg chg="add mod">
          <ac:chgData name="Olivier Genoud" userId="e3287607-b312-4221-8c8d-a6943b641987" providerId="ADAL" clId="{9EECAF7E-5419-45F3-BDC0-AD4B9EF37A73}" dt="2024-02-23T15:41:41.222" v="117"/>
          <ac:spMkLst>
            <pc:docMk/>
            <pc:sldMk cId="266246037" sldId="889"/>
            <ac:spMk id="2" creationId="{A2943C34-8A21-1258-7BA9-4F5362BE773F}"/>
          </ac:spMkLst>
        </pc:spChg>
      </pc:sldChg>
      <pc:sldChg chg="addSp delSp modSp mod">
        <pc:chgData name="Olivier Genoud" userId="e3287607-b312-4221-8c8d-a6943b641987" providerId="ADAL" clId="{9EECAF7E-5419-45F3-BDC0-AD4B9EF37A73}" dt="2024-02-27T12:07:04.866" v="377" actId="478"/>
        <pc:sldMkLst>
          <pc:docMk/>
          <pc:sldMk cId="3861986546" sldId="890"/>
        </pc:sldMkLst>
        <pc:spChg chg="add del mod">
          <ac:chgData name="Olivier Genoud" userId="e3287607-b312-4221-8c8d-a6943b641987" providerId="ADAL" clId="{9EECAF7E-5419-45F3-BDC0-AD4B9EF37A73}" dt="2024-02-27T12:07:04.866" v="377" actId="478"/>
          <ac:spMkLst>
            <pc:docMk/>
            <pc:sldMk cId="3861986546" sldId="890"/>
            <ac:spMk id="2" creationId="{BF130CB0-0497-E49A-453F-94DEFEB29FE3}"/>
          </ac:spMkLst>
        </pc:spChg>
        <pc:spChg chg="mod">
          <ac:chgData name="Olivier Genoud" userId="e3287607-b312-4221-8c8d-a6943b641987" providerId="ADAL" clId="{9EECAF7E-5419-45F3-BDC0-AD4B9EF37A73}" dt="2024-02-26T07:15:14.929" v="129" actId="6549"/>
          <ac:spMkLst>
            <pc:docMk/>
            <pc:sldMk cId="3861986546" sldId="890"/>
            <ac:spMk id="4" creationId="{C5B93149-CD1D-4C62-8DFE-579BA4A128B1}"/>
          </ac:spMkLst>
        </pc:spChg>
        <pc:spChg chg="mod">
          <ac:chgData name="Olivier Genoud" userId="e3287607-b312-4221-8c8d-a6943b641987" providerId="ADAL" clId="{9EECAF7E-5419-45F3-BDC0-AD4B9EF37A73}" dt="2024-02-27T12:06:52.575" v="373" actId="403"/>
          <ac:spMkLst>
            <pc:docMk/>
            <pc:sldMk cId="3861986546" sldId="890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1171290141" sldId="891"/>
        </pc:sldMkLst>
        <pc:spChg chg="add mod">
          <ac:chgData name="Olivier Genoud" userId="e3287607-b312-4221-8c8d-a6943b641987" providerId="ADAL" clId="{9EECAF7E-5419-45F3-BDC0-AD4B9EF37A73}" dt="2024-02-23T15:41:40" v="116"/>
          <ac:spMkLst>
            <pc:docMk/>
            <pc:sldMk cId="1171290141" sldId="891"/>
            <ac:spMk id="2" creationId="{153EE747-2B0B-C7E2-D7FA-6E7E80F5462E}"/>
          </ac:spMkLst>
        </pc:spChg>
      </pc:sldChg>
      <pc:sldChg chg="delSp modSp add mod">
        <pc:chgData name="Olivier Genoud" userId="e3287607-b312-4221-8c8d-a6943b641987" providerId="ADAL" clId="{9EECAF7E-5419-45F3-BDC0-AD4B9EF37A73}" dt="2024-02-27T17:14:44.851" v="382" actId="114"/>
        <pc:sldMkLst>
          <pc:docMk/>
          <pc:sldMk cId="1173444157" sldId="891"/>
        </pc:sldMkLst>
        <pc:spChg chg="del">
          <ac:chgData name="Olivier Genoud" userId="e3287607-b312-4221-8c8d-a6943b641987" providerId="ADAL" clId="{9EECAF7E-5419-45F3-BDC0-AD4B9EF37A73}" dt="2024-02-27T12:07:01.159" v="376" actId="478"/>
          <ac:spMkLst>
            <pc:docMk/>
            <pc:sldMk cId="1173444157" sldId="891"/>
            <ac:spMk id="2" creationId="{BF130CB0-0497-E49A-453F-94DEFEB29FE3}"/>
          </ac:spMkLst>
        </pc:spChg>
        <pc:spChg chg="mod">
          <ac:chgData name="Olivier Genoud" userId="e3287607-b312-4221-8c8d-a6943b641987" providerId="ADAL" clId="{9EECAF7E-5419-45F3-BDC0-AD4B9EF37A73}" dt="2024-02-27T11:53:54.011" v="207"/>
          <ac:spMkLst>
            <pc:docMk/>
            <pc:sldMk cId="1173444157" sldId="891"/>
            <ac:spMk id="4" creationId="{C5B93149-CD1D-4C62-8DFE-579BA4A128B1}"/>
          </ac:spMkLst>
        </pc:spChg>
        <pc:spChg chg="mod">
          <ac:chgData name="Olivier Genoud" userId="e3287607-b312-4221-8c8d-a6943b641987" providerId="ADAL" clId="{9EECAF7E-5419-45F3-BDC0-AD4B9EF37A73}" dt="2024-02-27T17:14:44.851" v="382" actId="114"/>
          <ac:spMkLst>
            <pc:docMk/>
            <pc:sldMk cId="1173444157" sldId="891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49491647" sldId="892"/>
        </pc:sldMkLst>
        <pc:spChg chg="add mod">
          <ac:chgData name="Olivier Genoud" userId="e3287607-b312-4221-8c8d-a6943b641987" providerId="ADAL" clId="{9EECAF7E-5419-45F3-BDC0-AD4B9EF37A73}" dt="2024-02-23T15:41:42.215" v="118"/>
          <ac:spMkLst>
            <pc:docMk/>
            <pc:sldMk cId="49491647" sldId="892"/>
            <ac:spMk id="2" creationId="{E13BD468-3EAE-A00C-9123-B4F4357263FE}"/>
          </ac:spMkLst>
        </pc:spChg>
      </pc:sldChg>
      <pc:sldMasterChg chg="modSp mod modSldLayout">
        <pc:chgData name="Olivier Genoud" userId="e3287607-b312-4221-8c8d-a6943b641987" providerId="ADAL" clId="{9EECAF7E-5419-45F3-BDC0-AD4B9EF37A73}" dt="2024-02-23T15:40:56.298" v="93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EECAF7E-5419-45F3-BDC0-AD4B9EF37A73}" dt="2024-02-23T15:40:56.298" v="9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9EECAF7E-5419-45F3-BDC0-AD4B9EF37A73}" dt="2024-02-23T15:40:52.323" v="91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9EECAF7E-5419-45F3-BDC0-AD4B9EF37A73}" dt="2024-02-23T15:40:52.323" v="91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C14726C8-0790-49DE-8057-AD1E576F45D4}"/>
    <pc:docChg chg="undo redo custSel addSld modSld">
      <pc:chgData name="Olivier Genoud" userId="e3287607-b312-4221-8c8d-a6943b641987" providerId="ADAL" clId="{C14726C8-0790-49DE-8057-AD1E576F45D4}" dt="2024-05-22T06:07:07.448" v="771" actId="6549"/>
      <pc:docMkLst>
        <pc:docMk/>
      </pc:docMkLst>
      <pc:sldChg chg="modSp mod">
        <pc:chgData name="Olivier Genoud" userId="e3287607-b312-4221-8c8d-a6943b641987" providerId="ADAL" clId="{C14726C8-0790-49DE-8057-AD1E576F45D4}" dt="2024-05-21T22:04:23.682" v="149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C14726C8-0790-49DE-8057-AD1E576F45D4}" dt="2024-05-21T22:04:23.682" v="149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">
        <pc:chgData name="Olivier Genoud" userId="e3287607-b312-4221-8c8d-a6943b641987" providerId="ADAL" clId="{C14726C8-0790-49DE-8057-AD1E576F45D4}" dt="2024-05-21T22:04:32.602" v="151" actId="403"/>
        <pc:sldMkLst>
          <pc:docMk/>
          <pc:sldMk cId="3861986546" sldId="890"/>
        </pc:sldMkLst>
        <pc:spChg chg="mod">
          <ac:chgData name="Olivier Genoud" userId="e3287607-b312-4221-8c8d-a6943b641987" providerId="ADAL" clId="{C14726C8-0790-49DE-8057-AD1E576F45D4}" dt="2024-05-21T22:04:32.602" v="151" actId="403"/>
          <ac:spMkLst>
            <pc:docMk/>
            <pc:sldMk cId="3861986546" sldId="890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C14726C8-0790-49DE-8057-AD1E576F45D4}" dt="2024-05-22T06:07:07.448" v="771" actId="6549"/>
        <pc:sldMkLst>
          <pc:docMk/>
          <pc:sldMk cId="1173444157" sldId="891"/>
        </pc:sldMkLst>
        <pc:spChg chg="del">
          <ac:chgData name="Olivier Genoud" userId="e3287607-b312-4221-8c8d-a6943b641987" providerId="ADAL" clId="{C14726C8-0790-49DE-8057-AD1E576F45D4}" dt="2024-05-22T05:19:25.985" v="157" actId="478"/>
          <ac:spMkLst>
            <pc:docMk/>
            <pc:sldMk cId="1173444157" sldId="891"/>
            <ac:spMk id="2" creationId="{B1AB439B-81BA-5228-9EB4-896B21B950B3}"/>
          </ac:spMkLst>
        </pc:spChg>
        <pc:spChg chg="mod">
          <ac:chgData name="Olivier Genoud" userId="e3287607-b312-4221-8c8d-a6943b641987" providerId="ADAL" clId="{C14726C8-0790-49DE-8057-AD1E576F45D4}" dt="2024-05-22T06:07:07.448" v="771" actId="6549"/>
          <ac:spMkLst>
            <pc:docMk/>
            <pc:sldMk cId="1173444157" sldId="891"/>
            <ac:spMk id="18435" creationId="{6DF2C6A5-97CD-46B8-BBA9-33870923E61E}"/>
          </ac:spMkLst>
        </pc:spChg>
      </pc:sldChg>
      <pc:sldChg chg="delSp modSp add mod">
        <pc:chgData name="Olivier Genoud" userId="e3287607-b312-4221-8c8d-a6943b641987" providerId="ADAL" clId="{C14726C8-0790-49DE-8057-AD1E576F45D4}" dt="2024-05-22T05:19:10.010" v="155" actId="478"/>
        <pc:sldMkLst>
          <pc:docMk/>
          <pc:sldMk cId="1878864336" sldId="893"/>
        </pc:sldMkLst>
        <pc:spChg chg="del">
          <ac:chgData name="Olivier Genoud" userId="e3287607-b312-4221-8c8d-a6943b641987" providerId="ADAL" clId="{C14726C8-0790-49DE-8057-AD1E576F45D4}" dt="2024-05-22T05:19:10.010" v="155" actId="478"/>
          <ac:spMkLst>
            <pc:docMk/>
            <pc:sldMk cId="1878864336" sldId="893"/>
            <ac:spMk id="2" creationId="{B1AB439B-81BA-5228-9EB4-896B21B950B3}"/>
          </ac:spMkLst>
        </pc:spChg>
        <pc:spChg chg="mod">
          <ac:chgData name="Olivier Genoud" userId="e3287607-b312-4221-8c8d-a6943b641987" providerId="ADAL" clId="{C14726C8-0790-49DE-8057-AD1E576F45D4}" dt="2024-05-21T21:29:41.258" v="31" actId="20577"/>
          <ac:spMkLst>
            <pc:docMk/>
            <pc:sldMk cId="1878864336" sldId="893"/>
            <ac:spMk id="4" creationId="{C5B93149-CD1D-4C62-8DFE-579BA4A128B1}"/>
          </ac:spMkLst>
        </pc:spChg>
        <pc:spChg chg="mod">
          <ac:chgData name="Olivier Genoud" userId="e3287607-b312-4221-8c8d-a6943b641987" providerId="ADAL" clId="{C14726C8-0790-49DE-8057-AD1E576F45D4}" dt="2024-05-21T22:04:56.563" v="153" actId="403"/>
          <ac:spMkLst>
            <pc:docMk/>
            <pc:sldMk cId="1878864336" sldId="893"/>
            <ac:spMk id="18435" creationId="{6DF2C6A5-97CD-46B8-BBA9-33870923E61E}"/>
          </ac:spMkLst>
        </pc:spChg>
      </pc:sldChg>
      <pc:sldChg chg="delSp modSp add mod">
        <pc:chgData name="Olivier Genoud" userId="e3287607-b312-4221-8c8d-a6943b641987" providerId="ADAL" clId="{C14726C8-0790-49DE-8057-AD1E576F45D4}" dt="2024-05-22T05:19:18.226" v="156" actId="478"/>
        <pc:sldMkLst>
          <pc:docMk/>
          <pc:sldMk cId="3907048126" sldId="894"/>
        </pc:sldMkLst>
        <pc:spChg chg="del">
          <ac:chgData name="Olivier Genoud" userId="e3287607-b312-4221-8c8d-a6943b641987" providerId="ADAL" clId="{C14726C8-0790-49DE-8057-AD1E576F45D4}" dt="2024-05-22T05:19:18.226" v="156" actId="478"/>
          <ac:spMkLst>
            <pc:docMk/>
            <pc:sldMk cId="3907048126" sldId="894"/>
            <ac:spMk id="2" creationId="{B1AB439B-81BA-5228-9EB4-896B21B950B3}"/>
          </ac:spMkLst>
        </pc:spChg>
        <pc:spChg chg="mod">
          <ac:chgData name="Olivier Genoud" userId="e3287607-b312-4221-8c8d-a6943b641987" providerId="ADAL" clId="{C14726C8-0790-49DE-8057-AD1E576F45D4}" dt="2024-05-21T22:03:20.101" v="93"/>
          <ac:spMkLst>
            <pc:docMk/>
            <pc:sldMk cId="3907048126" sldId="894"/>
            <ac:spMk id="4" creationId="{C5B93149-CD1D-4C62-8DFE-579BA4A128B1}"/>
          </ac:spMkLst>
        </pc:spChg>
        <pc:spChg chg="mod">
          <ac:chgData name="Olivier Genoud" userId="e3287607-b312-4221-8c8d-a6943b641987" providerId="ADAL" clId="{C14726C8-0790-49DE-8057-AD1E576F45D4}" dt="2024-05-21T22:05:02.202" v="154" actId="403"/>
          <ac:spMkLst>
            <pc:docMk/>
            <pc:sldMk cId="3907048126" sldId="894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6A9F7374-321B-4497-B598-F42D79E450A4}"/>
    <pc:docChg chg="modSld">
      <pc:chgData name="Olivier Genoud" userId="e3287607-b312-4221-8c8d-a6943b641987" providerId="ADAL" clId="{6A9F7374-321B-4497-B598-F42D79E450A4}" dt="2023-11-15T15:55:22.332" v="9" actId="20577"/>
      <pc:docMkLst>
        <pc:docMk/>
      </pc:docMkLst>
      <pc:sldChg chg="modSp mod">
        <pc:chgData name="Olivier Genoud" userId="e3287607-b312-4221-8c8d-a6943b641987" providerId="ADAL" clId="{6A9F7374-321B-4497-B598-F42D79E450A4}" dt="2023-11-15T14:28:43.965" v="4" actId="20577"/>
        <pc:sldMkLst>
          <pc:docMk/>
          <pc:sldMk cId="1584786579" sldId="887"/>
        </pc:sldMkLst>
        <pc:spChg chg="mod">
          <ac:chgData name="Olivier Genoud" userId="e3287607-b312-4221-8c8d-a6943b641987" providerId="ADAL" clId="{6A9F7374-321B-4497-B598-F42D79E450A4}" dt="2023-11-15T14:28:43.965" v="4" actId="20577"/>
          <ac:spMkLst>
            <pc:docMk/>
            <pc:sldMk cId="1584786579" sldId="887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6A9F7374-321B-4497-B598-F42D79E450A4}" dt="2023-11-15T15:55:22.332" v="9" actId="20577"/>
        <pc:sldMkLst>
          <pc:docMk/>
          <pc:sldMk cId="2835461262" sldId="888"/>
        </pc:sldMkLst>
        <pc:spChg chg="mod">
          <ac:chgData name="Olivier Genoud" userId="e3287607-b312-4221-8c8d-a6943b641987" providerId="ADAL" clId="{6A9F7374-321B-4497-B598-F42D79E450A4}" dt="2023-11-15T15:55:22.332" v="9" actId="20577"/>
          <ac:spMkLst>
            <pc:docMk/>
            <pc:sldMk cId="2835461262" sldId="888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7D0EDC46-C41F-49DE-9AA0-4156A870E4CB}"/>
    <pc:docChg chg="custSel addSld modSld modMainMaster">
      <pc:chgData name="Olivier Genoud" userId="e3287607-b312-4221-8c8d-a6943b641987" providerId="ADAL" clId="{7D0EDC46-C41F-49DE-9AA0-4156A870E4CB}" dt="2024-05-20T22:21:29.132" v="367" actId="20577"/>
      <pc:docMkLst>
        <pc:docMk/>
      </pc:docMkLst>
      <pc:sldChg chg="modSp mod">
        <pc:chgData name="Olivier Genoud" userId="e3287607-b312-4221-8c8d-a6943b641987" providerId="ADAL" clId="{7D0EDC46-C41F-49DE-9AA0-4156A870E4CB}" dt="2024-05-20T21:44:05.076" v="19" actId="20577"/>
        <pc:sldMkLst>
          <pc:docMk/>
          <pc:sldMk cId="0" sldId="341"/>
        </pc:sldMkLst>
        <pc:spChg chg="mod">
          <ac:chgData name="Olivier Genoud" userId="e3287607-b312-4221-8c8d-a6943b641987" providerId="ADAL" clId="{7D0EDC46-C41F-49DE-9AA0-4156A870E4CB}" dt="2024-05-20T21:44:05.076" v="1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7D0EDC46-C41F-49DE-9AA0-4156A870E4CB}" dt="2024-05-20T22:21:29.132" v="367" actId="20577"/>
        <pc:sldMkLst>
          <pc:docMk/>
          <pc:sldMk cId="3718173731" sldId="867"/>
        </pc:sldMkLst>
        <pc:spChg chg="add del mod">
          <ac:chgData name="Olivier Genoud" userId="e3287607-b312-4221-8c8d-a6943b641987" providerId="ADAL" clId="{7D0EDC46-C41F-49DE-9AA0-4156A870E4CB}" dt="2024-05-20T22:01:48.974" v="233" actId="478"/>
          <ac:spMkLst>
            <pc:docMk/>
            <pc:sldMk cId="3718173731" sldId="867"/>
            <ac:spMk id="2" creationId="{C9F06290-116E-F230-42BC-13FEAF79245D}"/>
          </ac:spMkLst>
        </pc:spChg>
        <pc:spChg chg="mod">
          <ac:chgData name="Olivier Genoud" userId="e3287607-b312-4221-8c8d-a6943b641987" providerId="ADAL" clId="{7D0EDC46-C41F-49DE-9AA0-4156A870E4CB}" dt="2024-05-20T22:21:29.132" v="367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mod">
        <pc:chgData name="Olivier Genoud" userId="e3287607-b312-4221-8c8d-a6943b641987" providerId="ADAL" clId="{7D0EDC46-C41F-49DE-9AA0-4156A870E4CB}" dt="2024-05-20T21:58:27.477" v="159" actId="478"/>
        <pc:sldMkLst>
          <pc:docMk/>
          <pc:sldMk cId="3861986546" sldId="890"/>
        </pc:sldMkLst>
        <pc:spChg chg="add del mod">
          <ac:chgData name="Olivier Genoud" userId="e3287607-b312-4221-8c8d-a6943b641987" providerId="ADAL" clId="{7D0EDC46-C41F-49DE-9AA0-4156A870E4CB}" dt="2024-05-20T21:58:27.477" v="159" actId="478"/>
          <ac:spMkLst>
            <pc:docMk/>
            <pc:sldMk cId="3861986546" sldId="890"/>
            <ac:spMk id="2" creationId="{D7C64169-D4BD-9C25-7892-FBE44AEDD378}"/>
          </ac:spMkLst>
        </pc:spChg>
        <pc:spChg chg="mod">
          <ac:chgData name="Olivier Genoud" userId="e3287607-b312-4221-8c8d-a6943b641987" providerId="ADAL" clId="{7D0EDC46-C41F-49DE-9AA0-4156A870E4CB}" dt="2024-05-20T21:55:43.440" v="129" actId="6549"/>
          <ac:spMkLst>
            <pc:docMk/>
            <pc:sldMk cId="3861986546" sldId="890"/>
            <ac:spMk id="4" creationId="{C5B93149-CD1D-4C62-8DFE-579BA4A128B1}"/>
          </ac:spMkLst>
        </pc:spChg>
        <pc:spChg chg="mod">
          <ac:chgData name="Olivier Genoud" userId="e3287607-b312-4221-8c8d-a6943b641987" providerId="ADAL" clId="{7D0EDC46-C41F-49DE-9AA0-4156A870E4CB}" dt="2024-05-20T21:58:22.900" v="158" actId="14100"/>
          <ac:spMkLst>
            <pc:docMk/>
            <pc:sldMk cId="3861986546" sldId="890"/>
            <ac:spMk id="18435" creationId="{6DF2C6A5-97CD-46B8-BBA9-33870923E61E}"/>
          </ac:spMkLst>
        </pc:spChg>
      </pc:sldChg>
      <pc:sldChg chg="addSp modSp mod">
        <pc:chgData name="Olivier Genoud" userId="e3287607-b312-4221-8c8d-a6943b641987" providerId="ADAL" clId="{7D0EDC46-C41F-49DE-9AA0-4156A870E4CB}" dt="2024-05-20T22:07:13.679" v="366" actId="20577"/>
        <pc:sldMkLst>
          <pc:docMk/>
          <pc:sldMk cId="1173444157" sldId="891"/>
        </pc:sldMkLst>
        <pc:spChg chg="add mod">
          <ac:chgData name="Olivier Genoud" userId="e3287607-b312-4221-8c8d-a6943b641987" providerId="ADAL" clId="{7D0EDC46-C41F-49DE-9AA0-4156A870E4CB}" dt="2024-05-20T21:46:40.188" v="79"/>
          <ac:spMkLst>
            <pc:docMk/>
            <pc:sldMk cId="1173444157" sldId="891"/>
            <ac:spMk id="2" creationId="{B1AB439B-81BA-5228-9EB4-896B21B950B3}"/>
          </ac:spMkLst>
        </pc:spChg>
        <pc:spChg chg="mod">
          <ac:chgData name="Olivier Genoud" userId="e3287607-b312-4221-8c8d-a6943b641987" providerId="ADAL" clId="{7D0EDC46-C41F-49DE-9AA0-4156A870E4CB}" dt="2024-05-20T22:06:01.959" v="303" actId="6549"/>
          <ac:spMkLst>
            <pc:docMk/>
            <pc:sldMk cId="1173444157" sldId="891"/>
            <ac:spMk id="4" creationId="{C5B93149-CD1D-4C62-8DFE-579BA4A128B1}"/>
          </ac:spMkLst>
        </pc:spChg>
        <pc:spChg chg="mod">
          <ac:chgData name="Olivier Genoud" userId="e3287607-b312-4221-8c8d-a6943b641987" providerId="ADAL" clId="{7D0EDC46-C41F-49DE-9AA0-4156A870E4CB}" dt="2024-05-20T22:07:13.679" v="366" actId="20577"/>
          <ac:spMkLst>
            <pc:docMk/>
            <pc:sldMk cId="1173444157" sldId="891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7D0EDC46-C41F-49DE-9AA0-4156A870E4CB}" dt="2024-05-20T22:01:15.818" v="187"/>
        <pc:sldMkLst>
          <pc:docMk/>
          <pc:sldMk cId="2984681367" sldId="892"/>
        </pc:sldMkLst>
        <pc:spChg chg="mod">
          <ac:chgData name="Olivier Genoud" userId="e3287607-b312-4221-8c8d-a6943b641987" providerId="ADAL" clId="{7D0EDC46-C41F-49DE-9AA0-4156A870E4CB}" dt="2024-05-20T22:01:15.818" v="187"/>
          <ac:spMkLst>
            <pc:docMk/>
            <pc:sldMk cId="2984681367" sldId="892"/>
            <ac:spMk id="18435" creationId="{6DF2C6A5-97CD-46B8-BBA9-33870923E61E}"/>
          </ac:spMkLst>
        </pc:spChg>
      </pc:sldChg>
      <pc:sldMasterChg chg="modSp mod modSldLayout">
        <pc:chgData name="Olivier Genoud" userId="e3287607-b312-4221-8c8d-a6943b641987" providerId="ADAL" clId="{7D0EDC46-C41F-49DE-9AA0-4156A870E4CB}" dt="2024-05-20T21:45:44.087" v="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D0EDC46-C41F-49DE-9AA0-4156A870E4CB}" dt="2024-05-20T21:45:44.087" v="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D0EDC46-C41F-49DE-9AA0-4156A870E4CB}" dt="2024-05-20T21:45:38.744" v="54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D0EDC46-C41F-49DE-9AA0-4156A870E4CB}" dt="2024-05-20T21:45:38.744" v="54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66668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712243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50627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021207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24804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103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Fukuoka, Japan – 20th February to 24th May 2024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7" y="6381750"/>
            <a:ext cx="201748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RAN5#103 TTCN sidebar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4"/>
            <a:ext cx="9144000" cy="2915687"/>
          </a:xfrm>
        </p:spPr>
        <p:txBody>
          <a:bodyPr/>
          <a:lstStyle/>
          <a:p>
            <a:pPr eaLnBrk="1" hangingPunct="1"/>
            <a:r>
              <a:rPr lang="en-GB" altLang="en-US" b="1" dirty="0"/>
              <a:t>RAN5#103 TTCN sidebar</a:t>
            </a:r>
            <a:br>
              <a:rPr lang="en-GB" altLang="en-US" b="1" dirty="0"/>
            </a:br>
            <a:br>
              <a:rPr lang="en-GB" altLang="en-US" sz="4000" b="1" dirty="0"/>
            </a:br>
            <a:r>
              <a:rPr lang="en-GB" altLang="en-US" sz="4000" b="1" dirty="0"/>
              <a:t>Wednesday 22</a:t>
            </a:r>
            <a:r>
              <a:rPr lang="en-GB" altLang="en-US" sz="4000" b="1" baseline="30000" dirty="0"/>
              <a:t>nd</a:t>
            </a:r>
            <a:r>
              <a:rPr lang="en-GB" altLang="en-US" sz="4000" b="1" dirty="0"/>
              <a:t> May 2024</a:t>
            </a:r>
            <a:br>
              <a:rPr lang="en-GB" altLang="en-US" sz="4000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11549"/>
            <a:ext cx="10823230" cy="49161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TTCN Workshop#65 follow-up:</a:t>
            </a:r>
          </a:p>
          <a:p>
            <a:pPr lvl="1"/>
            <a:r>
              <a:rPr lang="en-GB" altLang="en-US" dirty="0"/>
              <a:t>Review of Action Points. </a:t>
            </a:r>
            <a:endParaRPr lang="en-GB" altLang="en-US" sz="1800" b="1" dirty="0"/>
          </a:p>
          <a:p>
            <a:pPr eaLnBrk="1" hangingPunct="1"/>
            <a:r>
              <a:rPr lang="en-GB" altLang="en-US" b="1" dirty="0"/>
              <a:t> Rel-17 NR SDT:</a:t>
            </a:r>
          </a:p>
          <a:p>
            <a:pPr lvl="1" eaLnBrk="1" hangingPunct="1"/>
            <a:r>
              <a:rPr lang="en-GB" altLang="en-US" dirty="0"/>
              <a:t>R5-242319r1 - Addition of NR/5GC Test Model aspects</a:t>
            </a:r>
          </a:p>
          <a:p>
            <a:pPr eaLnBrk="1" hangingPunct="1"/>
            <a:r>
              <a:rPr lang="en-GB" altLang="en-US" b="1" dirty="0"/>
              <a:t> R5s240268 (R&amp;S):</a:t>
            </a:r>
          </a:p>
          <a:p>
            <a:pPr lvl="1" eaLnBrk="1" hangingPunct="1"/>
            <a:r>
              <a:rPr lang="en-GB" altLang="en-US" dirty="0"/>
              <a:t>Correction to NR MAC test case 7.1.1.6.1</a:t>
            </a:r>
          </a:p>
          <a:p>
            <a:pPr eaLnBrk="1" hangingPunct="1"/>
            <a:r>
              <a:rPr lang="en-GB" altLang="en-US" b="1" dirty="0"/>
              <a:t> R5-242496r1 (R&amp;S): TC 11.3.12</a:t>
            </a:r>
          </a:p>
          <a:p>
            <a:pPr eaLnBrk="1" hangingPunct="1"/>
            <a:r>
              <a:rPr lang="en-GB" altLang="en-US" b="1" dirty="0"/>
              <a:t> R5-242767: NR NTN TC 6.1.2.8a</a:t>
            </a:r>
          </a:p>
          <a:p>
            <a:pPr eaLnBrk="1" hangingPunct="1"/>
            <a:r>
              <a:rPr lang="en-GB" altLang="en-US" b="1" dirty="0"/>
              <a:t> Rel-17 NB-IoT NTN:</a:t>
            </a:r>
          </a:p>
          <a:p>
            <a:pPr lvl="1" eaLnBrk="1" hangingPunct="1"/>
            <a:r>
              <a:rPr lang="en-GB" altLang="en-US" dirty="0"/>
              <a:t>Test cases (re-)verification regime for NGSO branch.</a:t>
            </a:r>
          </a:p>
          <a:p>
            <a:pPr lvl="1" eaLnBrk="1" hangingPunct="1"/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Agenda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Action 65.1:</a:t>
            </a:r>
            <a:r>
              <a:rPr lang="en-GB" altLang="en-US" sz="3600" dirty="0"/>
              <a:t> NR NTN GSO</a:t>
            </a:r>
            <a:endParaRPr lang="en-GB" altLang="en-US" sz="3600" b="1" dirty="0"/>
          </a:p>
          <a:p>
            <a:pPr lvl="1"/>
            <a:r>
              <a:rPr lang="en-GB" altLang="en-US" sz="3200" dirty="0"/>
              <a:t>TF160: To provide R5w240105r1 once the value range and granularity of </a:t>
            </a:r>
            <a:r>
              <a:rPr lang="en-GB" altLang="en-US" sz="3200" dirty="0" err="1"/>
              <a:t>NtnUeSpecificTA</a:t>
            </a:r>
            <a:r>
              <a:rPr lang="en-GB" altLang="en-US" sz="3200" dirty="0"/>
              <a:t> has been clarified. By 26th April.</a:t>
            </a:r>
          </a:p>
          <a:p>
            <a:pPr lvl="1"/>
            <a:r>
              <a:rPr lang="en-GB" altLang="en-US" sz="3200" dirty="0"/>
              <a:t>=&gt; provided on 29</a:t>
            </a:r>
            <a:r>
              <a:rPr lang="en-GB" altLang="en-US" sz="3200" baseline="30000" dirty="0"/>
              <a:t>th</a:t>
            </a:r>
            <a:r>
              <a:rPr lang="en-GB" altLang="en-US" sz="3200" dirty="0"/>
              <a:t> April, also in R5-242320. </a:t>
            </a:r>
          </a:p>
          <a:p>
            <a:pPr lvl="1"/>
            <a:endParaRPr lang="en-GB" altLang="en-US" sz="3200" b="1" dirty="0"/>
          </a:p>
          <a:p>
            <a:pPr eaLnBrk="1" hangingPunct="1"/>
            <a:r>
              <a:rPr lang="en-GB" altLang="en-US" sz="3600" b="1" dirty="0"/>
              <a:t> Action 65.2: </a:t>
            </a:r>
            <a:r>
              <a:rPr lang="en-GB" altLang="en-US" sz="3600" dirty="0"/>
              <a:t>NR </a:t>
            </a:r>
            <a:r>
              <a:rPr lang="en-GB" altLang="en-US" sz="3600" dirty="0" err="1"/>
              <a:t>QoE</a:t>
            </a:r>
            <a:endParaRPr lang="en-GB" altLang="en-US" sz="3600" b="1" dirty="0"/>
          </a:p>
          <a:p>
            <a:pPr lvl="1"/>
            <a:r>
              <a:rPr lang="en-GB" altLang="en-US" sz="3200" dirty="0"/>
              <a:t>TF160: To provide R5w240106r1 to correct the test model figure. By 19th April.</a:t>
            </a:r>
          </a:p>
          <a:p>
            <a:pPr lvl="1"/>
            <a:r>
              <a:rPr lang="en-GB" altLang="en-US" sz="3200" dirty="0"/>
              <a:t>=&gt; provided on 19</a:t>
            </a:r>
            <a:r>
              <a:rPr lang="en-GB" altLang="en-US" sz="3200" baseline="30000" dirty="0"/>
              <a:t>th</a:t>
            </a:r>
            <a:r>
              <a:rPr lang="en-GB" altLang="en-US" sz="3200" dirty="0"/>
              <a:t> April, also in R5-242310. </a:t>
            </a:r>
            <a:endParaRPr lang="en-GB" altLang="en-US" sz="3200" b="1" dirty="0"/>
          </a:p>
          <a:p>
            <a:pPr eaLnBrk="1" hangingPunct="1"/>
            <a:endParaRPr lang="en-GB" altLang="en-US" sz="3600" b="1" dirty="0"/>
          </a:p>
          <a:p>
            <a:pPr lvl="2" eaLnBrk="1" hangingPunct="1"/>
            <a:endParaRPr lang="en-GB" alt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Workshop#65 follow-up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86198654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Action 65.3:</a:t>
            </a:r>
            <a:r>
              <a:rPr lang="en-GB" altLang="en-US" sz="3600" dirty="0"/>
              <a:t> NB-IoT NTN NGSO</a:t>
            </a:r>
            <a:endParaRPr lang="en-GB" altLang="en-US" sz="3600" b="1" dirty="0"/>
          </a:p>
          <a:p>
            <a:pPr lvl="1"/>
            <a:r>
              <a:rPr lang="en-GB" altLang="en-US" sz="3200" dirty="0"/>
              <a:t>TF160: To provide MMI commands to deactivate/reactivate the satellite trajectory prediction. By RAN5#103.</a:t>
            </a:r>
          </a:p>
          <a:p>
            <a:pPr lvl="1"/>
            <a:r>
              <a:rPr lang="en-GB" altLang="en-US" sz="3200" dirty="0"/>
              <a:t>=&gt; provided in R5-242334. </a:t>
            </a:r>
            <a:endParaRPr lang="en-GB" altLang="en-US" sz="3600" b="1" dirty="0"/>
          </a:p>
          <a:p>
            <a:pPr lvl="2" eaLnBrk="1" hangingPunct="1"/>
            <a:endParaRPr lang="en-GB" alt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Workshop#65 follow-up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98468136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384917"/>
            <a:ext cx="10823230" cy="4811697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R5-242319r1 - Addition of NR/5GC Test Model aspects</a:t>
            </a:r>
          </a:p>
          <a:p>
            <a:pPr lvl="1" eaLnBrk="1" hangingPunct="1"/>
            <a:r>
              <a:rPr lang="en-GB" altLang="en-US" sz="3200" dirty="0"/>
              <a:t>The text of clause 7.3.2.3.2 has been made more generic. There is no impact on ASPs.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Rel-17 NR SDT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7886433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384917"/>
            <a:ext cx="10823230" cy="4811697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Correction to NR MAC test case 7.1.1.6.1</a:t>
            </a:r>
          </a:p>
          <a:p>
            <a:pPr lvl="1" eaLnBrk="1" hangingPunct="1"/>
            <a:r>
              <a:rPr lang="en-GB" altLang="en-US" sz="3200" dirty="0"/>
              <a:t>R&amp;S TTCN CR + Anritsu additional change proposals.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R5s240268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90704812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384917"/>
            <a:ext cx="10823230" cy="5042516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Test cases (re-)verification regime for NGSO branch:</a:t>
            </a:r>
          </a:p>
          <a:p>
            <a:pPr lvl="1"/>
            <a:r>
              <a:rPr lang="en-GB" altLang="en-US" dirty="0"/>
              <a:t>R5w240109: “TF160 did not request re-verification for the NTN GSO specific branches in the legacy test cases as they are very similar to the GSO branches in the new NB-IoT NTN test cases, for which verification submissions with SS logs were provided.”</a:t>
            </a:r>
          </a:p>
          <a:p>
            <a:pPr lvl="1"/>
            <a:r>
              <a:rPr lang="en-GB" altLang="en-US" dirty="0"/>
              <a:t>7 out of 8 NB-IoT NTN Rel-17 test cases have been verified with GSO scenario =&gt; Approved TTCN status.</a:t>
            </a:r>
          </a:p>
          <a:p>
            <a:pPr lvl="2"/>
            <a:r>
              <a:rPr lang="en-GB" altLang="en-US" dirty="0"/>
              <a:t> Last TC 22.3.1.13: R5s240246 </a:t>
            </a:r>
            <a:r>
              <a:rPr lang="en-GB" altLang="en-US" dirty="0" err="1"/>
              <a:t>P.Agreed</a:t>
            </a:r>
            <a:r>
              <a:rPr lang="en-GB" altLang="en-US" dirty="0"/>
              <a:t>, associated prose R5-243480 agreed.</a:t>
            </a:r>
          </a:p>
          <a:p>
            <a:pPr lvl="1"/>
            <a:endParaRPr lang="en-GB" altLang="en-US" dirty="0"/>
          </a:p>
          <a:p>
            <a:pPr lvl="1"/>
            <a:r>
              <a:rPr lang="en-GB" altLang="en-US" dirty="0"/>
              <a:t>For NB-IoT NTN NGSO: </a:t>
            </a:r>
          </a:p>
          <a:p>
            <a:pPr lvl="2"/>
            <a:r>
              <a:rPr lang="en-GB" altLang="en-US" dirty="0"/>
              <a:t>TF160 requires at least 1 re-verification for 1 of the 8 NB-IoT NTN Rel-17 test cases: Category F TTCN CR + SS log ; 2 weeks review period. </a:t>
            </a:r>
          </a:p>
          <a:p>
            <a:pPr lvl="2"/>
            <a:r>
              <a:rPr lang="en-GB" altLang="en-US" dirty="0"/>
              <a:t>Once 1 re-verification TTCN CR + SS log has been agreed, we move back to usual TTCN maintenance process (Category F TTCN CR only).</a:t>
            </a:r>
          </a:p>
          <a:p>
            <a:pPr eaLnBrk="1" hangingPunct="1"/>
            <a:endParaRPr lang="en-GB" altLang="en-US" b="1" dirty="0"/>
          </a:p>
          <a:p>
            <a:pPr lvl="2" eaLnBrk="1" hangingPunct="1"/>
            <a:endParaRPr lang="en-GB" alt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Rel-17 NB-IoT NTN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17344415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15691</TotalTime>
  <Words>420</Words>
  <Application>Microsoft Office PowerPoint</Application>
  <PresentationFormat>Widescreen</PresentationFormat>
  <Paragraphs>48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 </vt:lpstr>
      <vt:lpstr>Arial</vt:lpstr>
      <vt:lpstr>Calibri</vt:lpstr>
      <vt:lpstr>Calibri Light</vt:lpstr>
      <vt:lpstr>Times New Roman</vt:lpstr>
      <vt:lpstr>Office Theme</vt:lpstr>
      <vt:lpstr>RAN5#103 TTCN sidebar  Wednesday 22nd May 2024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680</cp:revision>
  <cp:lastPrinted>2022-05-03T13:15:30Z</cp:lastPrinted>
  <dcterms:created xsi:type="dcterms:W3CDTF">2010-02-05T13:52:04Z</dcterms:created>
  <dcterms:modified xsi:type="dcterms:W3CDTF">2024-05-24T00:38:01Z</dcterms:modified>
  <cp:contentStatus>Template 2017</cp:contentStatus>
</cp:coreProperties>
</file>