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1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24/05/2024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</a:t>
            </a:r>
            <a:r>
              <a:rPr lang="en-US" altLang="zh-CN" sz="2800" dirty="0"/>
              <a:t>RF Tx Rx Range1 </a:t>
            </a:r>
            <a:r>
              <a:rPr lang="sv-SE" sz="2800" dirty="0"/>
              <a:t>(TS 38.521</a:t>
            </a:r>
            <a:r>
              <a:rPr lang="en-US" altLang="zh-CN" sz="2800" dirty="0"/>
              <a:t>-1</a:t>
            </a:r>
            <a:r>
              <a:rPr lang="sv-SE" sz="2800" dirty="0"/>
              <a:t>) - RAN5#103 (May-24)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The overall progress remains 99%.</a:t>
            </a:r>
          </a:p>
          <a:p>
            <a:pPr lvl="1"/>
            <a:r>
              <a:rPr lang="en-US" altLang="zh-CN" dirty="0"/>
              <a:t>The only incomplete test case is UL-MIMO coherent, for which more analysis is needed regarding MU/TT for phase measurement.</a:t>
            </a:r>
          </a:p>
          <a:p>
            <a:pPr lvl="1"/>
            <a:r>
              <a:rPr lang="en-US" dirty="0"/>
              <a:t>One new test case 7.7C spurious response for SUL is added</a:t>
            </a:r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 dirty="0"/>
              <a:t> </a:t>
            </a:r>
            <a:r>
              <a:rPr lang="en-US" altLang="zh-CN" dirty="0"/>
              <a:t>N/A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74</Words>
  <Application>Microsoft Office PowerPoint</Application>
  <PresentationFormat>宽屏</PresentationFormat>
  <Paragraphs>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Arial</vt:lpstr>
      <vt:lpstr>Calibri</vt:lpstr>
      <vt:lpstr>Calibri Light</vt:lpstr>
      <vt:lpstr>Office Theme</vt:lpstr>
      <vt:lpstr>WP RF Tx Rx Range1 (TS 38.521-1) - RAN5#103 (May-24)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Huawei-Chunying Gu</cp:lastModifiedBy>
  <cp:revision>47</cp:revision>
  <dcterms:created xsi:type="dcterms:W3CDTF">2019-05-16T22:21:00Z</dcterms:created>
  <dcterms:modified xsi:type="dcterms:W3CDTF">2024-05-24T01:09:55Z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(3)jTOAXUCQiUZJozGo67efWdXskjHm5zkMisht779G7HzKB/vbsrqueGF1i99i+ndb9DEhcsIA
hiiK8wdfT808YLSD6JxjDPwWF4aOnzYnOXe4/g0TTB1iLZJHSIG5qEwTsPSLjV+iRJXOaLhr
iksTG97ur4yiVQqQB2DLhbZVgAMaNdhwMxVZFoNzYAbx0mMMHNs14BwUgkn3KnVpzq5xzALG
dHzo9VvhWl7sshIimy</vt:lpwstr>
  </property>
  <property fmtid="{D5CDD505-2E9C-101B-9397-08002B2CF9AE}" pid="3" name="_2015_ms_pID_7253431">
    <vt:lpwstr>D+spaf7/McUfk/PExGuz1L10FipB+GXXE7EXbOoZMCsjaaMdDLQGjH
Bk2gpcrppuTXyRAO1111mt026FeEf8f1Qj0p0y0gudxoCJRL8nvHUPQmg5J0fZhALRG0q9nH
00w6VkEZNpNQ6/9O5Whp7gsq1Yc6xikwLby+8Hbvp+1TCfb62/kT5Kx01cy9fvqxPamcLtbA
9CfsMxAt6K+UXgf4luUHYVt4I86E+iSZY6Ke</vt:lpwstr>
  </property>
  <property fmtid="{D5CDD505-2E9C-101B-9397-08002B2CF9AE}" pid="4" name="_2015_ms_pID_7253432">
    <vt:lpwstr>5A==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1716247934</vt:lpwstr>
  </property>
</Properties>
</file>