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290" r:id="rId3"/>
    <p:sldId id="430" r:id="rId5"/>
    <p:sldId id="425" r:id="rId6"/>
    <p:sldId id="427" r:id="rId7"/>
    <p:sldId id="426" r:id="rId8"/>
    <p:sldId id="435" r:id="rId9"/>
    <p:sldId id="438" r:id="rId10"/>
    <p:sldId id="440" r:id="rId11"/>
    <p:sldId id="441" r:id="rId12"/>
    <p:sldId id="293" r:id="rId13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ni SONG(CMCC)" initials="D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200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handling of PRD21 and PRD20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Mobile, ZTE, Bureau Veritas, Huawei, Hisilicon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103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R5-243069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Fukuoka, Japan, May 20 - 24,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Only NR bands and 5G NR CADC configurations should be covered by PRD21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165" y="1064260"/>
            <a:ext cx="9296400" cy="4635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212090" y="6089015"/>
            <a:ext cx="11764645" cy="66738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1.1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Only NR bands and 5G NR CADC configurations should be covered by PRD21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NR NTN satellite operating bands are defined in NR NTN spec TS 38.101-5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110" y="847090"/>
            <a:ext cx="10962640" cy="53232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212090" y="6317615"/>
            <a:ext cx="11764645" cy="46482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1.2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NR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NTN satellite operating bands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should be covered by PRD21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 rot="1740000">
            <a:off x="9382760" y="1485265"/>
            <a:ext cx="167068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</a:t>
            </a:r>
            <a:r>
              <a:rPr lang="en-US" altLang="zh-CN" b="1">
                <a:solidFill>
                  <a:srgbClr val="C00000"/>
                </a:solidFill>
              </a:rPr>
              <a:t>38.101-5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IoT-NTN operating bands are defined in E-UTRA spec </a:t>
            </a:r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TS 36.102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685" y="822325"/>
            <a:ext cx="9908540" cy="531939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212090" y="6317615"/>
            <a:ext cx="11764645" cy="46482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1.3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IoT-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NTN satellite operating bands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should NOT be covered by PRD21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 rot="1740000">
            <a:off x="9297035" y="1342390"/>
            <a:ext cx="167068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</a:t>
            </a:r>
            <a:r>
              <a:rPr lang="en-US" altLang="zh-CN" b="1">
                <a:solidFill>
                  <a:srgbClr val="C00000"/>
                </a:solidFill>
              </a:rPr>
              <a:t>36.102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Where to trace IoT-NTN bands?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3570"/>
          <a:stretch>
            <a:fillRect/>
          </a:stretch>
        </p:blipFill>
        <p:spPr>
          <a:xfrm>
            <a:off x="996315" y="827405"/>
            <a:ext cx="10198100" cy="35477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313690" y="4804410"/>
            <a:ext cx="11652885" cy="138557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1: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PRD20 to revise the title into “E-UTRA </a:t>
            </a:r>
            <a:r>
              <a:rPr lang="en-US" altLang="zh-CN" sz="2400" u="sng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bands and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CA configuration handling”, and to trace IoT-NTN bands in PRD20 (word file and excel file)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All the IoT-NTN related parts to be removed from PRD21 (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word file and excel file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) into PRD20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 IoT-NTN bands will be handled in an individual sheet in PRD20 excel.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trace IoT-NTN bands in PRD20?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3690" y="5151755"/>
            <a:ext cx="11652885" cy="172847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2: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Compared with PRD21,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PRD20 has no Columm “Interested deployer” yet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Similar as PRD21 excel, to add Column “interested deployer” in PRD20 excel also. Only when there is industry need, the corresponding E-UTRA bands/CA configuration can be tagged as “Ongoing” and related contributions are acceptable in RAN5.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465" y="721995"/>
            <a:ext cx="10845800" cy="2520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2750820"/>
            <a:ext cx="10668000" cy="21336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trace NR NTN bands in PRD21?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3690" y="5945505"/>
            <a:ext cx="11652885" cy="75692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3: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NR NTN bands to be handled in an individual sheet in PRD21 excel.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682625"/>
            <a:ext cx="11059795" cy="52628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3Tx inter-band CA/DC configs </a:t>
            </a:r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are defined in TS 38.101-1 and 38.101-3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60" y="4832985"/>
            <a:ext cx="12200255" cy="176657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lang="en-US" altLang="zh-CN" sz="16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Some CA/DC configs which have 3Tx capability, however, are already marked as “completed” status in PRD21 excel. Taking CA_n5A-n77A as an example: CA_n5A-n77A with UL -/CA_n5A-n77A have been completed in PRD21, thus the current status of CA_n5A-n77A in PRD21 excel is not suitable for trace CA_n5A-n77A 3Tx configuration. </a:t>
            </a:r>
            <a:endParaRPr kumimoji="0" lang="en-US" altLang="zh-CN" sz="16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Observation 3.1: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3Tx inter-band CA/DC configuration information is not captured in the current PRD21 excel.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Observation 3.2: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 PRD21 excel needs to be updated to trace the status of 3Tx inter-band CA/DC configs.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935" y="3942715"/>
            <a:ext cx="9239250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90" y="608330"/>
            <a:ext cx="5607050" cy="3279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785" y="570865"/>
            <a:ext cx="5871210" cy="26638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rot="1740000">
            <a:off x="4418330" y="1056005"/>
            <a:ext cx="167068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</a:t>
            </a:r>
            <a:r>
              <a:rPr lang="en-US" altLang="zh-CN" b="1">
                <a:solidFill>
                  <a:srgbClr val="C00000"/>
                </a:solidFill>
              </a:rPr>
              <a:t>38.101-1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8" name="文本框 7"/>
          <p:cNvSpPr txBox="1"/>
          <p:nvPr/>
        </p:nvSpPr>
        <p:spPr>
          <a:xfrm rot="1740000">
            <a:off x="10523220" y="778510"/>
            <a:ext cx="167068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</a:t>
            </a:r>
            <a:r>
              <a:rPr lang="en-US" altLang="zh-CN" b="1">
                <a:solidFill>
                  <a:srgbClr val="C00000"/>
                </a:solidFill>
              </a:rPr>
              <a:t>38.101-3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9" name="文本框 8"/>
          <p:cNvSpPr txBox="1"/>
          <p:nvPr/>
        </p:nvSpPr>
        <p:spPr>
          <a:xfrm rot="1740000">
            <a:off x="8949690" y="3648710"/>
            <a:ext cx="1974850" cy="59753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PRD21 excel v1.8.0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trace 3Tx inter-band CA/DC configs in PRD21?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 rot="1740000">
            <a:off x="9961245" y="1314450"/>
            <a:ext cx="1974850" cy="59753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PRD21 excel v1.8.0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15594"/>
          <a:stretch>
            <a:fillRect/>
          </a:stretch>
        </p:blipFill>
        <p:spPr>
          <a:xfrm>
            <a:off x="10160" y="2228215"/>
            <a:ext cx="12187555" cy="10883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160" y="3905885"/>
            <a:ext cx="12200255" cy="176657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0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Proposal 4: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It is proposed to add new rows in PRD21 excel to trace 3Tx inter-band CA/DC configs.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2293</Words>
  <Application>WPS 演示</Application>
  <PresentationFormat>Custom</PresentationFormat>
  <Paragraphs>56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Calibri Light</vt:lpstr>
      <vt:lpstr>Ericsson Capital TT</vt:lpstr>
      <vt:lpstr>DejaVu Math TeX Gyre</vt:lpstr>
      <vt:lpstr>微软雅黑</vt:lpstr>
      <vt:lpstr>Arial Unicode MS</vt:lpstr>
      <vt:lpstr>Office 主题</vt:lpstr>
      <vt:lpstr>Discussion on handling of PRD21 and PRD20</vt:lpstr>
      <vt:lpstr>Only NR bands and 5G NR CADC configurations should be covered by PRD21</vt:lpstr>
      <vt:lpstr>NR NTN satellite operating bands are defined in NR NTN spec TS 38.101-5</vt:lpstr>
      <vt:lpstr>IoT-NTN operating bands are defined in E-UTRA spec TS 36.102</vt:lpstr>
      <vt:lpstr>Where to trace IoT-NTN bands?</vt:lpstr>
      <vt:lpstr>How to trace IoT-NTN bands in PRD20?</vt:lpstr>
      <vt:lpstr>How to trace NR NTN bands in PRD21?</vt:lpstr>
      <vt:lpstr>3Tx inter-band CA/DC configs are defined in TS 38.101-1 and 38.101-3</vt:lpstr>
      <vt:lpstr>How to trace 3Tx inter-band CA/DC configs in PRD21?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Luyang Zhao-CMCC</cp:lastModifiedBy>
  <cp:revision>1426</cp:revision>
  <dcterms:created xsi:type="dcterms:W3CDTF">2018-09-20T03:53:00Z</dcterms:created>
  <dcterms:modified xsi:type="dcterms:W3CDTF">2024-05-10T11:35:04Z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283BAFB02BE74421AC495A147B8845C7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