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874" r:id="rId3"/>
    <p:sldId id="867" r:id="rId4"/>
    <p:sldId id="909" r:id="rId5"/>
    <p:sldId id="887" r:id="rId6"/>
    <p:sldId id="811" r:id="rId7"/>
    <p:sldId id="809" r:id="rId8"/>
    <p:sldId id="808" r:id="rId9"/>
    <p:sldId id="810" r:id="rId10"/>
    <p:sldId id="905" r:id="rId11"/>
    <p:sldId id="906" r:id="rId12"/>
    <p:sldId id="324" r:id="rId13"/>
    <p:sldId id="340" r:id="rId14"/>
    <p:sldId id="908" r:id="rId15"/>
    <p:sldId id="866" r:id="rId16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79" d="100"/>
          <a:sy n="79" d="100"/>
        </p:scale>
        <p:origin x="1320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  <pc:spChg chg="add mod">
          <ac:chgData name="Olivier Genoud" userId="e3287607-b312-4221-8c8d-a6943b641987" providerId="ADAL" clId="{723D9847-35F2-4C0A-AE3C-C37855C40831}" dt="2024-03-28T14:55:02.658" v="94"/>
          <ac:spMkLst>
            <pc:docMk/>
            <pc:sldMk cId="0" sldId="324"/>
            <ac:spMk id="2" creationId="{DF54C971-AEE5-AA8C-F330-72F0B0209727}"/>
          </ac:spMkLst>
        </pc:spChg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  <pc:spChg chg="mod">
          <ac:chgData name="Olivier Genoud" userId="e3287607-b312-4221-8c8d-a6943b641987" providerId="ADAL" clId="{723D9847-35F2-4C0A-AE3C-C37855C40831}" dt="2024-03-28T14:52:39.377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  <pc:spChg chg="add mod">
          <ac:chgData name="Olivier Genoud" userId="e3287607-b312-4221-8c8d-a6943b641987" providerId="ADAL" clId="{723D9847-35F2-4C0A-AE3C-C37855C40831}" dt="2024-03-28T14:54:55.908" v="90"/>
          <ac:spMkLst>
            <pc:docMk/>
            <pc:sldMk cId="0" sldId="808"/>
            <ac:spMk id="2" creationId="{A0E5F83A-180D-4A89-E5A3-0FC5EB5FEEE4}"/>
          </ac:spMkLst>
        </pc:spChg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  <pc:spChg chg="add mod">
          <ac:chgData name="Olivier Genoud" userId="e3287607-b312-4221-8c8d-a6943b641987" providerId="ADAL" clId="{723D9847-35F2-4C0A-AE3C-C37855C40831}" dt="2024-03-28T14:54:54.388" v="89"/>
          <ac:spMkLst>
            <pc:docMk/>
            <pc:sldMk cId="0" sldId="809"/>
            <ac:spMk id="2" creationId="{87E87C41-3430-1418-7D7B-E4F677F273F0}"/>
          </ac:spMkLst>
        </pc:spChg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  <pc:spChg chg="add mod">
          <ac:chgData name="Olivier Genoud" userId="e3287607-b312-4221-8c8d-a6943b641987" providerId="ADAL" clId="{723D9847-35F2-4C0A-AE3C-C37855C40831}" dt="2024-03-28T14:54:57.186" v="91"/>
          <ac:spMkLst>
            <pc:docMk/>
            <pc:sldMk cId="0" sldId="810"/>
            <ac:spMk id="2" creationId="{CCC50DFA-258E-EF2A-1EF5-57A04A505119}"/>
          </ac:spMkLst>
        </pc:spChg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  <pc:spChg chg="add mod">
          <ac:chgData name="Olivier Genoud" userId="e3287607-b312-4221-8c8d-a6943b641987" providerId="ADAL" clId="{723D9847-35F2-4C0A-AE3C-C37855C40831}" dt="2024-03-28T14:54:53.300" v="88"/>
          <ac:spMkLst>
            <pc:docMk/>
            <pc:sldMk cId="0" sldId="811"/>
            <ac:spMk id="2" creationId="{102B5BAD-9106-C463-4048-55A16A48095C}"/>
          </ac:spMkLst>
        </pc:spChg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  <pc:spChg chg="add mod">
          <ac:chgData name="Olivier Genoud" userId="e3287607-b312-4221-8c8d-a6943b641987" providerId="ADAL" clId="{723D9847-35F2-4C0A-AE3C-C37855C40831}" dt="2024-03-28T14:55:07.395" v="96"/>
          <ac:spMkLst>
            <pc:docMk/>
            <pc:sldMk cId="1867481550" sldId="866"/>
            <ac:spMk id="2" creationId="{7CD10F8E-7FE1-D935-BB37-F3B8FC250C7C}"/>
          </ac:spMkLst>
        </pc:spChg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23D9847-35F2-4C0A-AE3C-C37855C40831}" dt="2024-03-28T14:54:45.487" v="86" actId="1076"/>
          <ac:spMkLst>
            <pc:docMk/>
            <pc:sldMk cId="3718173731" sldId="867"/>
            <ac:spMk id="2" creationId="{8E8A95E1-AEDE-3944-EA6D-D798F5E350A2}"/>
          </ac:spMkLst>
        </pc:spChg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  <pc:spChg chg="add mod">
          <ac:chgData name="Olivier Genoud" userId="e3287607-b312-4221-8c8d-a6943b641987" providerId="ADAL" clId="{723D9847-35F2-4C0A-AE3C-C37855C40831}" dt="2024-03-28T14:54:59.171" v="92"/>
          <ac:spMkLst>
            <pc:docMk/>
            <pc:sldMk cId="0" sldId="905"/>
            <ac:spMk id="2" creationId="{AE9116A1-776C-9C0E-F6B0-857C48091DD6}"/>
          </ac:spMkLst>
        </pc:spChg>
        <pc:graphicFrameChg chg="modGraphic">
          <ac:chgData name="Olivier Genoud" userId="e3287607-b312-4221-8c8d-a6943b641987" providerId="ADAL" clId="{723D9847-35F2-4C0A-AE3C-C37855C40831}" dt="2024-03-28T14:56:49.825" v="114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  <pc:spChg chg="add mod">
          <ac:chgData name="Olivier Genoud" userId="e3287607-b312-4221-8c8d-a6943b641987" providerId="ADAL" clId="{723D9847-35F2-4C0A-AE3C-C37855C40831}" dt="2024-03-28T14:56:27.590" v="110" actId="1076"/>
          <ac:spMkLst>
            <pc:docMk/>
            <pc:sldMk cId="0" sldId="906"/>
            <ac:spMk id="2" creationId="{92015124-C85E-66D6-4102-491770FF8FCE}"/>
          </ac:spMkLst>
        </pc:spChg>
        <pc:graphicFrameChg chg="mod modGraphic">
          <ac:chgData name="Olivier Genoud" userId="e3287607-b312-4221-8c8d-a6943b641987" providerId="ADAL" clId="{723D9847-35F2-4C0A-AE3C-C37855C40831}" dt="2024-03-28T14:57:25.154" v="11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  <pc:spChg chg="add mod">
          <ac:chgData name="Olivier Genoud" userId="e3287607-b312-4221-8c8d-a6943b641987" providerId="ADAL" clId="{723D9847-35F2-4C0A-AE3C-C37855C40831}" dt="2024-03-28T14:55:06.098" v="95"/>
          <ac:spMkLst>
            <pc:docMk/>
            <pc:sldMk cId="1808939307" sldId="908"/>
            <ac:spMk id="2" creationId="{5CA1C07D-737C-3581-6790-423D17E7A780}"/>
          </ac:spMkLst>
        </pc:spChg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  <pc:spChg chg="add mod">
          <ac:chgData name="Olivier Genoud" userId="e3287607-b312-4221-8c8d-a6943b641987" providerId="ADAL" clId="{723D9847-35F2-4C0A-AE3C-C37855C40831}" dt="2024-03-28T14:54:50.292" v="87"/>
          <ac:spMkLst>
            <pc:docMk/>
            <pc:sldMk cId="1474794172" sldId="909"/>
            <ac:spMk id="2" creationId="{FB6D9848-9C90-B06A-557D-E4AE94B23274}"/>
          </ac:spMkLst>
        </pc:spChg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23D9847-35F2-4C0A-AE3C-C37855C40831}" dt="2024-03-28T14:53:43.310" v="6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23D9847-35F2-4C0A-AE3C-C37855C40831}" dt="2024-03-28T14:53:34.863" v="5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C4AF7F9-82E8-4429-818F-B1317B3D1D63}" dt="2024-02-12T14:11:09.130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  <pc:spChg chg="del">
          <ac:chgData name="Olivier Genoud" userId="e3287607-b312-4221-8c8d-a6943b641987" providerId="ADAL" clId="{B7B2B5C6-3A4E-4F73-8783-BEAD28D6FDBF}" dt="2024-02-22T09:30:15.636" v="985" actId="478"/>
          <ac:spMkLst>
            <pc:docMk/>
            <pc:sldMk cId="0" sldId="324"/>
            <ac:spMk id="2" creationId="{81E80C59-2456-535C-6558-BD911D1B6AA9}"/>
          </ac:spMkLst>
        </pc:spChg>
        <pc:graphicFrameChg chg="mod modGraphic">
          <ac:chgData name="Olivier Genoud" userId="e3287607-b312-4221-8c8d-a6943b641987" providerId="ADAL" clId="{B7B2B5C6-3A4E-4F73-8783-BEAD28D6FDBF}" dt="2024-02-22T10:27:12.557" v="1002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  <pc:spChg chg="del">
          <ac:chgData name="Olivier Genoud" userId="e3287607-b312-4221-8c8d-a6943b641987" providerId="ADAL" clId="{B7B2B5C6-3A4E-4F73-8783-BEAD28D6FDBF}" dt="2024-02-20T13:09:06.670" v="431" actId="478"/>
          <ac:spMkLst>
            <pc:docMk/>
            <pc:sldMk cId="0" sldId="808"/>
            <ac:spMk id="2" creationId="{2C3F438A-CCD3-5B9F-02BC-0B0E101E7130}"/>
          </ac:spMkLst>
        </pc:spChg>
        <pc:spChg chg="mod">
          <ac:chgData name="Olivier Genoud" userId="e3287607-b312-4221-8c8d-a6943b641987" providerId="ADAL" clId="{B7B2B5C6-3A4E-4F73-8783-BEAD28D6FDBF}" dt="2024-02-20T10:31:57.891" v="356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7B2B5C6-3A4E-4F73-8783-BEAD28D6FDBF}" dt="2024-02-20T13:54:06.211" v="703" actId="2057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  <pc:spChg chg="del">
          <ac:chgData name="Olivier Genoud" userId="e3287607-b312-4221-8c8d-a6943b641987" providerId="ADAL" clId="{B7B2B5C6-3A4E-4F73-8783-BEAD28D6FDBF}" dt="2024-02-20T13:03:44.589" v="430" actId="478"/>
          <ac:spMkLst>
            <pc:docMk/>
            <pc:sldMk cId="0" sldId="809"/>
            <ac:spMk id="2" creationId="{4A8E8CB5-83C3-47E9-DB7B-28C9F251DE0F}"/>
          </ac:spMkLst>
        </pc:spChg>
        <pc:spChg chg="mod">
          <ac:chgData name="Olivier Genoud" userId="e3287607-b312-4221-8c8d-a6943b641987" providerId="ADAL" clId="{B7B2B5C6-3A4E-4F73-8783-BEAD28D6FDBF}" dt="2024-02-20T10:31:53.780" v="35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B7B2B5C6-3A4E-4F73-8783-BEAD28D6FDBF}" dt="2024-02-20T13:53:14.594" v="687" actId="1036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B7B2B5C6-3A4E-4F73-8783-BEAD28D6FDBF}" dt="2024-02-20T13:53:30.377" v="697" actId="14734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  <pc:spChg chg="del">
          <ac:chgData name="Olivier Genoud" userId="e3287607-b312-4221-8c8d-a6943b641987" providerId="ADAL" clId="{B7B2B5C6-3A4E-4F73-8783-BEAD28D6FDBF}" dt="2024-02-20T13:51:49.730" v="661" actId="478"/>
          <ac:spMkLst>
            <pc:docMk/>
            <pc:sldMk cId="0" sldId="810"/>
            <ac:spMk id="2" creationId="{90E0973F-8F51-0912-A405-A9BAB68FB197}"/>
          </ac:spMkLst>
        </pc:spChg>
        <pc:spChg chg="mod">
          <ac:chgData name="Olivier Genoud" userId="e3287607-b312-4221-8c8d-a6943b641987" providerId="ADAL" clId="{B7B2B5C6-3A4E-4F73-8783-BEAD28D6FDBF}" dt="2024-02-20T10:32:02.818" v="357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B7B2B5C6-3A4E-4F73-8783-BEAD28D6FDBF}" dt="2024-02-20T13:51:55.439" v="662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7B2B5C6-3A4E-4F73-8783-BEAD28D6FDBF}" dt="2024-02-20T13:47:38.739" v="653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  <pc:spChg chg="del">
          <ac:chgData name="Olivier Genoud" userId="e3287607-b312-4221-8c8d-a6943b641987" providerId="ADAL" clId="{B7B2B5C6-3A4E-4F73-8783-BEAD28D6FDBF}" dt="2024-02-20T12:57:05.916" v="427" actId="478"/>
          <ac:spMkLst>
            <pc:docMk/>
            <pc:sldMk cId="0" sldId="811"/>
            <ac:spMk id="2" creationId="{5CF38A21-CE9F-A00F-C6BB-8F4FA73B0851}"/>
          </ac:spMkLst>
        </pc:spChg>
        <pc:spChg chg="mod">
          <ac:chgData name="Olivier Genoud" userId="e3287607-b312-4221-8c8d-a6943b641987" providerId="ADAL" clId="{B7B2B5C6-3A4E-4F73-8783-BEAD28D6FDBF}" dt="2024-02-20T10:31:49.746" v="35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B7B2B5C6-3A4E-4F73-8783-BEAD28D6FDBF}" dt="2024-02-20T13:10:31.805" v="448" actId="1036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B7B2B5C6-3A4E-4F73-8783-BEAD28D6FDBF}" dt="2024-02-20T13:52:57.795" v="678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  <pc:spChg chg="del">
          <ac:chgData name="Olivier Genoud" userId="e3287607-b312-4221-8c8d-a6943b641987" providerId="ADAL" clId="{B7B2B5C6-3A4E-4F73-8783-BEAD28D6FDBF}" dt="2024-02-20T20:45:54.569" v="794" actId="478"/>
          <ac:spMkLst>
            <pc:docMk/>
            <pc:sldMk cId="1867481550" sldId="866"/>
            <ac:spMk id="2" creationId="{6F0D6B99-F250-1E8C-540E-DFD8E380A0EC}"/>
          </ac:spMkLst>
        </pc:spChg>
        <pc:graphicFrameChg chg="mod modGraphic">
          <ac:chgData name="Olivier Genoud" userId="e3287607-b312-4221-8c8d-a6943b641987" providerId="ADAL" clId="{B7B2B5C6-3A4E-4F73-8783-BEAD28D6FDBF}" dt="2024-02-23T13:21:58.786" v="105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  <pc:spChg chg="del">
          <ac:chgData name="Olivier Genoud" userId="e3287607-b312-4221-8c8d-a6943b641987" providerId="ADAL" clId="{B7B2B5C6-3A4E-4F73-8783-BEAD28D6FDBF}" dt="2024-02-20T10:21:44.043" v="312" actId="478"/>
          <ac:spMkLst>
            <pc:docMk/>
            <pc:sldMk cId="3718173731" sldId="867"/>
            <ac:spMk id="2" creationId="{87743F41-3C8D-4E22-4F4A-681601FE32E6}"/>
          </ac:spMkLst>
        </pc:spChg>
        <pc:spChg chg="mod">
          <ac:chgData name="Olivier Genoud" userId="e3287607-b312-4221-8c8d-a6943b641987" providerId="ADAL" clId="{B7B2B5C6-3A4E-4F73-8783-BEAD28D6FDBF}" dt="2024-02-20T10:21:41.690" v="31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7B2B5C6-3A4E-4F73-8783-BEAD28D6FDBF}" dt="2024-02-20T10:22:54.588" v="32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  <pc:spChg chg="mod">
          <ac:chgData name="Olivier Genoud" userId="e3287607-b312-4221-8c8d-a6943b641987" providerId="ADAL" clId="{B7B2B5C6-3A4E-4F73-8783-BEAD28D6FDBF}" dt="2024-02-20T10:31:40.782" v="353" actId="6549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B7B2B5C6-3A4E-4F73-8783-BEAD28D6FDBF}" dt="2024-02-20T12:38:42.781" v="358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  <pc:spChg chg="del">
          <ac:chgData name="Olivier Genoud" userId="e3287607-b312-4221-8c8d-a6943b641987" providerId="ADAL" clId="{B7B2B5C6-3A4E-4F73-8783-BEAD28D6FDBF}" dt="2024-02-22T08:38:36.362" v="845" actId="478"/>
          <ac:spMkLst>
            <pc:docMk/>
            <pc:sldMk cId="0" sldId="905"/>
            <ac:spMk id="2" creationId="{43C1555B-955C-7E9A-F370-70F9FB1C9A7D}"/>
          </ac:spMkLst>
        </pc:spChg>
        <pc:graphicFrameChg chg="mod modGraphic">
          <ac:chgData name="Olivier Genoud" userId="e3287607-b312-4221-8c8d-a6943b641987" providerId="ADAL" clId="{B7B2B5C6-3A4E-4F73-8783-BEAD28D6FDBF}" dt="2024-02-22T09:26:54.258" v="98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  <pc:spChg chg="del">
          <ac:chgData name="Olivier Genoud" userId="e3287607-b312-4221-8c8d-a6943b641987" providerId="ADAL" clId="{B7B2B5C6-3A4E-4F73-8783-BEAD28D6FDBF}" dt="2024-02-22T08:40:27.318" v="864" actId="478"/>
          <ac:spMkLst>
            <pc:docMk/>
            <pc:sldMk cId="0" sldId="906"/>
            <ac:spMk id="2" creationId="{0112CB5D-9DE7-4308-CB0D-31D08785E55C}"/>
          </ac:spMkLst>
        </pc:spChg>
        <pc:graphicFrameChg chg="mod modGraphic">
          <ac:chgData name="Olivier Genoud" userId="e3287607-b312-4221-8c8d-a6943b641987" providerId="ADAL" clId="{B7B2B5C6-3A4E-4F73-8783-BEAD28D6FDBF}" dt="2024-02-22T10:18:14.373" v="99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  <pc:spChg chg="del">
          <ac:chgData name="Olivier Genoud" userId="e3287607-b312-4221-8c8d-a6943b641987" providerId="ADAL" clId="{B7B2B5C6-3A4E-4F73-8783-BEAD28D6FDBF}" dt="2024-02-20T13:55:57.730" v="704" actId="478"/>
          <ac:spMkLst>
            <pc:docMk/>
            <pc:sldMk cId="1808939307" sldId="908"/>
            <ac:spMk id="2" creationId="{2C40996F-5034-9872-40B8-952360682842}"/>
          </ac:spMkLst>
        </pc:spChg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  <pc:spChg chg="mod">
          <ac:chgData name="Olivier Genoud" userId="e3287607-b312-4221-8c8d-a6943b641987" providerId="ADAL" clId="{B7B2B5C6-3A4E-4F73-8783-BEAD28D6FDBF}" dt="2024-02-22T08:30:12.534" v="835" actId="6549"/>
          <ac:spMkLst>
            <pc:docMk/>
            <pc:sldMk cId="1474794172" sldId="909"/>
            <ac:spMk id="5" creationId="{4CCF5F94-F85A-4B75-B5EE-FEE92D005330}"/>
          </ac:spMkLst>
        </pc:spChg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9123242-9B01-460E-88D4-21574DB0D805}" dt="2024-05-03T12:36:09.241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  <pc:spChg chg="del">
          <ac:chgData name="Olivier Genoud" userId="e3287607-b312-4221-8c8d-a6943b641987" providerId="ADAL" clId="{320DE465-485A-4A47-930A-C5775E2DB69B}" dt="2024-05-15T20:19:29.711" v="711" actId="478"/>
          <ac:spMkLst>
            <pc:docMk/>
            <pc:sldMk cId="0" sldId="808"/>
            <ac:spMk id="2" creationId="{A0E5F83A-180D-4A89-E5A3-0FC5EB5FEEE4}"/>
          </ac:spMkLst>
        </pc:spChg>
        <pc:spChg chg="mod">
          <ac:chgData name="Olivier Genoud" userId="e3287607-b312-4221-8c8d-a6943b641987" providerId="ADAL" clId="{320DE465-485A-4A47-930A-C5775E2DB69B}" dt="2024-05-15T15:36:45.041" v="636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320DE465-485A-4A47-930A-C5775E2DB69B}" dt="2024-05-15T20:19:25.997" v="710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  <pc:spChg chg="del">
          <ac:chgData name="Olivier Genoud" userId="e3287607-b312-4221-8c8d-a6943b641987" providerId="ADAL" clId="{320DE465-485A-4A47-930A-C5775E2DB69B}" dt="2024-05-15T20:15:37.403" v="707" actId="478"/>
          <ac:spMkLst>
            <pc:docMk/>
            <pc:sldMk cId="0" sldId="809"/>
            <ac:spMk id="2" creationId="{87E87C41-3430-1418-7D7B-E4F677F273F0}"/>
          </ac:spMkLst>
        </pc:spChg>
        <pc:spChg chg="mod">
          <ac:chgData name="Olivier Genoud" userId="e3287607-b312-4221-8c8d-a6943b641987" providerId="ADAL" clId="{320DE465-485A-4A47-930A-C5775E2DB69B}" dt="2024-05-15T15:36:40.737" v="635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320DE465-485A-4A47-930A-C5775E2DB69B}" dt="2024-05-15T20:15:34.392" v="706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  <pc:spChg chg="del">
          <ac:chgData name="Olivier Genoud" userId="e3287607-b312-4221-8c8d-a6943b641987" providerId="ADAL" clId="{320DE465-485A-4A47-930A-C5775E2DB69B}" dt="2024-05-15T20:34:33.453" v="788" actId="478"/>
          <ac:spMkLst>
            <pc:docMk/>
            <pc:sldMk cId="0" sldId="810"/>
            <ac:spMk id="2" creationId="{CCC50DFA-258E-EF2A-1EF5-57A04A505119}"/>
          </ac:spMkLst>
        </pc:spChg>
        <pc:spChg chg="mod">
          <ac:chgData name="Olivier Genoud" userId="e3287607-b312-4221-8c8d-a6943b641987" providerId="ADAL" clId="{320DE465-485A-4A47-930A-C5775E2DB69B}" dt="2024-05-15T15:36:49.519" v="63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320DE465-485A-4A47-930A-C5775E2DB69B}" dt="2024-05-15T20:34:30.125" v="787" actId="20577"/>
          <ac:spMkLst>
            <pc:docMk/>
            <pc:sldMk cId="0" sldId="810"/>
            <ac:spMk id="16387" creationId="{118E205E-6224-40AA-A28E-DE2B0B5FD9CD}"/>
          </ac:spMkLst>
        </pc:spChg>
        <pc:graphicFrameChg chg="del mod modGraphic">
          <ac:chgData name="Olivier Genoud" userId="e3287607-b312-4221-8c8d-a6943b641987" providerId="ADAL" clId="{320DE465-485A-4A47-930A-C5775E2DB69B}" dt="2024-05-15T20:34:23.694" v="776" actId="478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320DE465-485A-4A47-930A-C5775E2DB69B}" dt="2024-05-15T20:34:38.263" v="78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  <pc:spChg chg="del">
          <ac:chgData name="Olivier Genoud" userId="e3287607-b312-4221-8c8d-a6943b641987" providerId="ADAL" clId="{320DE465-485A-4A47-930A-C5775E2DB69B}" dt="2024-05-15T16:31:27.222" v="693" actId="478"/>
          <ac:spMkLst>
            <pc:docMk/>
            <pc:sldMk cId="0" sldId="811"/>
            <ac:spMk id="2" creationId="{102B5BAD-9106-C463-4048-55A16A48095C}"/>
          </ac:spMkLst>
        </pc:spChg>
        <pc:spChg chg="mod">
          <ac:chgData name="Olivier Genoud" userId="e3287607-b312-4221-8c8d-a6943b641987" providerId="ADAL" clId="{320DE465-485A-4A47-930A-C5775E2DB69B}" dt="2024-05-15T15:36:32.828" v="634" actId="6549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320DE465-485A-4A47-930A-C5775E2DB69B}" dt="2024-05-15T20:35:27.998" v="798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320DE465-485A-4A47-930A-C5775E2DB69B}" dt="2024-05-15T20:35:34.886" v="808" actId="1036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320DE465-485A-4A47-930A-C5775E2DB69B}" dt="2024-05-15T09:28:09.862" v="233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  <pc:spChg chg="del">
          <ac:chgData name="Olivier Genoud" userId="e3287607-b312-4221-8c8d-a6943b641987" providerId="ADAL" clId="{320DE465-485A-4A47-930A-C5775E2DB69B}" dt="2024-05-15T14:44:16.946" v="564" actId="478"/>
          <ac:spMkLst>
            <pc:docMk/>
            <pc:sldMk cId="3718173731" sldId="867"/>
            <ac:spMk id="2" creationId="{8E8A95E1-AEDE-3944-EA6D-D798F5E350A2}"/>
          </ac:spMkLst>
        </pc:spChg>
        <pc:spChg chg="mod">
          <ac:chgData name="Olivier Genoud" userId="e3287607-b312-4221-8c8d-a6943b641987" providerId="ADAL" clId="{320DE465-485A-4A47-930A-C5775E2DB69B}" dt="2024-05-15T14:35:52.013" v="274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320DE465-485A-4A47-930A-C5775E2DB69B}" dt="2024-05-15T14:46:30.881" v="612" actId="404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  <pc:spChg chg="mod">
          <ac:chgData name="Olivier Genoud" userId="e3287607-b312-4221-8c8d-a6943b641987" providerId="ADAL" clId="{320DE465-485A-4A47-930A-C5775E2DB69B}" dt="2024-05-15T16:21:15.738" v="667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320DE465-485A-4A47-930A-C5775E2DB69B}" dt="2024-05-15T20:14:19.857" v="700" actId="20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  <pc:spChg chg="mod">
          <ac:chgData name="Olivier Genoud" userId="e3287607-b312-4221-8c8d-a6943b641987" providerId="ADAL" clId="{320DE465-485A-4A47-930A-C5775E2DB69B}" dt="2024-05-15T14:37:36.319" v="302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320DE465-485A-4A47-930A-C5775E2DB69B}" dt="2024-05-15T14:46:01.080" v="605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  <pc:spChg chg="del">
          <ac:chgData name="Olivier Genoud" userId="e3287607-b312-4221-8c8d-a6943b641987" providerId="ADAL" clId="{320DE465-485A-4A47-930A-C5775E2DB69B}" dt="2024-05-15T09:13:03.424" v="142" actId="478"/>
          <ac:spMkLst>
            <pc:docMk/>
            <pc:sldMk cId="0" sldId="905"/>
            <ac:spMk id="2" creationId="{AE9116A1-776C-9C0E-F6B0-857C48091DD6}"/>
          </ac:spMkLst>
        </pc:spChg>
        <pc:graphicFrameChg chg="mod modGraphic">
          <ac:chgData name="Olivier Genoud" userId="e3287607-b312-4221-8c8d-a6943b641987" providerId="ADAL" clId="{320DE465-485A-4A47-930A-C5775E2DB69B}" dt="2024-05-15T09:12:44.724" v="141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  <pc:graphicFrameChg chg="mod modGraphic">
          <ac:chgData name="Olivier Genoud" userId="e3287607-b312-4221-8c8d-a6943b641987" providerId="ADAL" clId="{320DE465-485A-4A47-930A-C5775E2DB69B}" dt="2024-05-16T09:00:37.907" v="833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  <pc:spChg chg="del">
          <ac:chgData name="Olivier Genoud" userId="e3287607-b312-4221-8c8d-a6943b641987" providerId="ADAL" clId="{320DE465-485A-4A47-930A-C5775E2DB69B}" dt="2024-05-15T09:42:42.677" v="262" actId="478"/>
          <ac:spMkLst>
            <pc:docMk/>
            <pc:sldMk cId="1808939307" sldId="908"/>
            <ac:spMk id="2" creationId="{5CA1C07D-737C-3581-6790-423D17E7A780}"/>
          </ac:spMkLst>
        </pc:spChg>
        <pc:spChg chg="mod">
          <ac:chgData name="Olivier Genoud" userId="e3287607-b312-4221-8c8d-a6943b641987" providerId="ADAL" clId="{320DE465-485A-4A47-930A-C5775E2DB69B}" dt="2024-05-15T09:39:08.826" v="252" actId="1036"/>
          <ac:spMkLst>
            <pc:docMk/>
            <pc:sldMk cId="1808939307" sldId="908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320DE465-485A-4A47-930A-C5775E2DB69B}" dt="2024-05-15T09:38:12.404" v="236" actId="478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add mod modGraphic">
          <ac:chgData name="Olivier Genoud" userId="e3287607-b312-4221-8c8d-a6943b641987" providerId="ADAL" clId="{320DE465-485A-4A47-930A-C5775E2DB69B}" dt="2024-05-15T09:42:35.218" v="261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  <pc:spChg chg="mod">
          <ac:chgData name="Olivier Genoud" userId="e3287607-b312-4221-8c8d-a6943b641987" providerId="ADAL" clId="{D66CF1C3-E2C3-4BFA-972B-9DF8300BAC95}" dt="2024-03-14T20:19:34.880" v="112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66CF1C3-E2C3-4BFA-972B-9DF8300BAC95}" dt="2024-03-14T15:29:40.917" v="62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  <pc:spChg chg="mod">
          <ac:chgData name="Olivier Genoud" userId="e3287607-b312-4221-8c8d-a6943b641987" providerId="ADAL" clId="{D66CF1C3-E2C3-4BFA-972B-9DF8300BAC95}" dt="2024-03-09T20:58:39.685" v="61" actId="103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D66CF1C3-E2C3-4BFA-972B-9DF8300BAC95}" dt="2024-03-14T17:52:59.988" v="10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D66CF1C3-E2C3-4BFA-972B-9DF8300BAC95}" dt="2024-03-14T20:19:15.396" v="11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66CF1C3-E2C3-4BFA-972B-9DF8300BAC95}" dt="2024-03-08T09:08:46.033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66CF1C3-E2C3-4BFA-972B-9DF8300BAC95}" dt="2024-03-08T09:08:36.284" v="52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  <pc:spChg chg="add mod">
          <ac:chgData name="Olivier Genoud" userId="e3287607-b312-4221-8c8d-a6943b641987" providerId="ADAL" clId="{7161AF4A-5934-45C2-BCCF-3B8078A215BD}" dt="2023-12-22T13:43:02.093" v="119"/>
          <ac:spMkLst>
            <pc:docMk/>
            <pc:sldMk cId="0" sldId="324"/>
            <ac:spMk id="2" creationId="{81E80C59-2456-535C-6558-BD911D1B6AA9}"/>
          </ac:spMkLst>
        </pc:spChg>
        <pc:spChg chg="mod">
          <ac:chgData name="Olivier Genoud" userId="e3287607-b312-4221-8c8d-a6943b641987" providerId="ADAL" clId="{7161AF4A-5934-45C2-BCCF-3B8078A215BD}" dt="2023-12-22T13:45:23.809" v="153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161AF4A-5934-45C2-BCCF-3B8078A215BD}" dt="2023-12-22T13:49:04.126" v="176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161AF4A-5934-45C2-BCCF-3B8078A215BD}" dt="2023-12-22T13:48:42.221" v="173" actId="20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7161AF4A-5934-45C2-BCCF-3B8078A215BD}" dt="2023-12-22T13:48:46.028" v="174" actId="207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  <pc:spChg chg="add del mod">
          <ac:chgData name="Olivier Genoud" userId="e3287607-b312-4221-8c8d-a6943b641987" providerId="ADAL" clId="{7161AF4A-5934-45C2-BCCF-3B8078A215BD}" dt="2023-12-22T13:43:06.204" v="121"/>
          <ac:spMkLst>
            <pc:docMk/>
            <pc:sldMk cId="0" sldId="340"/>
            <ac:spMk id="2" creationId="{A4AEADB7-F165-B561-EDA7-C9AE6180C17B}"/>
          </ac:spMkLst>
        </pc:spChg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  <pc:spChg chg="mod">
          <ac:chgData name="Olivier Genoud" userId="e3287607-b312-4221-8c8d-a6943b641987" providerId="ADAL" clId="{7161AF4A-5934-45C2-BCCF-3B8078A215BD}" dt="2023-12-22T13:38:22.281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  <pc:spChg chg="add mod">
          <ac:chgData name="Olivier Genoud" userId="e3287607-b312-4221-8c8d-a6943b641987" providerId="ADAL" clId="{7161AF4A-5934-45C2-BCCF-3B8078A215BD}" dt="2023-12-22T13:42:48.592" v="111"/>
          <ac:spMkLst>
            <pc:docMk/>
            <pc:sldMk cId="0" sldId="808"/>
            <ac:spMk id="2" creationId="{2C3F438A-CCD3-5B9F-02BC-0B0E101E7130}"/>
          </ac:spMkLst>
        </pc:spChg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  <pc:spChg chg="add mod">
          <ac:chgData name="Olivier Genoud" userId="e3287607-b312-4221-8c8d-a6943b641987" providerId="ADAL" clId="{7161AF4A-5934-45C2-BCCF-3B8078A215BD}" dt="2023-12-22T13:42:47.262" v="110"/>
          <ac:spMkLst>
            <pc:docMk/>
            <pc:sldMk cId="0" sldId="809"/>
            <ac:spMk id="2" creationId="{4A8E8CB5-83C3-47E9-DB7B-28C9F251DE0F}"/>
          </ac:spMkLst>
        </pc:spChg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  <pc:spChg chg="add mod">
          <ac:chgData name="Olivier Genoud" userId="e3287607-b312-4221-8c8d-a6943b641987" providerId="ADAL" clId="{7161AF4A-5934-45C2-BCCF-3B8078A215BD}" dt="2023-12-22T13:42:50.398" v="112"/>
          <ac:spMkLst>
            <pc:docMk/>
            <pc:sldMk cId="0" sldId="810"/>
            <ac:spMk id="2" creationId="{90E0973F-8F51-0912-A405-A9BAB68FB197}"/>
          </ac:spMkLst>
        </pc:spChg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  <pc:spChg chg="add mod">
          <ac:chgData name="Olivier Genoud" userId="e3287607-b312-4221-8c8d-a6943b641987" providerId="ADAL" clId="{7161AF4A-5934-45C2-BCCF-3B8078A215BD}" dt="2023-12-22T13:42:45.647" v="109"/>
          <ac:spMkLst>
            <pc:docMk/>
            <pc:sldMk cId="0" sldId="811"/>
            <ac:spMk id="2" creationId="{5CF38A21-CE9F-A00F-C6BB-8F4FA73B0851}"/>
          </ac:spMkLst>
        </pc:spChg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  <pc:spChg chg="add mod">
          <ac:chgData name="Olivier Genoud" userId="e3287607-b312-4221-8c8d-a6943b641987" providerId="ADAL" clId="{7161AF4A-5934-45C2-BCCF-3B8078A215BD}" dt="2023-12-22T13:53:00.336" v="178"/>
          <ac:spMkLst>
            <pc:docMk/>
            <pc:sldMk cId="1867481550" sldId="866"/>
            <ac:spMk id="2" creationId="{6F0D6B99-F250-1E8C-540E-DFD8E380A0EC}"/>
          </ac:spMkLst>
        </pc:spChg>
        <pc:spChg chg="mod">
          <ac:chgData name="Olivier Genoud" userId="e3287607-b312-4221-8c8d-a6943b641987" providerId="ADAL" clId="{7161AF4A-5934-45C2-BCCF-3B8078A215BD}" dt="2023-12-22T14:58:36.176" v="184" actId="6549"/>
          <ac:spMkLst>
            <pc:docMk/>
            <pc:sldMk cId="1867481550" sldId="866"/>
            <ac:spMk id="4" creationId="{E8EE9566-CBD7-4692-827D-72B24C80C921}"/>
          </ac:spMkLst>
        </pc:spChg>
        <pc:graphicFrameChg chg="modGraphic">
          <ac:chgData name="Olivier Genoud" userId="e3287607-b312-4221-8c8d-a6943b641987" providerId="ADAL" clId="{7161AF4A-5934-45C2-BCCF-3B8078A215BD}" dt="2023-12-22T14:59:42.113" v="188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161AF4A-5934-45C2-BCCF-3B8078A215BD}" dt="2023-12-22T13:42:36.969" v="105" actId="1076"/>
          <ac:spMkLst>
            <pc:docMk/>
            <pc:sldMk cId="3718173731" sldId="867"/>
            <ac:spMk id="2" creationId="{87743F41-3C8D-4E22-4F4A-681601FE32E6}"/>
          </ac:spMkLst>
        </pc:spChg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  <pc:spChg chg="add mod">
          <ac:chgData name="Olivier Genoud" userId="e3287607-b312-4221-8c8d-a6943b641987" providerId="ADAL" clId="{7161AF4A-5934-45C2-BCCF-3B8078A215BD}" dt="2023-12-22T13:42:57.103" v="116"/>
          <ac:spMkLst>
            <pc:docMk/>
            <pc:sldMk cId="0" sldId="880"/>
            <ac:spMk id="2" creationId="{C10040B2-FE1E-517F-4055-45E199CBA6F4}"/>
          </ac:spMkLst>
        </pc:spChg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  <pc:spChg chg="add mod">
          <ac:chgData name="Olivier Genoud" userId="e3287607-b312-4221-8c8d-a6943b641987" providerId="ADAL" clId="{7161AF4A-5934-45C2-BCCF-3B8078A215BD}" dt="2023-12-22T13:43:08.237" v="122"/>
          <ac:spMkLst>
            <pc:docMk/>
            <pc:sldMk cId="3269946048" sldId="885"/>
            <ac:spMk id="2" creationId="{194A08E0-D596-08D2-2BBB-3906FF09C874}"/>
          </ac:spMkLst>
        </pc:spChg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  <pc:spChg chg="add mod">
          <ac:chgData name="Olivier Genoud" userId="e3287607-b312-4221-8c8d-a6943b641987" providerId="ADAL" clId="{7161AF4A-5934-45C2-BCCF-3B8078A215BD}" dt="2023-12-22T13:42:43.885" v="108"/>
          <ac:spMkLst>
            <pc:docMk/>
            <pc:sldMk cId="781762355" sldId="887"/>
            <ac:spMk id="2" creationId="{00457DE5-6FCF-8573-683B-B6DBAAF21CE8}"/>
          </ac:spMkLst>
        </pc:spChg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  <pc:spChg chg="add mod">
          <ac:chgData name="Olivier Genoud" userId="e3287607-b312-4221-8c8d-a6943b641987" providerId="ADAL" clId="{7161AF4A-5934-45C2-BCCF-3B8078A215BD}" dt="2023-12-22T13:42:55.613" v="115"/>
          <ac:spMkLst>
            <pc:docMk/>
            <pc:sldMk cId="0" sldId="898"/>
            <ac:spMk id="2" creationId="{F3D1028C-7DB6-3F21-25FB-6866D0A86862}"/>
          </ac:spMkLst>
        </pc:spChg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  <pc:spChg chg="add mod">
          <ac:chgData name="Olivier Genoud" userId="e3287607-b312-4221-8c8d-a6943b641987" providerId="ADAL" clId="{7161AF4A-5934-45C2-BCCF-3B8078A215BD}" dt="2023-12-22T13:42:40.976" v="106"/>
          <ac:spMkLst>
            <pc:docMk/>
            <pc:sldMk cId="3113574571" sldId="901"/>
            <ac:spMk id="2" creationId="{20CAE15E-64EC-005B-FDB4-C4109FBF6F87}"/>
          </ac:spMkLst>
        </pc:spChg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  <pc:spChg chg="add mod">
          <ac:chgData name="Olivier Genoud" userId="e3287607-b312-4221-8c8d-a6943b641987" providerId="ADAL" clId="{7161AF4A-5934-45C2-BCCF-3B8078A215BD}" dt="2023-12-22T13:42:52.125" v="113"/>
          <ac:spMkLst>
            <pc:docMk/>
            <pc:sldMk cId="0" sldId="902"/>
            <ac:spMk id="2" creationId="{FE0C1580-F300-652A-A520-47E02171B9A5}"/>
          </ac:spMkLst>
        </pc:spChg>
        <pc:graphicFrameChg chg="modGraphic">
          <ac:chgData name="Olivier Genoud" userId="e3287607-b312-4221-8c8d-a6943b641987" providerId="ADAL" clId="{7161AF4A-5934-45C2-BCCF-3B8078A215BD}" dt="2024-01-09T09:14:30.298" v="318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  <pc:spChg chg="add mod">
          <ac:chgData name="Olivier Genoud" userId="e3287607-b312-4221-8c8d-a6943b641987" providerId="ADAL" clId="{7161AF4A-5934-45C2-BCCF-3B8078A215BD}" dt="2023-12-22T13:42:53.694" v="114"/>
          <ac:spMkLst>
            <pc:docMk/>
            <pc:sldMk cId="0" sldId="903"/>
            <ac:spMk id="2" creationId="{0C430502-DF5C-FF80-1390-C0BED287E221}"/>
          </ac:spMkLst>
        </pc:spChg>
        <pc:graphicFrameChg chg="mod modGraphic">
          <ac:chgData name="Olivier Genoud" userId="e3287607-b312-4221-8c8d-a6943b641987" providerId="ADAL" clId="{7161AF4A-5934-45C2-BCCF-3B8078A215BD}" dt="2024-01-09T10:03:55.686" v="368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  <pc:spChg chg="add mod">
          <ac:chgData name="Olivier Genoud" userId="e3287607-b312-4221-8c8d-a6943b641987" providerId="ADAL" clId="{7161AF4A-5934-45C2-BCCF-3B8078A215BD}" dt="2023-12-22T13:42:58.783" v="117"/>
          <ac:spMkLst>
            <pc:docMk/>
            <pc:sldMk cId="0" sldId="905"/>
            <ac:spMk id="2" creationId="{43C1555B-955C-7E9A-F370-70F9FB1C9A7D}"/>
          </ac:spMkLst>
        </pc:spChg>
        <pc:spChg chg="mod">
          <ac:chgData name="Olivier Genoud" userId="e3287607-b312-4221-8c8d-a6943b641987" providerId="ADAL" clId="{7161AF4A-5934-45C2-BCCF-3B8078A215BD}" dt="2023-12-22T13:45:58.091" v="156" actId="6549"/>
          <ac:spMkLst>
            <pc:docMk/>
            <pc:sldMk cId="0" sldId="905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7161AF4A-5934-45C2-BCCF-3B8078A215BD}" dt="2024-01-09T14:28:23.946" v="594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  <pc:spChg chg="add mod">
          <ac:chgData name="Olivier Genoud" userId="e3287607-b312-4221-8c8d-a6943b641987" providerId="ADAL" clId="{7161AF4A-5934-45C2-BCCF-3B8078A215BD}" dt="2023-12-22T13:43:00.472" v="118"/>
          <ac:spMkLst>
            <pc:docMk/>
            <pc:sldMk cId="0" sldId="906"/>
            <ac:spMk id="2" creationId="{0112CB5D-9DE7-4308-CB0D-31D08785E55C}"/>
          </ac:spMkLst>
        </pc:spChg>
        <pc:spChg chg="mod">
          <ac:chgData name="Olivier Genoud" userId="e3287607-b312-4221-8c8d-a6943b641987" providerId="ADAL" clId="{7161AF4A-5934-45C2-BCCF-3B8078A215BD}" dt="2023-12-22T13:46:16.747" v="159" actId="6549"/>
          <ac:spMkLst>
            <pc:docMk/>
            <pc:sldMk cId="0" sldId="906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7161AF4A-5934-45C2-BCCF-3B8078A215BD}" dt="2024-01-10T10:18:23.404" v="602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  <pc:spChg chg="add mod">
          <ac:chgData name="Olivier Genoud" userId="e3287607-b312-4221-8c8d-a6943b641987" providerId="ADAL" clId="{7161AF4A-5934-45C2-BCCF-3B8078A215BD}" dt="2023-12-22T13:43:09.999" v="123"/>
          <ac:spMkLst>
            <pc:docMk/>
            <pc:sldMk cId="1808939307" sldId="908"/>
            <ac:spMk id="2" creationId="{2C40996F-5034-9872-40B8-952360682842}"/>
          </ac:spMkLst>
        </pc:spChg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  <pc:spChg chg="add del mod">
          <ac:chgData name="Olivier Genoud" userId="e3287607-b312-4221-8c8d-a6943b641987" providerId="ADAL" clId="{7161AF4A-5934-45C2-BCCF-3B8078A215BD}" dt="2024-01-09T10:20:30.367" v="465" actId="478"/>
          <ac:spMkLst>
            <pc:docMk/>
            <pc:sldMk cId="1474794172" sldId="909"/>
            <ac:spMk id="2" creationId="{FA46022A-FDD2-B423-DEF1-A4A506B31998}"/>
          </ac:spMkLst>
        </pc:spChg>
        <pc:spChg chg="mod">
          <ac:chgData name="Olivier Genoud" userId="e3287607-b312-4221-8c8d-a6943b641987" providerId="ADAL" clId="{7161AF4A-5934-45C2-BCCF-3B8078A215BD}" dt="2024-01-09T10:18:29.151" v="435" actId="20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7161AF4A-5934-45C2-BCCF-3B8078A215BD}" dt="2024-01-09T08:49:09.243" v="243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7161AF4A-5934-45C2-BCCF-3B8078A215BD}" dt="2024-01-09T10:18:50.991" v="441" actId="6549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7161AF4A-5934-45C2-BCCF-3B8078A215BD}" dt="2024-01-09T10:20:20.726" v="464"/>
          <ac:spMkLst>
            <pc:docMk/>
            <pc:sldMk cId="1474794172" sldId="909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161AF4A-5934-45C2-BCCF-3B8078A215BD}" dt="2023-12-22T13:38:38.921" v="1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161AF4A-5934-45C2-BCCF-3B8078A215BD}" dt="2023-12-22T13:40:41.432" v="8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  <pc:spChg chg="mod">
          <ac:chgData name="Olivier Genoud" userId="e3287607-b312-4221-8c8d-a6943b641987" providerId="ADAL" clId="{130CA5E1-7B76-49DB-8127-C8ABF06EC311}" dt="2023-11-25T12:39:35.351" v="88" actId="20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  <pc:spChg chg="mod">
          <ac:chgData name="Olivier Genoud" userId="e3287607-b312-4221-8c8d-a6943b641987" providerId="ADAL" clId="{130CA5E1-7B76-49DB-8127-C8ABF06EC311}" dt="2023-11-24T19:52:08.805" v="87" actId="15"/>
          <ac:spMkLst>
            <pc:docMk/>
            <pc:sldMk cId="0" sldId="880"/>
            <ac:spMk id="23555" creationId="{E44B0E5B-D983-8F08-0230-915F5EAF5592}"/>
          </ac:spMkLst>
        </pc:spChg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  <pc:spChg chg="mod">
          <ac:chgData name="Olivier Genoud" userId="e3287607-b312-4221-8c8d-a6943b641987" providerId="ADAL" clId="{130CA5E1-7B76-49DB-8127-C8ABF06EC311}" dt="2023-11-28T14:11:50.599" v="222" actId="20577"/>
          <ac:spMkLst>
            <pc:docMk/>
            <pc:sldMk cId="3269946048" sldId="885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  <pc:graphicFrameChg chg="mod modGraphic">
          <ac:chgData name="Olivier Genoud" userId="e3287607-b312-4221-8c8d-a6943b641987" providerId="ADAL" clId="{130CA5E1-7B76-49DB-8127-C8ABF06EC311}" dt="2023-12-04T20:17:37.278" v="226" actId="107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  <pc:graphicFrameChg chg="mod modGraphic">
          <ac:chgData name="Olivier Genoud" userId="e3287607-b312-4221-8c8d-a6943b641987" providerId="ADAL" clId="{130CA5E1-7B76-49DB-8127-C8ABF06EC311}" dt="2023-11-28T14:08:46.864" v="141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130CA5E1-7B76-49DB-8127-C8ABF06EC311}" dt="2023-11-28T14:06:43.975" v="140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130CA5E1-7B76-49DB-8127-C8ABF06EC311}" dt="2023-11-22T07:40:50.815" v="62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30CA5E1-7B76-49DB-8127-C8ABF06EC311}" dt="2023-11-19T07:43:52.373" v="52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130CA5E1-7B76-49DB-8127-C8ABF06EC311}" dt="2023-11-19T07:43:37.855" v="4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  <pc:spChg chg="mod">
          <ac:chgData name="Olivier Genoud" userId="e3287607-b312-4221-8c8d-a6943b641987" providerId="ADAL" clId="{8A543AE3-5A0F-410A-8CBE-63A03ABE39C8}" dt="2024-02-26T09:31:21.157" v="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  <pc:graphicFrameChg chg="modGraphic">
          <ac:chgData name="Olivier Genoud" userId="e3287607-b312-4221-8c8d-a6943b641987" providerId="ADAL" clId="{8A543AE3-5A0F-410A-8CBE-63A03ABE39C8}" dt="2024-03-01T08:46:58.900" v="69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  <pc:graphicFrameChg chg="modGraphic">
          <ac:chgData name="Olivier Genoud" userId="e3287607-b312-4221-8c8d-a6943b641987" providerId="ADAL" clId="{8A543AE3-5A0F-410A-8CBE-63A03ABE39C8}" dt="2024-03-01T08:48:47.200" v="76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  <pc:spChg chg="mod">
          <ac:chgData name="Olivier Genoud" userId="e3287607-b312-4221-8c8d-a6943b641987" providerId="ADAL" clId="{8A543AE3-5A0F-410A-8CBE-63A03ABE39C8}" dt="2024-02-29T18:49:02.604" v="63" actId="6549"/>
          <ac:spMkLst>
            <pc:docMk/>
            <pc:sldMk cId="2509655333" sldId="910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8A543AE3-5A0F-410A-8CBE-63A03ABE39C8}" dt="2024-02-29T18:49:06.317" v="64" actId="478"/>
          <ac:spMkLst>
            <pc:docMk/>
            <pc:sldMk cId="2509655333" sldId="910"/>
            <ac:spMk id="4" creationId="{40FFD937-5276-F551-67AC-D7045E306CB2}"/>
          </ac:spMkLst>
        </pc:spChg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A543AE3-5A0F-410A-8CBE-63A03ABE39C8}" dt="2024-02-26T09:31:37.499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103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Fukuoka, Japan – 20th to 24th May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R5-242308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687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(pre-RAN5#103)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666401"/>
              </p:ext>
            </p:extLst>
          </p:nvPr>
        </p:nvGraphicFramePr>
        <p:xfrm>
          <a:off x="841972" y="1060670"/>
          <a:ext cx="10474861" cy="578565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in non-terrestrial network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45127394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5791053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SDT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total after RAN5#102: 4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&gt;346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2023 tasks carried over and maintenance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067770"/>
              </p:ext>
            </p:extLst>
          </p:nvPr>
        </p:nvGraphicFramePr>
        <p:xfrm>
          <a:off x="440987" y="969491"/>
          <a:ext cx="11079741" cy="5877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 (SENSE)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126128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Test Work Item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28275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</a:t>
                      </a: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Test Work Item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80042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Test Work Item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72641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Test Work Item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2733135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4726844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6636668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8697373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32492117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&gt;127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new 2024 tasks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/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</a:t>
            </a:r>
            <a:r>
              <a:rPr lang="en-US" altLang="en-US" sz="2000" dirty="0"/>
              <a:t>PCG#51/OP#50 </a:t>
            </a:r>
            <a:r>
              <a:rPr lang="en-GB" altLang="en-US" sz="2000" dirty="0"/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</a:t>
            </a: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estimated funding gap of 4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2024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57456"/>
              </p:ext>
            </p:extLst>
          </p:nvPr>
        </p:nvGraphicFramePr>
        <p:xfrm>
          <a:off x="1065291" y="3045348"/>
          <a:ext cx="4254501" cy="167830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(decision OP50/14)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NR-NTN, NR-SDT, feMR-DC, eRedCap, NR-feMobility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SENSE,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NR-(e)NTN, LTE/NR-eUAV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6960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147607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</a:t>
            </a:r>
            <a:r>
              <a:rPr lang="en-GB" altLang="en-US" sz="1600" dirty="0">
                <a:solidFill>
                  <a:srgbClr val="0000FF"/>
                </a:solidFill>
              </a:rPr>
              <a:t>declared</a:t>
            </a:r>
            <a:r>
              <a:rPr lang="en-GB" altLang="en-US" sz="1600" dirty="0"/>
              <a:t> by 3GPP in March 2024.</a:t>
            </a:r>
          </a:p>
          <a:p>
            <a:pPr lvl="1"/>
            <a:r>
              <a:rPr lang="en-GB" altLang="en-US" sz="1600" dirty="0"/>
              <a:t>Rel-18 ASN.1 freeze planned by 3GPP in June 2024.</a:t>
            </a:r>
            <a:endParaRPr lang="en-GB" altLang="en-US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73BE71-4F53-6129-748E-4BEE4C4E0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689840"/>
              </p:ext>
            </p:extLst>
          </p:nvPr>
        </p:nvGraphicFramePr>
        <p:xfrm>
          <a:off x="656947" y="1220944"/>
          <a:ext cx="9196043" cy="3965575"/>
        </p:xfrm>
        <a:graphic>
          <a:graphicData uri="http://schemas.openxmlformats.org/drawingml/2006/table">
            <a:tbl>
              <a:tblPr/>
              <a:tblGrid>
                <a:gridCol w="977436">
                  <a:extLst>
                    <a:ext uri="{9D8B030D-6E8A-4147-A177-3AD203B41FA5}">
                      <a16:colId xmlns:a16="http://schemas.microsoft.com/office/drawing/2014/main" val="1550182178"/>
                    </a:ext>
                  </a:extLst>
                </a:gridCol>
                <a:gridCol w="1352119">
                  <a:extLst>
                    <a:ext uri="{9D8B030D-6E8A-4147-A177-3AD203B41FA5}">
                      <a16:colId xmlns:a16="http://schemas.microsoft.com/office/drawing/2014/main" val="1285919680"/>
                    </a:ext>
                  </a:extLst>
                </a:gridCol>
                <a:gridCol w="1319539">
                  <a:extLst>
                    <a:ext uri="{9D8B030D-6E8A-4147-A177-3AD203B41FA5}">
                      <a16:colId xmlns:a16="http://schemas.microsoft.com/office/drawing/2014/main" val="1469670108"/>
                    </a:ext>
                  </a:extLst>
                </a:gridCol>
                <a:gridCol w="1417282">
                  <a:extLst>
                    <a:ext uri="{9D8B030D-6E8A-4147-A177-3AD203B41FA5}">
                      <a16:colId xmlns:a16="http://schemas.microsoft.com/office/drawing/2014/main" val="3962442305"/>
                    </a:ext>
                  </a:extLst>
                </a:gridCol>
                <a:gridCol w="1698295">
                  <a:extLst>
                    <a:ext uri="{9D8B030D-6E8A-4147-A177-3AD203B41FA5}">
                      <a16:colId xmlns:a16="http://schemas.microsoft.com/office/drawing/2014/main" val="3001500683"/>
                    </a:ext>
                  </a:extLst>
                </a:gridCol>
                <a:gridCol w="2431372">
                  <a:extLst>
                    <a:ext uri="{9D8B030D-6E8A-4147-A177-3AD203B41FA5}">
                      <a16:colId xmlns:a16="http://schemas.microsoft.com/office/drawing/2014/main" val="3361236380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45034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0431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484061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56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87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787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31-May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GCF CAG#78bis (4 Jun)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150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14028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187446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Move to Rel-18 Jun'24 baseline (working assumption)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477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0932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47110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560562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25-Oct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16-Oct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Move to Rel-18 Sep'24 baseline (fallback plan)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1355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83805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66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441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414017"/>
              </p:ext>
            </p:extLst>
          </p:nvPr>
        </p:nvGraphicFramePr>
        <p:xfrm>
          <a:off x="408372" y="1708612"/>
          <a:ext cx="11043820" cy="338241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LTE_900MHz_US-UEConTest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5630391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Air-to-ground network for NR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NR_ATG-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5177702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NR_MIMO_evo_DL_UL-UEConTest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354082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NR_FR1_lessthan_5MHz_BW-UEConTest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745707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support for high-speed train scenario in FR2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NR_HST_FR2_enh-UEConTest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8277714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MCProtoc17_enh3MCPTT_eMCData3_ MCOver5GS-UEConTest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4615659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NR_MT_SDT-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7059997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In-Device Co-existence (IDC) enhancements for NR and MR-DC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NR_IDC_enh-UEConTest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2955126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2025 early candidates</a:t>
            </a:r>
            <a:br>
              <a:rPr lang="en-US" altLang="en-US" dirty="0"/>
            </a:br>
            <a:r>
              <a:rPr lang="en-US" altLang="en-US" sz="3200" dirty="0"/>
              <a:t>WIs with no 2024 budget, candidate for 2025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b="1" dirty="0"/>
              <a:t>NR NTN:</a:t>
            </a:r>
            <a:r>
              <a:rPr lang="en-GB" altLang="en-US" dirty="0"/>
              <a:t> endorsed Test Model &amp; ASP updates to support GSO scenario.</a:t>
            </a:r>
            <a:endParaRPr lang="en-GB" altLang="en-US" b="1" dirty="0"/>
          </a:p>
          <a:p>
            <a:pPr lvl="2" eaLnBrk="1" hangingPunct="1"/>
            <a:r>
              <a:rPr lang="en-GB" altLang="en-US" b="1" dirty="0"/>
              <a:t>NR SDT:</a:t>
            </a:r>
            <a:r>
              <a:rPr lang="en-GB" altLang="en-US" dirty="0"/>
              <a:t> endorsed Test Model updates to support RA-SDT and CG-SDT.</a:t>
            </a:r>
          </a:p>
          <a:p>
            <a:pPr lvl="2" eaLnBrk="1" hangingPunct="1"/>
            <a:r>
              <a:rPr lang="en-GB" altLang="en-US" b="1" dirty="0"/>
              <a:t>NR </a:t>
            </a:r>
            <a:r>
              <a:rPr lang="en-GB" altLang="en-US" b="1" dirty="0" err="1"/>
              <a:t>QoE</a:t>
            </a:r>
            <a:r>
              <a:rPr lang="en-GB" altLang="en-US" b="1" dirty="0"/>
              <a:t>: </a:t>
            </a:r>
            <a:r>
              <a:rPr lang="en-GB" altLang="en-US" dirty="0"/>
              <a:t>endorsed Test Model &amp; ASP updates to support SRB4.</a:t>
            </a:r>
          </a:p>
          <a:p>
            <a:pPr lvl="1" eaLnBrk="1" hangingPunct="1"/>
            <a:r>
              <a:rPr lang="en-GB" altLang="en-US" sz="2000" dirty="0"/>
              <a:t>Prose CRs to TS 38.523-3 submitted at RAN5#103 for the above.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Rel-17 NTN: </a:t>
            </a:r>
            <a:r>
              <a:rPr lang="en-GB" altLang="en-US" sz="2000" dirty="0"/>
              <a:t>Endorsed Test Model &amp; ASP updates to support NGSO scenario.</a:t>
            </a:r>
          </a:p>
          <a:p>
            <a:pPr lvl="1" eaLnBrk="1" hangingPunct="1"/>
            <a:r>
              <a:rPr lang="en-GB" altLang="en-US" sz="2000" dirty="0"/>
              <a:t>Prose CR to TS 36.523-3 submitted at RAN5#103 for the above.</a:t>
            </a:r>
            <a:endParaRPr lang="en-GB" altLang="en-US" sz="1000" dirty="0"/>
          </a:p>
          <a:p>
            <a:pPr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#65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https://portal.3gpp.org/Home.aspx#/meeting?MtgId=60687</a:t>
            </a:r>
            <a:endParaRPr lang="en-GB" altLang="en-US" sz="2000" dirty="0"/>
          </a:p>
          <a:p>
            <a:pPr lvl="1" eaLnBrk="1" hangingPunct="1"/>
            <a:endParaRPr lang="en-GB" altLang="en-US" sz="16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#65 (18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Feb to May’24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436718"/>
            <a:ext cx="3786429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MIMO enhancements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it-IT" altLang="en-US" sz="1800" dirty="0"/>
              <a:t>EN-DC user-plane integrity protection (UPIP)</a:t>
            </a:r>
            <a:endParaRPr lang="fr-FR" altLang="en-US" sz="1600" b="1" dirty="0"/>
          </a:p>
          <a:p>
            <a:pPr lvl="1"/>
            <a:r>
              <a:rPr lang="en-US" altLang="en-US" sz="2000" b="1" dirty="0"/>
              <a:t>NB-IoT:</a:t>
            </a:r>
          </a:p>
          <a:p>
            <a:pPr lvl="2"/>
            <a:r>
              <a:rPr lang="en-GB" altLang="en-US" sz="1800" dirty="0"/>
              <a:t>Rel-17 non-terrestrial networks (NTN) GSO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Rel-11 IMS emergency call in ATTACH-NEEDED state</a:t>
            </a:r>
          </a:p>
          <a:p>
            <a:pPr lvl="2"/>
            <a:r>
              <a:rPr lang="en-GB" altLang="en-US" sz="1800" dirty="0"/>
              <a:t>Rel-16 redirection with MPS indication</a:t>
            </a:r>
          </a:p>
          <a:p>
            <a:pPr lvl="2"/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436719"/>
            <a:ext cx="4146421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NE-DC</a:t>
            </a:r>
          </a:p>
          <a:p>
            <a:pPr lvl="2"/>
            <a:endParaRPr lang="fr-FR" altLang="en-US" sz="1800" dirty="0"/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Non-public networks (NPN) enhancements</a:t>
            </a:r>
          </a:p>
          <a:p>
            <a:pPr lvl="2"/>
            <a:endParaRPr lang="it-IT" altLang="en-US" sz="1800" dirty="0"/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MCVideo</a:t>
            </a:r>
            <a:r>
              <a:rPr lang="en-US" altLang="en-US" sz="1800" dirty="0"/>
              <a:t> /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436719"/>
            <a:ext cx="3677057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unlicensed (NR-U)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SDT in INACTIVE state</a:t>
            </a:r>
          </a:p>
          <a:p>
            <a:pPr lvl="2"/>
            <a:r>
              <a:rPr lang="it-IT" altLang="en-US" sz="1800" dirty="0"/>
              <a:t>NR coverage enhancements</a:t>
            </a:r>
          </a:p>
          <a:p>
            <a:pPr lvl="2"/>
            <a:r>
              <a:rPr lang="it-IT" altLang="en-US" sz="1800" dirty="0"/>
              <a:t>MR-DC further enhancements</a:t>
            </a:r>
          </a:p>
          <a:p>
            <a:pPr lvl="2"/>
            <a:endParaRPr lang="it-IT" altLang="en-US" sz="1800" dirty="0"/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Rel-14 network policy</a:t>
            </a:r>
          </a:p>
          <a:p>
            <a:pPr lvl="2"/>
            <a:r>
              <a:rPr lang="en-GB" altLang="en-US" sz="1800" dirty="0"/>
              <a:t>Rel-17 UAS connectivity, identification, tracking</a:t>
            </a:r>
            <a:endParaRPr lang="it-IT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16817"/>
              </p:ext>
            </p:extLst>
          </p:nvPr>
        </p:nvGraphicFramePr>
        <p:xfrm>
          <a:off x="597524" y="1915411"/>
          <a:ext cx="10638672" cy="124886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 / 77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sng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3125437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420398"/>
              </p:ext>
            </p:extLst>
          </p:nvPr>
        </p:nvGraphicFramePr>
        <p:xfrm>
          <a:off x="1109709" y="1725298"/>
          <a:ext cx="9972583" cy="51247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 / 159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74252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829427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826550"/>
              </p:ext>
            </p:extLst>
          </p:nvPr>
        </p:nvGraphicFramePr>
        <p:xfrm>
          <a:off x="1118587" y="1760601"/>
          <a:ext cx="9945949" cy="41846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779247"/>
              </p:ext>
            </p:extLst>
          </p:nvPr>
        </p:nvGraphicFramePr>
        <p:xfrm>
          <a:off x="805758" y="1875010"/>
          <a:ext cx="10004079" cy="39920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 (GSO)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08898596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479637"/>
              </p:ext>
            </p:extLst>
          </p:nvPr>
        </p:nvGraphicFramePr>
        <p:xfrm>
          <a:off x="1118586" y="1860524"/>
          <a:ext cx="9320813" cy="143203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5500860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21047</TotalTime>
  <Words>2760</Words>
  <Application>Microsoft Office PowerPoint</Application>
  <PresentationFormat>Widescreen</PresentationFormat>
  <Paragraphs>986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(pre-RAN5#103)</vt:lpstr>
      <vt:lpstr>PowerPoint Presentation</vt:lpstr>
      <vt:lpstr>PowerPoint Presentation</vt:lpstr>
      <vt:lpstr>TTCN development  Progress for period: Feb to May’24</vt:lpstr>
      <vt:lpstr>TTCN verification Progress for period: 19th Feb --&gt; 15th May’24</vt:lpstr>
      <vt:lpstr>TTCN verification Progress for period: 19th Feb --&gt; 15th May’24</vt:lpstr>
      <vt:lpstr>TTCN verification Progress for period: 19th Feb --&gt; 15th May’24</vt:lpstr>
      <vt:lpstr>TTCN verification Progress for period: 19th Feb --&gt; 15th May’24</vt:lpstr>
      <vt:lpstr>TTCN verification Progress for period: 19th Feb --&gt; 15th May’24</vt:lpstr>
      <vt:lpstr>PowerPoint Presentation</vt:lpstr>
      <vt:lpstr>PowerPoint Presentation</vt:lpstr>
      <vt:lpstr>PowerPoint Presentation</vt:lpstr>
      <vt:lpstr>Annexes</vt:lpstr>
      <vt:lpstr>TTCN deliveries and baseline 2024 schedule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835</cp:revision>
  <cp:lastPrinted>2023-02-21T14:07:15Z</cp:lastPrinted>
  <dcterms:created xsi:type="dcterms:W3CDTF">2010-02-05T13:52:04Z</dcterms:created>
  <dcterms:modified xsi:type="dcterms:W3CDTF">2024-05-17T10:20:13Z</dcterms:modified>
  <cp:contentStatus>Template 2017</cp:contentStatus>
</cp:coreProperties>
</file>