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381" autoAdjust="0"/>
    <p:restoredTop sz="93333" autoAdjust="0"/>
  </p:normalViewPr>
  <p:slideViewPr>
    <p:cSldViewPr snapToGrid="0">
      <p:cViewPr varScale="1">
        <p:scale>
          <a:sx n="107" d="100"/>
          <a:sy n="107" d="100"/>
        </p:scale>
        <p:origin x="24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3/1/2024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3/1/2024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highlight>
                  <a:srgbClr val="FFFF00"/>
                </a:highlight>
              </a:rPr>
              <a:t>r1: associated trigger upgraded CR withdrawn (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itchFamily="18" charset="0"/>
                <a:ea typeface="+mn-ea"/>
                <a:cs typeface="+mn-cs"/>
              </a:rPr>
              <a:t>R5-240899, R5-240900)</a:t>
            </a:r>
            <a:endParaRPr lang="en-US" alt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/>
              <a:t>RAN5#102 26 February -1 March,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After RAN5#102</a:t>
            </a:r>
            <a:r>
              <a:rPr lang="en-GB" sz="49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Bureau Veritas ADT</a:t>
            </a:r>
          </a:p>
          <a:p>
            <a:pPr eaLnBrk="1" hangingPunct="1"/>
            <a:r>
              <a:rPr lang="en-US" altLang="en-US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 dirty="0"/>
              <a:t>R5-241455</a:t>
            </a:r>
            <a:r>
              <a:rPr lang="en-GB" altLang="en-US" sz="3600" dirty="0">
                <a:highlight>
                  <a:srgbClr val="00FF00"/>
                </a:highlight>
              </a:rPr>
              <a:t>r2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982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Rel-17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34.229-2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34.229-1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</a:rPr>
              <a:t>*TS 34.229-5</a:t>
            </a: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467233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chemeClr val="tx1"/>
                </a:solidFill>
              </a:rPr>
              <a:t>Candidate specs of release 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07CAE-0CEC-4726-8E0F-0CA6C4324CFD}"/>
              </a:ext>
            </a:extLst>
          </p:cNvPr>
          <p:cNvSpPr txBox="1"/>
          <p:nvPr/>
        </p:nvSpPr>
        <p:spPr>
          <a:xfrm>
            <a:off x="3648587" y="5209871"/>
            <a:ext cx="386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PRD.18 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7DF6C4BF-AF2F-4B15-804B-7901A4137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70" y="1623290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Rel-15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36.579-3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12568-0D18-4C26-8DC9-7CF42EA0B1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1836" y="5536586"/>
            <a:ext cx="4964251" cy="47368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24739</TotalTime>
  <Words>64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新細明體</vt:lpstr>
      <vt:lpstr>Arial</vt:lpstr>
      <vt:lpstr>Calibri</vt:lpstr>
      <vt:lpstr>Times New Roman</vt:lpstr>
      <vt:lpstr>Wingdings</vt:lpstr>
      <vt:lpstr>Office Theme</vt:lpstr>
      <vt:lpstr>    Candidate Specs for Release Upgrade After RAN5#102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747</cp:revision>
  <dcterms:created xsi:type="dcterms:W3CDTF">2008-08-30T09:32:10Z</dcterms:created>
  <dcterms:modified xsi:type="dcterms:W3CDTF">2024-03-01T09:27:08Z</dcterms:modified>
</cp:coreProperties>
</file>