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290" r:id="rId3"/>
    <p:sldId id="355" r:id="rId5"/>
    <p:sldId id="419" r:id="rId6"/>
    <p:sldId id="322" r:id="rId7"/>
    <p:sldId id="413" r:id="rId8"/>
    <p:sldId id="420" r:id="rId9"/>
    <p:sldId id="403" r:id="rId10"/>
    <p:sldId id="293" r:id="rId11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209"/>
        <p:guide pos="3828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en-US" dirty="0">
                <a:sym typeface="+mn-ea"/>
              </a:rPr>
              <a:t>Before testing the IDC mechanism, to confirm UE will NOT detect IDC problem with</a:t>
            </a:r>
            <a:r>
              <a:rPr lang="en-US" altLang="zh-CN" noProof="0" dirty="0">
                <a:ea typeface="宋体" panose="02010600030101010101" pitchFamily="2" charset="-122"/>
                <a:sym typeface="+mn-ea"/>
              </a:rPr>
              <a:t>“</a:t>
            </a:r>
            <a:r>
              <a:rPr lang="en-US" altLang="en-US" dirty="0">
                <a:sym typeface="+mn-ea"/>
              </a:rPr>
              <a:t>T0/T2</a:t>
            </a:r>
            <a:r>
              <a:rPr lang="en-US" altLang="zh-CN" noProof="0" dirty="0">
                <a:ea typeface="宋体" panose="02010600030101010101" pitchFamily="2" charset="-122"/>
                <a:sym typeface="+mn-ea"/>
              </a:rPr>
              <a:t>”</a:t>
            </a:r>
            <a:r>
              <a:rPr lang="en-US" altLang="en-US" dirty="0">
                <a:sym typeface="+mn-ea"/>
              </a:rPr>
              <a:t>configuration, also to confirm UE will detect IDC problem with “T1”configuration.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en-US" dirty="0">
                <a:sym typeface="+mn-ea"/>
              </a:rPr>
              <a:t>Before testing the IDC mechanism, to confirm UE will NOT detect IDC problem with</a:t>
            </a:r>
            <a:r>
              <a:rPr lang="en-US" altLang="zh-CN" noProof="0" dirty="0">
                <a:ea typeface="宋体" panose="02010600030101010101" pitchFamily="2" charset="-122"/>
                <a:sym typeface="+mn-ea"/>
              </a:rPr>
              <a:t>“</a:t>
            </a:r>
            <a:r>
              <a:rPr lang="en-US" altLang="en-US" dirty="0">
                <a:sym typeface="+mn-ea"/>
              </a:rPr>
              <a:t>T0/T2</a:t>
            </a:r>
            <a:r>
              <a:rPr lang="en-US" altLang="zh-CN" noProof="0" dirty="0">
                <a:ea typeface="宋体" panose="02010600030101010101" pitchFamily="2" charset="-122"/>
                <a:sym typeface="+mn-ea"/>
              </a:rPr>
              <a:t>”</a:t>
            </a:r>
            <a:r>
              <a:rPr lang="en-US" altLang="en-US" dirty="0">
                <a:sym typeface="+mn-ea"/>
              </a:rPr>
              <a:t>configuration, also to confirm UE will detect IDC problem with “T1”configuration.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8.e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handling of MDT IDC problem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</a:t>
            </a:r>
            <a:endParaRPr lang="en-US" altLang="zh-CN" sz="2800" kern="1200" dirty="0">
              <a:highlight>
                <a:srgbClr val="FFFF00"/>
              </a:highlight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102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R5-240096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effectLst/>
                <a:highlight>
                  <a:srgbClr val="FFFF00"/>
                </a:highlight>
                <a:uLnTx/>
                <a:uFillTx/>
                <a:latin typeface="+mn-lt"/>
                <a:ea typeface="+mn-ea"/>
                <a:cs typeface="+mn-cs"/>
              </a:rPr>
              <a:t>r1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Athens, Greece, Feb 27th - Mar 3rd, 2023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" y="657860"/>
            <a:ext cx="5187950" cy="1730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360" y="861060"/>
            <a:ext cx="6057265" cy="59810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4195" y="495935"/>
            <a:ext cx="6558915" cy="415925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38660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UEs with good IDC mechanism may fail </a:t>
            </a: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TC 8.1.6.1.2.14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925" y="2454910"/>
            <a:ext cx="5881370" cy="320738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TC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8.1.6.1.2.14, it is assumed once UEs are configured as “T1”, IDC problem will be detected by the UEs.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Actually, 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for UEs with good IDC mechanism and solutions, no IDC problems might be detected by the UEs.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Hence, UEs may NOT suspend measurement logging or tag MDT report with inDeviceCoexDetected-r17 flag as expected. And these UEs will FAIL TC </a:t>
            </a:r>
            <a:r>
              <a:rPr lang="en-US" altLang="zh-CN" sz="2400" noProof="0" dirty="0">
                <a:latin typeface="+mn-lt"/>
                <a:sym typeface="+mn-ea"/>
              </a:rPr>
              <a:t>8.1.6.1.2.14.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 rot="1980000">
            <a:off x="9504680" y="4897755"/>
            <a:ext cx="216725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V17.5.0 (2023-12)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35" y="5702935"/>
            <a:ext cx="6068060" cy="109410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1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Before testing the IDC mechanism, to confirm UE will detect IDC problem with “T1”configuration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" y="809625"/>
            <a:ext cx="5187950" cy="1730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360" y="861060"/>
            <a:ext cx="6057265" cy="59810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4195" y="495935"/>
            <a:ext cx="6558915" cy="415925"/>
          </a:xfrm>
          <a:prstGeom prst="rect">
            <a:avLst/>
          </a:prstGeom>
        </p:spPr>
      </p:pic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UEs with “T0/T2” configuration may still detect IDC problem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925" y="2735580"/>
            <a:ext cx="5881370" cy="228409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2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TC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8.1.6.1.2.14, it is assumed once UEs are configured as “T0/T2”, IDC problem will NOT be detected by the UEs.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Actually, </a:t>
            </a:r>
            <a:r>
              <a:rPr kumimoji="0" lang="en-US" altLang="zh-CN" sz="2400" u="sng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UEs with “T0/T2” configuration may still detect IDC problems.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Hence, UEs may NOT resume logging as expected. And these UEs will FAIL TP2 of TC </a:t>
            </a:r>
            <a:r>
              <a:rPr lang="en-US" altLang="zh-CN" sz="2400" noProof="0" dirty="0">
                <a:latin typeface="+mn-lt"/>
                <a:sym typeface="+mn-ea"/>
              </a:rPr>
              <a:t>8.1.6.1.2.14.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 rot="1980000">
            <a:off x="9504680" y="4897755"/>
            <a:ext cx="216725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38.523-1 V17.5.0 (2023-12) 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35" y="5518150"/>
            <a:ext cx="6068060" cy="103060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Before testing the IDC mechanism, to confirm UE will NOT detect IDC problem with “T0/T2”configuration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87630" y="116205"/>
            <a:ext cx="12023090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ea typeface="宋体" panose="02010600030101010101" pitchFamily="2" charset="-122"/>
              </a:rPr>
              <a:t>How IDC problems happened?</a:t>
            </a:r>
            <a:endParaRPr lang="en-US" altLang="zh-CN" sz="3200" b="1" dirty="0">
              <a:ea typeface="宋体" panose="02010600030101010101" pitchFamily="2" charset="-122"/>
            </a:endParaRPr>
          </a:p>
        </p:txBody>
      </p:sp>
      <p:sp>
        <p:nvSpPr>
          <p:cNvPr id="16387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711200"/>
            <a:ext cx="11749088" cy="16300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In cl. 23.4, it says “IDC problem can happen when the UE (intends to) uses WLAN on the overlapped carrier/band or adjacent carrier/band to the unlicensed carrier used for LAA operation, e.g. when related UE hardware components, such as antennas, are shared between LAA and WLAN operations”.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345" y="2437130"/>
            <a:ext cx="10598150" cy="4191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 rot="1380000">
            <a:off x="9847580" y="2765425"/>
            <a:ext cx="142684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</a:t>
            </a:r>
            <a:r>
              <a:rPr lang="en-US" altLang="zh-CN" b="1">
                <a:solidFill>
                  <a:srgbClr val="C00000"/>
                </a:solidFill>
              </a:rPr>
              <a:t>36.300</a:t>
            </a:r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 cl. 23.4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87630" y="116205"/>
            <a:ext cx="12023090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ea typeface="宋体" panose="02010600030101010101" pitchFamily="2" charset="-122"/>
              </a:rPr>
              <a:t>How UE informs IDC problems?</a:t>
            </a:r>
            <a:endParaRPr lang="en-US" altLang="zh-CN" sz="3200" b="1" dirty="0">
              <a:ea typeface="宋体" panose="02010600030101010101" pitchFamily="2" charset="-122"/>
            </a:endParaRPr>
          </a:p>
        </p:txBody>
      </p:sp>
      <p:sp>
        <p:nvSpPr>
          <p:cNvPr id="16387" name="RS_Classification_Standard"/>
          <p:cNvSpPr txBox="1"/>
          <p:nvPr/>
        </p:nvSpPr>
        <p:spPr>
          <a:xfrm>
            <a:off x="12068493" y="625570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785495"/>
            <a:ext cx="11749088" cy="860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4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As per cl.5.7.4.2 in TS 38.331, UE detecting IDC problem will providing IDC assistance information in RRC_CONNECTED if the UE was configured to do so. 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835" y="1910080"/>
            <a:ext cx="10570210" cy="30918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 rot="1380000">
            <a:off x="10038080" y="1919605"/>
            <a:ext cx="142684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</a:t>
            </a:r>
            <a:r>
              <a:rPr lang="en-US" altLang="zh-CN" b="1">
                <a:solidFill>
                  <a:srgbClr val="C00000"/>
                </a:solidFill>
              </a:rPr>
              <a:t>38.331</a:t>
            </a:r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 cl. 5.7.4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835" y="5684520"/>
            <a:ext cx="10477500" cy="571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771650"/>
            <a:ext cx="11721465" cy="48018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87630" y="116205"/>
            <a:ext cx="12023090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ea typeface="宋体" panose="02010600030101010101" pitchFamily="2" charset="-122"/>
              </a:rPr>
              <a:t>How to confirm UE detects IDC problems?</a:t>
            </a:r>
            <a:endParaRPr lang="en-US" altLang="zh-CN" sz="3200" b="1" dirty="0">
              <a:ea typeface="宋体" panose="02010600030101010101" pitchFamily="2" charset="-122"/>
            </a:endParaRPr>
          </a:p>
        </p:txBody>
      </p:sp>
      <p:sp>
        <p:nvSpPr>
          <p:cNvPr id="16387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720725"/>
            <a:ext cx="11910695" cy="860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5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latin typeface="+mn-lt"/>
                <a:sym typeface="+mn-ea"/>
              </a:rPr>
              <a:t>If UEAssistanceInformation message including IDC-Assistance-r16 is received by NW/SS, it is confirmed that UE can detect IDC problem.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 rot="1740000">
            <a:off x="10479405" y="2035810"/>
            <a:ext cx="1426845" cy="3683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</a:t>
            </a:r>
            <a:r>
              <a:rPr lang="en-US" altLang="zh-CN" b="1">
                <a:solidFill>
                  <a:srgbClr val="C00000"/>
                </a:solidFill>
              </a:rPr>
              <a:t>38.331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10160" y="97790"/>
            <a:ext cx="11577955" cy="576580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28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make DUT (NOT) detect IDC problem?</a:t>
            </a:r>
            <a:endParaRPr lang="en-US" altLang="zh-CN" sz="28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815" y="3686175"/>
            <a:ext cx="6892925" cy="24085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4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When checking whether UE will resume logging when IDC problem is resolved, if UE does NOT detect IDC problem in RRC_CONNECTED with some configuration, to configure the IDLE UE with </a:t>
            </a:r>
            <a:r>
              <a:rPr lang="en-US" altLang="zh-CN" sz="2400" u="sng" noProof="0" dirty="0">
                <a:solidFill>
                  <a:srgbClr val="FF0000"/>
                </a:solidFill>
                <a:latin typeface="+mn-lt"/>
                <a:sym typeface="+mn-ea"/>
              </a:rPr>
              <a:t>the same configuration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as in RRC_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CONNECTED to make the UE NOT detect IDC problem in RRC_IDLE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60" y="1134110"/>
            <a:ext cx="7316470" cy="2456180"/>
          </a:xfrm>
          <a:prstGeom prst="rect">
            <a:avLst/>
          </a:prstGeom>
          <a:noFill/>
        </p:spPr>
        <p:txBody>
          <a:bodyPr>
            <a:noAutofit/>
          </a:bodyPr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3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latin typeface="+mn-lt"/>
                <a:sym typeface="+mn-ea"/>
              </a:rPr>
              <a:t>When checking whether UE will suspends measurement logging when IDC problem is detected, i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f UE detects IDC problem in RRC_CONNECTED with some configuration, to configure the IDLE UE</a:t>
            </a:r>
            <a:r>
              <a:rPr lang="en-US" altLang="zh-CN" sz="2400" noProof="0" dirty="0">
                <a:latin typeface="+mn-lt"/>
                <a:sym typeface="+mn-ea"/>
              </a:rPr>
              <a:t> 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with </a:t>
            </a:r>
            <a:r>
              <a:rPr kumimoji="0" lang="en-US" altLang="zh-CN" sz="2400" u="sng" kern="1200" cap="none" spc="0" normalizeH="0" baseline="0" noProof="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rPr>
              <a:t>the same configuration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as in RRC_</a:t>
            </a:r>
            <a:r>
              <a:rPr lang="en-US" altLang="zh-CN" sz="2400" noProof="0" dirty="0">
                <a:latin typeface="+mn-lt"/>
                <a:sym typeface="+mn-ea"/>
              </a:rPr>
              <a:t>CONNECTED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to make the UE detect IDC problem in </a:t>
            </a:r>
            <a:r>
              <a:rPr lang="en-US" altLang="zh-CN" sz="2400" noProof="0" dirty="0">
                <a:latin typeface="+mn-lt"/>
                <a:sym typeface="+mn-ea"/>
              </a:rPr>
              <a:t>RRC_IDLE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7326630" y="674370"/>
          <a:ext cx="4864100" cy="6018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4720590" imgH="5156200" progId="Visio.Drawing.11">
                  <p:embed/>
                </p:oleObj>
              </mc:Choice>
              <mc:Fallback>
                <p:oleObj name="" r:id="rId1" imgW="4720590" imgH="5156200" progId="Visio.Drawing.11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326630" y="674370"/>
                        <a:ext cx="4864100" cy="6018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335" y="6369050"/>
            <a:ext cx="8081645" cy="45402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marR="0" algn="l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FFFF00"/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FFFF00"/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For details of “Main behaviour”, see related CR R5-240095r1</a:t>
            </a:r>
            <a:endParaRPr kumimoji="0" lang="en-US" altLang="zh-CN" sz="2400" b="1" kern="1200" cap="none" spc="0" normalizeH="0" baseline="0" noProof="0" dirty="0">
              <a:highlight>
                <a:srgbClr val="FFFF00"/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2662</Words>
  <Application>WPS 演示</Application>
  <PresentationFormat>Custom</PresentationFormat>
  <Paragraphs>53</Paragraphs>
  <Slides>8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微软雅黑</vt:lpstr>
      <vt:lpstr>Arial Unicode MS</vt:lpstr>
      <vt:lpstr>Office 主题</vt:lpstr>
      <vt:lpstr>Visio.Drawing.11</vt:lpstr>
      <vt:lpstr>Discussion on handling of MDT IDC problem</vt:lpstr>
      <vt:lpstr>UEs with good IDC mechanism may fail TC 8.1.6.1.2.14</vt:lpstr>
      <vt:lpstr>UEs with “T0/T2” configuration may still detect IDC problem</vt:lpstr>
      <vt:lpstr>How IDC problems happened?</vt:lpstr>
      <vt:lpstr>How UE informs IDC problems?</vt:lpstr>
      <vt:lpstr>How to confirm UE detects IDC problems?</vt:lpstr>
      <vt:lpstr>How to make DUT (NOT) detect IDC problem?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1376</cp:revision>
  <dcterms:created xsi:type="dcterms:W3CDTF">2018-09-20T03:53:00Z</dcterms:created>
  <dcterms:modified xsi:type="dcterms:W3CDTF">2024-02-22T07:26:18Z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F4CBC9250DE5424EBE086A7AA47AF664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