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90" r:id="rId3"/>
    <p:sldId id="426" r:id="rId5"/>
    <p:sldId id="423" r:id="rId6"/>
    <p:sldId id="420" r:id="rId7"/>
    <p:sldId id="293" r:id="rId8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73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38533 R5-240202       Addition and correction to the NTN related abbreviations in 38.533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38.521-5 R5-240201   Addition and correction to the NTN related abbreviations in 38.521-5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the closure of R18 IoT NTN UEConTest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MediaTek, Keysight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R5-240070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00"/>
                </a:highlight>
                <a:uLnTx/>
                <a:uFillTx/>
                <a:latin typeface="+mn-lt"/>
                <a:ea typeface="+mn-ea"/>
                <a:cs typeface="+mn-cs"/>
              </a:rPr>
              <a:t>r2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26 – March 1 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60769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impacted TS for R18 IoT NTN UEConTest WI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2395" y="561340"/>
          <a:ext cx="11897360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890"/>
                <a:gridCol w="5349240"/>
                <a:gridCol w="5523230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 No.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Remaining Issues</a:t>
                      </a:r>
                      <a:endParaRPr lang="en-US" altLang="en-US" sz="14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Tdocs submitted at RAN5#102 to finalize the WI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TS 36.521-4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Both R18 NB-IoT and eMTC NTN RF/Demod conformance test cases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editorial/core spec alignment CRs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except for the ones with testability issues, no core req specified, core req being not applicable.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R5-240072, R5-240074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MTK: R5-240031, R5-240097, R5-240144, R5-240099, R5-240098, R5-240145, R5-240198, R5-240137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R5-241358; Keysight: R5-240862, R5-241384, R5-241387, R5-241388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common parts in cl.3&amp;4, and the NB-IoT NTN parts in cl.13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at RAN5#102 with technical/core spec alignment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/editorial CRs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eMTC NTN parts in cl.14 is not kicked off.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R5-240210, R5-240211, R5-240214, R5-240200, R5-240035, R5-240023, R5-240024, R5-240029, </a:t>
                      </a:r>
                      <a:r>
                        <a:rPr lang="en-US" altLang="en-US" sz="1300" strike="sngStrike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R5-240030,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R5-240219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R&amp;S: </a:t>
                      </a:r>
                      <a:r>
                        <a:rPr lang="pt-BR" altLang="en-US" sz="13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R5-241250, R5-241249, R5-241248, R5-241247, R5-241246, R5-241245, R5-241244</a:t>
                      </a:r>
                      <a:endParaRPr lang="pt-BR" altLang="en-US" sz="13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R5-240615, R5-240922, R5-241176, R5-241385, R5-241386, R5-241389</a:t>
                      </a:r>
                      <a:endParaRPr lang="en-US" altLang="en-US" sz="130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test applicabilities for all the completed R18 IoT NTN RF &amp; Demod &amp; RRM test cases (for 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NB-IoT NTN only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</a:t>
                      </a: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RAN5#102 with jumbo CR.</a:t>
                      </a:r>
                      <a:endParaRPr lang="en-US" altLang="en-US" sz="1300" b="0" u="sng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R5-240206</a:t>
                      </a:r>
                      <a:r>
                        <a:rPr lang="en-US" altLang="en-US" sz="130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 R&amp;S: R5-241359</a:t>
                      </a:r>
                      <a:endParaRPr lang="en-US" altLang="en-US" sz="130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36.508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CRs for cl.8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R5-240075; MTK: R5-240215; 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R&amp;S: R5-241347, Keysight: R5-241382, R5-241383, R5-241390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9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36.509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changes needed. TS 36.509 will be removed from the “Impacted existing TS/TR” in revised WID.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TT&amp;MU are introduced for all the R18 NB-IoT NTN RRM test cases. 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technical CRs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.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Nothing for R18 eMTC NTN RRM test cases yet.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R5-240217, 240025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CR to introduce grouping of test cases in cl.5A.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The details for TT&amp;MU for all the R18 NB-IoT&amp;eMTC NTN RF test cases are captured in Annex F of TS 36.521-4 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R5-240076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36.905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TPs are introduced for all the completed R18 NB-IoT and eMTC NTN RF conformance test case.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Keysight: R5-241391</a:t>
                      </a:r>
                      <a:endParaRPr lang="en-US" altLang="en-US" sz="1300" b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0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Done.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3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of TTCN development of the new protocol test cases is tracked in MCC TF160 reports to RAN5/RAN.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683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details of the incomplete test cases in TS 36.521-4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904875"/>
            <a:ext cx="11784965" cy="505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Observations &amp; 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91821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2019300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RF and Demod testing, all the RF and Demod test cases for R18 NB-IoT and eMTC NTN UEs are completed.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452310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close “LTE_NBIOT_eMTC_NTN_req-UEConTest” at RP#103 without completion of R18 eMTC NTN RRM test cases. The RRM test cases for Rel-18 eMTC NTN could be addressed in the corresponding TEI WI once there is clear industry commercialization deployment plan for eMTC NTN in the future.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3208655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testing, all the RRM test cases for R18 NB-IoT NTN UEs are completed, while the RRM test cases for R18 eMTC NTN UEs are not kicked off yet.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36*471"/>
  <p:tag name="TABLE_ENDDRAG_RECT" val="8*44*936*471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3134</Words>
  <Application>WPS 演示</Application>
  <PresentationFormat>Custom</PresentationFormat>
  <Paragraphs>98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Times New Roman</vt:lpstr>
      <vt:lpstr>微软雅黑</vt:lpstr>
      <vt:lpstr>Arial Unicode MS</vt:lpstr>
      <vt:lpstr>Office 主题</vt:lpstr>
      <vt:lpstr>Discussion on the closure of R18 IoT NTN UEConTest WI</vt:lpstr>
      <vt:lpstr>The impacted TS for R18 IoT NTN UEConTest WI</vt:lpstr>
      <vt:lpstr>The details of the incomplete test cases in TS 36.521-4</vt:lpstr>
      <vt:lpstr>Observations &amp; 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1405</cp:revision>
  <dcterms:created xsi:type="dcterms:W3CDTF">2018-09-20T03:53:00Z</dcterms:created>
  <dcterms:modified xsi:type="dcterms:W3CDTF">2024-02-27T06:28:17Z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565304EA515C4D6FAC8049B417DF434D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