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90" r:id="rId3"/>
    <p:sldId id="355" r:id="rId5"/>
    <p:sldId id="419" r:id="rId6"/>
    <p:sldId id="322" r:id="rId7"/>
    <p:sldId id="413" r:id="rId8"/>
    <p:sldId id="420" r:id="rId9"/>
    <p:sldId id="403" r:id="rId10"/>
    <p:sldId id="293" r:id="rId11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209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highlight>
                <a:srgbClr val="FFFF00"/>
              </a:highlight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R5-241634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 27th - Mar 3rd,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657860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3866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454910"/>
            <a:ext cx="5881370" cy="32073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“T1”, IDC problem will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UEs will FAIL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702935"/>
            <a:ext cx="6068060" cy="10941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detect IDC problem with “T1”configuration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809625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“T0/T2” configuration may still detect IDC problem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735580"/>
            <a:ext cx="5881370" cy="2284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“T0/T2”, IDC problem will NOT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UEs with “T0/T2” configuration may still detect IDC problems.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resume logging as expected. And these UEs will FAIL TP2 of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518150"/>
            <a:ext cx="6068060" cy="10306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NOT detect IDC problem with “T0/T2”configuration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36.300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UE informs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068493" y="625570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85495"/>
            <a:ext cx="11749088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cl.5.7.4.2 in TS 38.331, UE detecting IDC problem will providing IDC assistance information in RRC_CONNECTED if the UE was configured to do so.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910080"/>
            <a:ext cx="10570210" cy="30918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10038080" y="191960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5.7.4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5684520"/>
            <a:ext cx="10477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771650"/>
            <a:ext cx="11721465" cy="48018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to confirm UE detects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20725"/>
            <a:ext cx="1191069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If UEAssistanceInformation message including IDC-Assistance-r16 is received by NW/SS, it is confirmed that UE can detect IDC problem.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10479405" y="2035810"/>
            <a:ext cx="142684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make DUT (NOT) detect IDC problem?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" y="3686175"/>
            <a:ext cx="6892925" cy="24085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When checking whether UE will resume logging when IDC problem is resolved, if UE does NOT detect IDC problem in RRC_CONNECTED with some configuration, to configure the IDLE UE with </a:t>
            </a:r>
            <a:r>
              <a:rPr lang="en-US" altLang="zh-CN" sz="2400" u="sng" noProof="0" dirty="0">
                <a:solidFill>
                  <a:srgbClr val="FF0000"/>
                </a:solidFill>
                <a:latin typeface="+mn-lt"/>
                <a:sym typeface="+mn-ea"/>
              </a:rPr>
              <a:t>the same configuration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in RRC_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CONNECTED to make the UE NOT detect IDC problem in RRC_IDLE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1134110"/>
            <a:ext cx="7316470" cy="2456180"/>
          </a:xfrm>
          <a:prstGeom prst="rect">
            <a:avLst/>
          </a:prstGeom>
          <a:noFill/>
        </p:spPr>
        <p:txBody>
          <a:bodyPr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When checking whether UE will suspends measurement logging when IDC problem is detected, i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 UE detects IDC problem in RRC_CONNECTED with some configuration, to configure the IDLE UE</a:t>
            </a:r>
            <a:r>
              <a:rPr lang="en-US" altLang="zh-CN" sz="2400" noProof="0" dirty="0"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with </a:t>
            </a:r>
            <a:r>
              <a:rPr kumimoji="0" lang="en-US" altLang="zh-CN" sz="2400" u="sng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rPr>
              <a:t>the same configuration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in RRC_</a:t>
            </a:r>
            <a:r>
              <a:rPr lang="en-US" altLang="zh-CN" sz="2400" noProof="0" dirty="0">
                <a:latin typeface="+mn-lt"/>
                <a:sym typeface="+mn-ea"/>
              </a:rPr>
              <a:t>CONNECTED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make the UE detect IDC problem in </a:t>
            </a:r>
            <a:r>
              <a:rPr lang="en-US" altLang="zh-CN" sz="2400" noProof="0" dirty="0">
                <a:latin typeface="+mn-lt"/>
                <a:sym typeface="+mn-ea"/>
              </a:rPr>
              <a:t>RRC_IDLE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7326630" y="674370"/>
          <a:ext cx="4864100" cy="601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720590" imgH="5156200" progId="Visio.Drawing.11">
                  <p:embed/>
                </p:oleObj>
              </mc:Choice>
              <mc:Fallback>
                <p:oleObj name="" r:id="rId1" imgW="4720590" imgH="51562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26630" y="674370"/>
                        <a:ext cx="4864100" cy="601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335" y="6369050"/>
            <a:ext cx="8081645" cy="4540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details of “Main behaviour”, see related CR R5-240095r1</a:t>
            </a:r>
            <a:endParaRPr kumimoji="0" lang="en-US" altLang="zh-CN" sz="2400" b="1" kern="1200" cap="none" spc="0" normalizeH="0" baseline="0" noProof="0" dirty="0">
              <a:highlight>
                <a:srgbClr val="FFFF00"/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2660</Words>
  <Application>WPS 演示</Application>
  <PresentationFormat>Custom</PresentationFormat>
  <Paragraphs>53</Paragraphs>
  <Slides>8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Visio.Drawing.11</vt:lpstr>
      <vt:lpstr>Discussion on handling of MDT IDC problem</vt:lpstr>
      <vt:lpstr>UEs with good IDC mechanism may fail TC 8.1.6.1.2.14</vt:lpstr>
      <vt:lpstr>UEs with “T0/T2” configuration may still detect IDC problem</vt:lpstr>
      <vt:lpstr>How IDC problems happened?</vt:lpstr>
      <vt:lpstr>How UE informs IDC problems?</vt:lpstr>
      <vt:lpstr>How to confirm UE detects IDC problems?</vt:lpstr>
      <vt:lpstr>How to make DUT (NOT) detect IDC problem?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1378</cp:revision>
  <dcterms:created xsi:type="dcterms:W3CDTF">2018-09-20T03:53:00Z</dcterms:created>
  <dcterms:modified xsi:type="dcterms:W3CDTF">2024-02-29T18:49:39Z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F4CBC9250DE5424EBE086A7AA47AF664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