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5BE0B-4BEE-4EBA-A667-AA45804A1D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57C0E6C-E0AD-45D1-BA31-12363C78D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4A98F-CB8F-49BB-B064-C79D7039E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D3EFD4-59F8-470E-94D4-1D1F5C9E4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C03328-0110-4158-85B9-58D961D3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4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7A4321-16EE-4E4A-96E3-31539C093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6569E2-C962-4F59-97AA-5F36D25B97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D3F6F0-2D4B-41E3-9FA7-E48E2B75E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9DB32E-64EC-4152-A037-91FC03C2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920E09-EBCD-41D2-B8B1-21BCCCB5F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768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63B3FE-D70B-40CC-A608-AB2C0EDD0A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235DE-9A92-43D6-A7BB-5879AE4B4D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668EC-6EEE-442E-B4E3-C8913CE0C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3F2AEC-F75C-474E-9F8E-E1759BFBB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5D514-5CC1-44A8-9E73-1B508239B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804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74D88-71A9-4D29-B6D0-227B6E6D1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5DC08-B387-4DD6-A634-D7A104BF9A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FC0320-614B-4703-8C51-AA10F2AA1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43286-9E8F-4D03-8B19-83092C65B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2FC4F4-833F-4D50-93C0-7FA367C40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5585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D5DEC-EF0F-4135-AFB8-0EBDF8495B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1BA17C-6FF1-4BEE-A7AD-AFD9B93AE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901879-A143-46E1-AF89-ABEC81B4A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A47E6-8663-4BA3-9C33-D7B6C563A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DDA9E-3CC3-4220-B686-CF420DF17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66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49451-4761-46E9-8EB5-9FF626F40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03F5-5BB6-44C1-87DD-1328E60F9A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EC09-A3C4-4A39-B2C5-49E8F1E28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A880FD-318E-4CB5-B56F-F0B80EAD1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8FFE2-3142-4FD2-9F11-5138CFE6D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6660ED-690B-434B-AF06-E2AF5745A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074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CFD3-0659-49AC-BE61-CF49CB66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5C87BC-01DC-4006-920D-DC2EDFDDD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A2CD3-6099-4E8C-A0F8-C9F1DE160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2B14C7-9395-4354-819C-983A027672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B2D36F-7848-4164-B1F1-EC86BF2F0E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88359-B002-4554-9B43-A797A9679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5FC94A-85BB-43DC-9237-A26ED850F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4BDFB9-CBFD-48FC-AD29-903B9518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4759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DD99F-FA33-49D0-93F5-2277717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C0B7EA-F983-4055-A68B-227C885BF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D221D8-14F6-451F-ABE0-6327AB3DB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366-BF64-4A36-B4DE-073029091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2043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B208827-C560-4A59-A2BF-D669C29E2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765AFC-85C3-4FFF-BE5B-80B659BFB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D77AF9-3CC6-4305-930E-DBD6C4EC6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070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9A012-059E-4B5F-B855-EBF26BE19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72DF5-D4DA-4F24-9EC0-E2D3CAE3A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80732B-5577-42C8-9496-F978E22BE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468FDF-51EC-4068-B8B2-D83ECCDEE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1C947-69F4-44B2-B08A-E4E1991C7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010F9B-225B-4AC4-AC1D-C0D2724B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650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6E1558-C609-4262-9884-4B8B1D846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18EA5C-D9A1-4EC4-9948-7A8C4B98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F4DF5D-20A6-42ED-A7BB-3EB2991C33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647536-5852-481D-B127-D117ECD23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AB5F69-DEA6-4544-A1AA-71BD26EDC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B67D1E-F9D7-4A57-9D75-99A44A8D9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0741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C8C917-945F-473A-8F6F-137BB7705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C0926-76B2-4966-8828-D6793DBA0C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0FD6A8-0415-4A6A-9B99-8E97903BB9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953E7-71E0-499E-B571-B37DCFBBDECD}" type="datetimeFigureOut">
              <a:rPr lang="en-GB" smtClean="0"/>
              <a:t>01/03/2024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5DB882-D5DC-4BDC-A3C9-2725EE0ED3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9E075-D823-436D-B13A-1080E5F228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D10E9-9FDD-43FA-97F8-DE427123C8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8722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23FD6-3404-4327-A6F9-337108081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2678"/>
            <a:ext cx="10515600" cy="646929"/>
          </a:xfrm>
        </p:spPr>
        <p:txBody>
          <a:bodyPr>
            <a:noAutofit/>
          </a:bodyPr>
          <a:lstStyle/>
          <a:p>
            <a:pPr algn="ctr"/>
            <a:r>
              <a:rPr lang="sv-SE" sz="2800" dirty="0"/>
              <a:t>WP </a:t>
            </a:r>
            <a:r>
              <a:rPr lang="en-US" altLang="zh-CN" sz="2800" dirty="0"/>
              <a:t>RF Tx Rx Range2</a:t>
            </a:r>
            <a:r>
              <a:rPr lang="sv-SE" sz="2800" dirty="0"/>
              <a:t> (TS 38.521-2) - RAN5#102 (</a:t>
            </a:r>
            <a:r>
              <a:rPr lang="en-US" altLang="zh-CN" sz="2800" dirty="0"/>
              <a:t>Feb-24</a:t>
            </a:r>
            <a:r>
              <a:rPr lang="sv-SE" sz="2800" dirty="0"/>
              <a:t>)</a:t>
            </a:r>
            <a:br>
              <a:rPr lang="sv-SE" sz="2800" dirty="0"/>
            </a:br>
            <a:r>
              <a:rPr lang="sv-SE" sz="4000" dirty="0"/>
              <a:t>SA NR (Option 2)</a:t>
            </a:r>
            <a:br>
              <a:rPr lang="sv-SE" sz="2800" dirty="0"/>
            </a:br>
            <a:endParaRPr lang="en-GB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9ACEB8-BC4E-4256-ADE9-E2CC81C368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9607"/>
            <a:ext cx="10515600" cy="5353236"/>
          </a:xfrm>
        </p:spPr>
        <p:txBody>
          <a:bodyPr>
            <a:normAutofit/>
          </a:bodyPr>
          <a:lstStyle/>
          <a:p>
            <a:r>
              <a:rPr lang="en-US" dirty="0"/>
              <a:t>Progress</a:t>
            </a:r>
          </a:p>
          <a:p>
            <a:pPr lvl="1"/>
            <a:r>
              <a:rPr lang="en-US" dirty="0"/>
              <a:t>75%(+8) completion is achieved</a:t>
            </a:r>
          </a:p>
          <a:p>
            <a:pPr lvl="1"/>
            <a:r>
              <a:rPr lang="sv-SE" altLang="zh-CN" dirty="0"/>
              <a:t>A few </a:t>
            </a:r>
            <a:r>
              <a:rPr lang="sv-SE" altLang="zh-CN" b="1" dirty="0"/>
              <a:t>single carrier test cases </a:t>
            </a:r>
            <a:r>
              <a:rPr lang="sv-SE" altLang="zh-CN" dirty="0"/>
              <a:t>are pending further analysis</a:t>
            </a:r>
          </a:p>
          <a:p>
            <a:pPr lvl="1"/>
            <a:r>
              <a:rPr lang="sv-SE" altLang="zh-CN" dirty="0"/>
              <a:t>Most intra-band contiguous </a:t>
            </a:r>
            <a:r>
              <a:rPr lang="sv-SE" altLang="zh-CN" b="1" dirty="0"/>
              <a:t>CA test cases </a:t>
            </a:r>
            <a:r>
              <a:rPr lang="sv-SE" altLang="zh-CN" dirty="0"/>
              <a:t>for &lt;=4CC and &lt;=400MHz aggregate channel bandwidth are completed</a:t>
            </a:r>
          </a:p>
          <a:p>
            <a:pPr lvl="1"/>
            <a:r>
              <a:rPr lang="sv-SE" altLang="zh-CN" dirty="0"/>
              <a:t>For </a:t>
            </a:r>
            <a:r>
              <a:rPr lang="sv-SE" altLang="zh-CN" b="1" dirty="0"/>
              <a:t>UL-MIMO test cases </a:t>
            </a:r>
            <a:r>
              <a:rPr lang="sv-SE" altLang="zh-CN" dirty="0"/>
              <a:t>the progress is </a:t>
            </a:r>
            <a:r>
              <a:rPr lang="sv-SE" altLang="zh-CN"/>
              <a:t>relatively slow</a:t>
            </a:r>
            <a:r>
              <a:rPr lang="sv-SE" altLang="zh-CN" dirty="0"/>
              <a:t>, but there is not any key issue identified.</a:t>
            </a:r>
          </a:p>
          <a:p>
            <a:r>
              <a:rPr lang="sv-SE" dirty="0"/>
              <a:t>O</a:t>
            </a:r>
            <a:r>
              <a:rPr lang="en-GB" dirty="0"/>
              <a:t>pen issues for RAN5 attention</a:t>
            </a:r>
          </a:p>
          <a:p>
            <a:pPr lvl="1"/>
            <a:r>
              <a:rPr lang="en-US" dirty="0"/>
              <a:t>N/A</a:t>
            </a:r>
          </a:p>
        </p:txBody>
      </p:sp>
    </p:spTree>
    <p:extLst>
      <p:ext uri="{BB962C8B-B14F-4D97-AF65-F5344CB8AC3E}">
        <p14:creationId xmlns:p14="http://schemas.microsoft.com/office/powerpoint/2010/main" val="2303467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85</Words>
  <Application>Microsoft Office PowerPoint</Application>
  <PresentationFormat>宽屏</PresentationFormat>
  <Paragraphs>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Arial</vt:lpstr>
      <vt:lpstr>Calibri</vt:lpstr>
      <vt:lpstr>Calibri Light</vt:lpstr>
      <vt:lpstr>Office Theme</vt:lpstr>
      <vt:lpstr>WP RF Tx Rx Range2 (TS 38.521-2) - RAN5#102 (Feb-24) SA NR (Option 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 user</dc:creator>
  <cp:lastModifiedBy>Huawei-Chunying Gu</cp:lastModifiedBy>
  <cp:revision>57</cp:revision>
  <dcterms:created xsi:type="dcterms:W3CDTF">2019-05-16T22:21:00Z</dcterms:created>
  <dcterms:modified xsi:type="dcterms:W3CDTF">2024-03-01T09:03:46Z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(3)dGkSVdm+f8riYPz7psrD4DJt5kTP1rlm008Wv7n8gYKySGE71fWEf/kFkrlxe35RcBccyMId
n5C0S97ZnqZcpytDR7sTsV5i6ieyAL7cQl8hexgHotDQUeyQOAWsH3DsXCiQL64lwnmx41aQ
WCBta1XdpALJDSSPLBmcC/n+OFAvFsuPdE+9Sr0R8XRPI3O6krd8AdzLhcJ9RGAFTmdoPLpm
qxa1Lv6gWJfLSxVDKx</vt:lpwstr>
  </property>
  <property fmtid="{D5CDD505-2E9C-101B-9397-08002B2CF9AE}" pid="3" name="_2015_ms_pID_7253431">
    <vt:lpwstr>mROgY0J2qZ5xzzgsuAdZ1MFjYgj8BRORIug+sOsqV84vRb7qNSMZuw
NmYSpkqchsE6Zyu0DO89qAKgFwVhuAFfWggukuZVMH1TFvB0vsytNJB0qAz99EGgMvQwwgF7
nVmLfWrYcoap2X3wskTktg09q8MaYoxioUers182RnvIA+P3R7Vc2fz7oSR3bkZQihw23h5y
sUX6Xyr2JtdqXpERwwy7d3U5xuISMCiMC/S1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1709108179</vt:lpwstr>
  </property>
</Properties>
</file>