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1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en-US" altLang="zh-CN" sz="2800" dirty="0"/>
              <a:t>RF Tx Rx Range1 </a:t>
            </a:r>
            <a:r>
              <a:rPr lang="sv-SE" sz="2800" dirty="0"/>
              <a:t>(TS 38.521</a:t>
            </a:r>
            <a:r>
              <a:rPr lang="en-US" altLang="zh-CN" sz="2800" dirty="0"/>
              <a:t>-1</a:t>
            </a:r>
            <a:r>
              <a:rPr lang="sv-SE" sz="2800" dirty="0"/>
              <a:t>) - RAN5#102 (Feb-24)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The overall progress remains 99%.</a:t>
            </a:r>
          </a:p>
          <a:p>
            <a:pPr lvl="1"/>
            <a:r>
              <a:rPr lang="en-US" altLang="zh-CN" dirty="0"/>
              <a:t>The only incomplete test case is UL-MIMO coherent, for which more analysis is needed regarding MU/TT for </a:t>
            </a:r>
            <a:r>
              <a:rPr lang="en-US" altLang="zh-CN"/>
              <a:t>phase measurement.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r>
              <a:rPr lang="en-US" altLang="zh-CN" dirty="0"/>
              <a:t>N/A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63</Words>
  <Application>Microsoft Office PowerPoint</Application>
  <PresentationFormat>宽屏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Calibri</vt:lpstr>
      <vt:lpstr>Calibri Light</vt:lpstr>
      <vt:lpstr>Office Theme</vt:lpstr>
      <vt:lpstr>WP RF Tx Rx Range1 (TS 38.521-1) - RAN5#102 (Feb-24)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Huawei-Chunying Gu</cp:lastModifiedBy>
  <cp:revision>46</cp:revision>
  <dcterms:created xsi:type="dcterms:W3CDTF">2019-05-16T22:21:00Z</dcterms:created>
  <dcterms:modified xsi:type="dcterms:W3CDTF">2024-03-01T09:11:10Z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(3)SIJctDE9qB0NtE3hxjcD5ny+Efomuw669/kQy03UzQH8dZFdEqY4pwBqxIdz79dFsLY42Ou7
T5ZPEGcywjgE0sl25ybbFhvkms4ZCFTMfbGg4jdvRrGlYHFAOAb1Y1Yq4nb6gTO846Y6F3F9
BRs1W442n2/Klj8d+7JtJIIPoQK2MoJNIh5Rdup9Zm+ZlR0kreutgcaWf2Y/Iq6bDwqAm+Ml
qH+CHiuMcn+S1O4433</vt:lpwstr>
  </property>
  <property fmtid="{D5CDD505-2E9C-101B-9397-08002B2CF9AE}" pid="3" name="_2015_ms_pID_7253431">
    <vt:lpwstr>DD7CPZ2SAM0jsOTsI8DXFQaFyDj9isy9TybCsz3iAQ6/OHEyXCHRtY
JTQIWglXqdtByTXfZyPIKdjPhOIN25FcMMROFQACGmQswt3CQwKGfBXyxFd0pGWSKVZjKWea
Dx26hjVjAYXrdFqMwXT/O8DP/myOgRg6Ekn4/zAdOIPyd0Bjtrf4czq0WX7qx0YJJJN8gxFR
ZdqoWrilkZEYl20wZ6sxUDhFlH/uywTSxz7w</vt:lpwstr>
  </property>
  <property fmtid="{D5CDD505-2E9C-101B-9397-08002B2CF9AE}" pid="4" name="_2015_ms_pID_7253432">
    <vt:lpwstr>ZQ==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1709108179</vt:lpwstr>
  </property>
</Properties>
</file>