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290" r:id="rId3"/>
    <p:sldId id="355" r:id="rId5"/>
    <p:sldId id="418" r:id="rId6"/>
    <p:sldId id="293" r:id="rId7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Way Forward for R18 IoT NTN WI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</a:t>
            </a:r>
            <a:r>
              <a:rPr lang="en-US" altLang="zh-CN" sz="2800" dirty="0">
                <a:ea typeface="宋体" panose="02010600030101010101" pitchFamily="2" charset="-122"/>
                <a:sym typeface="+mn-ea"/>
              </a:rPr>
              <a:t>, MediaTek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101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R5-237674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Chicago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Nov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13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17, 2023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algn="l"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The scope for TS 36.521-4 (v18.0.0)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940" y="613410"/>
            <a:ext cx="11356340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There is alredy clear and urgent industry commercialization deployment plan for NB-IoT NTN, but no clear deployment plan for eMTC NTN yet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940" y="1400175"/>
            <a:ext cx="11882755" cy="1091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WF 1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TS 36.521-4 (v18.0.0) will mainly focus on NB-IoT NTN. </a:t>
            </a:r>
            <a:r>
              <a:rPr lang="en-US" altLang="zh-CN" sz="2400" u="sng" noProof="0" dirty="0">
                <a:latin typeface="+mn-lt"/>
                <a:sym typeface="+mn-ea"/>
              </a:rPr>
              <a:t>Once there is clear industry commercialization deployment plan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eMTC NTN in the future, eMTC NTN could be well covered and polished in the future released versions for TS 36.521-4 .</a:t>
            </a:r>
            <a:endParaRPr kumimoji="0" lang="en-US" altLang="zh-CN" sz="2400" u="sng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940" y="2522855"/>
            <a:ext cx="11997690" cy="175831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2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As per RAN4 Reply-LS “on applicability of UE demodulation and CSI requirements for IoT-NTN UE” to RAN5 (R5-236039), according to RAN2 specification TS 36.306 Clause 4.3.38.1, the field “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ntn-Connectivity-EPC-r17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 indicates whether the UE supports NTN access, and is only applicable if the UE supports </a:t>
            </a:r>
            <a:r>
              <a:rPr kumimoji="0" lang="en-US" altLang="zh-CN" sz="2400" i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ce-ModeA-r13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or any </a:t>
            </a:r>
            <a:r>
              <a:rPr kumimoji="0" lang="en-US" altLang="zh-CN" sz="2400" i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ue-Category-NB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 </a:t>
            </a:r>
            <a:r>
              <a:rPr lang="en-US" altLang="zh-CN" sz="2400" noProof="0" dirty="0">
                <a:latin typeface="+mn-lt"/>
                <a:sym typeface="+mn-ea"/>
              </a:rPr>
              <a:t>As per R4 Reply-LS (R5-236039), there are no Category M1 NTN UEs only supporting NTN access.</a:t>
            </a:r>
            <a:endParaRPr lang="en-US" altLang="zh-CN" sz="2400" noProof="0" dirty="0">
              <a:latin typeface="+mn-lt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940" y="4377690"/>
            <a:ext cx="11882755" cy="22072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WF 2.1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There are</a:t>
            </a:r>
            <a:r>
              <a:rPr lang="en-US" altLang="zh-CN" sz="2400" u="sng" noProof="0" dirty="0">
                <a:latin typeface="+mn-lt"/>
                <a:sym typeface="+mn-ea"/>
              </a:rPr>
              <a:t> no eMTC IoT NTN UEs NOT supporting TN access defined in 3GPP specs so far unless otherwise stated in the future released 3GPP specs. </a:t>
            </a:r>
            <a:endParaRPr lang="en-US" altLang="zh-CN" sz="2400" u="sng" noProof="0" dirty="0">
              <a:latin typeface="+mn-lt"/>
              <a:sym typeface="+mn-ea"/>
            </a:endParaRPr>
          </a:p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u="sng" noProof="0" dirty="0">
                <a:latin typeface="+mn-lt"/>
                <a:sym typeface="+mn-ea"/>
              </a:rPr>
              <a:t> </a:t>
            </a:r>
            <a:r>
              <a:rPr lang="en-US" altLang="zh-CN" sz="2400" b="1" u="sng" noProof="0" dirty="0">
                <a:latin typeface="+mn-lt"/>
                <a:sym typeface="+mn-ea"/>
              </a:rPr>
              <a:t>WF 2.2</a:t>
            </a:r>
            <a:r>
              <a:rPr lang="en-US" altLang="zh-CN" sz="2400" u="sng" noProof="0" dirty="0">
                <a:latin typeface="+mn-lt"/>
                <a:sym typeface="+mn-ea"/>
              </a:rPr>
              <a:t>: For the IoT NTN UEs, </a:t>
            </a:r>
            <a:endParaRPr lang="en-US" altLang="zh-CN" sz="2400" u="sng" noProof="0" dirty="0">
              <a:latin typeface="+mn-lt"/>
              <a:sym typeface="+mn-ea"/>
            </a:endParaRPr>
          </a:p>
          <a:p>
            <a:pPr marL="800100" marR="0" lvl="1" indent="-34290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ü"/>
              <a:defRPr/>
            </a:pPr>
            <a:r>
              <a:rPr lang="en-US" altLang="zh-CN" sz="2400" u="sng" noProof="0" dirty="0">
                <a:latin typeface="+mn-lt"/>
                <a:sym typeface="+mn-ea"/>
              </a:rPr>
              <a:t>for t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he NTN access testing, the test cases in TS 36.521-4 (v18.0.0) apply to both NGSO and GSO(with inclination different from zero)/</a:t>
            </a:r>
            <a:r>
              <a:rPr kumimoji="0" lang="en-US" altLang="zh-CN" sz="2400" u="sng" baseline="0" noProof="0" dirty="0">
                <a:solidFill>
                  <a:schemeClr val="tx1"/>
                </a:solidFill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GEO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UEs. </a:t>
            </a:r>
            <a:endParaRPr kumimoji="0" lang="en-US" altLang="zh-CN" sz="2400" u="sng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800100" marR="0" lvl="1" indent="-34290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ü"/>
              <a:defRPr/>
            </a:pP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for the TN access testing, TS 36.521-1 is still applied.</a:t>
            </a:r>
            <a:endParaRPr kumimoji="0" lang="en-US" altLang="zh-CN" sz="2400" u="sng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algn="l"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AT commands or preconfigured means adoption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940" y="836930"/>
            <a:ext cx="11356340" cy="1091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As endorsed in Way forward RP-232682, “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Further discuss TE-emulated channel model with delay and Doppler shifts matching the satellite propagator model in future release i.e. Rel-19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940" y="2253615"/>
            <a:ext cx="11882755" cy="28352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WF 3.1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or the RF/RRM/Demod test cases in TS 36.521-4 (v18.y.z) and TS 36.521-3(v18.y.z), AT commands or other preconfigured means are adopted to fix the constant zero/non-zero doppler and constant non-zero delay issues. </a:t>
            </a:r>
            <a:endParaRPr lang="en-US" altLang="zh-CN" sz="2400" u="sng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sz="2400" u="sng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400" b="1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WF 3.2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: For the furture release IoT NTN UEs (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i.e. Rel-19</a:t>
            </a:r>
            <a:r>
              <a:rPr lang="en-US" altLang="zh-CN" sz="2400" u="sng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), AT commands or any other preconfigured means shall be considered to be terminated and replaced with TE-emulated channel model method once TE-emulated channel model with dealy and Doppler shifts matching the satellite propagator model is available.  </a:t>
            </a:r>
            <a:endParaRPr kumimoji="0" lang="en-US" altLang="zh-CN" sz="2400" u="sng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2174</Words>
  <Application>WPS 演示</Application>
  <PresentationFormat>Custom</PresentationFormat>
  <Paragraphs>30</Paragraphs>
  <Slides>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Wingdings</vt:lpstr>
      <vt:lpstr>微软雅黑</vt:lpstr>
      <vt:lpstr>Arial Unicode MS</vt:lpstr>
      <vt:lpstr>Office 主题</vt:lpstr>
      <vt:lpstr>Way Forward for R18 IoT NTN WI</vt:lpstr>
      <vt:lpstr>The scope for TS 36.521-4 (v18.0.0)</vt:lpstr>
      <vt:lpstr>AT commands or preconfigured means adoption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1341</cp:revision>
  <dcterms:created xsi:type="dcterms:W3CDTF">2018-09-20T03:53:00Z</dcterms:created>
  <dcterms:modified xsi:type="dcterms:W3CDTF">2023-11-16T20:42:26Z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E6DDE40D4B264F4F846ECEAF5EE481C7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