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0"/>
  </p:notesMasterIdLst>
  <p:handoutMasterIdLst>
    <p:handoutMasterId r:id="rId11"/>
  </p:handoutMasterIdLst>
  <p:sldIdLst>
    <p:sldId id="341" r:id="rId2"/>
    <p:sldId id="867" r:id="rId3"/>
    <p:sldId id="890" r:id="rId4"/>
    <p:sldId id="887" r:id="rId5"/>
    <p:sldId id="888" r:id="rId6"/>
    <p:sldId id="891" r:id="rId7"/>
    <p:sldId id="889" r:id="rId8"/>
    <p:sldId id="892" r:id="rId9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6A9F7374-321B-4497-B598-F42D79E450A4}"/>
    <pc:docChg chg="modSld">
      <pc:chgData name="Olivier Genoud" userId="e3287607-b312-4221-8c8d-a6943b641987" providerId="ADAL" clId="{6A9F7374-321B-4497-B598-F42D79E450A4}" dt="2023-11-15T15:55:22.332" v="9" actId="20577"/>
      <pc:docMkLst>
        <pc:docMk/>
      </pc:docMkLst>
      <pc:sldChg chg="modSp mod">
        <pc:chgData name="Olivier Genoud" userId="e3287607-b312-4221-8c8d-a6943b641987" providerId="ADAL" clId="{6A9F7374-321B-4497-B598-F42D79E450A4}" dt="2023-11-15T14:28:43.965" v="4" actId="20577"/>
        <pc:sldMkLst>
          <pc:docMk/>
          <pc:sldMk cId="1584786579" sldId="887"/>
        </pc:sldMkLst>
        <pc:spChg chg="mod">
          <ac:chgData name="Olivier Genoud" userId="e3287607-b312-4221-8c8d-a6943b641987" providerId="ADAL" clId="{6A9F7374-321B-4497-B598-F42D79E450A4}" dt="2023-11-15T14:28:43.965" v="4" actId="20577"/>
          <ac:spMkLst>
            <pc:docMk/>
            <pc:sldMk cId="1584786579" sldId="88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6A9F7374-321B-4497-B598-F42D79E450A4}" dt="2023-11-15T15:55:22.332" v="9" actId="20577"/>
        <pc:sldMkLst>
          <pc:docMk/>
          <pc:sldMk cId="2835461262" sldId="888"/>
        </pc:sldMkLst>
        <pc:spChg chg="mod">
          <ac:chgData name="Olivier Genoud" userId="e3287607-b312-4221-8c8d-a6943b641987" providerId="ADAL" clId="{6A9F7374-321B-4497-B598-F42D79E450A4}" dt="2023-11-15T15:55:22.332" v="9" actId="20577"/>
          <ac:spMkLst>
            <pc:docMk/>
            <pc:sldMk cId="2835461262" sldId="888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666689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46075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43076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96876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521167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8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256039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Chicago, USA – 13th to 17th November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RAN5#101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RAN5#101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15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November 2023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8"/>
            <a:ext cx="10823230" cy="49161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Workshop#63 follow-up:</a:t>
            </a:r>
          </a:p>
          <a:p>
            <a:pPr lvl="1"/>
            <a:r>
              <a:rPr lang="en-GB" altLang="en-US" dirty="0"/>
              <a:t>Review of Action Points </a:t>
            </a:r>
            <a:endParaRPr lang="en-GB" altLang="en-US" sz="1800" b="1" dirty="0"/>
          </a:p>
          <a:p>
            <a:pPr lvl="1" eaLnBrk="1" hangingPunct="1"/>
            <a:endParaRPr lang="en-GB" altLang="en-US" dirty="0"/>
          </a:p>
          <a:p>
            <a:pPr eaLnBrk="1" hangingPunct="1"/>
            <a:r>
              <a:rPr lang="en-GB" altLang="en-US" b="1" dirty="0"/>
              <a:t> NR/5GC TC 11.4.1:  </a:t>
            </a:r>
          </a:p>
          <a:p>
            <a:pPr lvl="1" eaLnBrk="1" hangingPunct="1"/>
            <a:r>
              <a:rPr lang="en-GB" altLang="en-US" dirty="0"/>
              <a:t>R5-236506 + R5s230748 (R&amp;S) ; R5s230682 (Keysight)</a:t>
            </a:r>
          </a:p>
          <a:p>
            <a:pPr lvl="1" eaLnBrk="1" hangingPunct="1"/>
            <a:endParaRPr lang="en-GB" altLang="en-US" dirty="0"/>
          </a:p>
          <a:p>
            <a:pPr eaLnBrk="1" hangingPunct="1"/>
            <a:r>
              <a:rPr lang="en-GB" altLang="en-US" b="1" dirty="0"/>
              <a:t> NR/5GC TC 6.3.1.7:  </a:t>
            </a:r>
          </a:p>
          <a:p>
            <a:pPr lvl="1" eaLnBrk="1" hangingPunct="1"/>
            <a:r>
              <a:rPr lang="en-GB" altLang="en-US" dirty="0"/>
              <a:t>R5-236447r1 + R5s230786 (R&amp;S) ; R5s230780 (Keysight)</a:t>
            </a:r>
          </a:p>
          <a:p>
            <a:pPr lvl="1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 Action 63.1:</a:t>
            </a:r>
          </a:p>
          <a:p>
            <a:pPr lvl="1"/>
            <a:r>
              <a:rPr lang="en-GB" altLang="en-US" sz="2400" dirty="0"/>
              <a:t>TF160: To check the MCX core spec to see if we can keep the current type definition order discussed in R5w230312. By 31st October.</a:t>
            </a:r>
          </a:p>
          <a:p>
            <a:pPr lvl="1"/>
            <a:r>
              <a:rPr lang="en-GB" altLang="en-US" dirty="0"/>
              <a:t>=&gt; Done, R5-236325 submitted at RAN5#101. </a:t>
            </a:r>
            <a:endParaRPr lang="en-GB" altLang="en-US" b="1" dirty="0"/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Workshop#63 follow-up – MCX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1986546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63</a:t>
            </a:r>
            <a:r>
              <a:rPr lang="en-GB" altLang="en-US" sz="2800" b="1" dirty="0"/>
              <a:t>.2: </a:t>
            </a:r>
          </a:p>
          <a:p>
            <a:pPr lvl="1" eaLnBrk="1" hangingPunct="1"/>
            <a:r>
              <a:rPr lang="en-GB" altLang="en-US" dirty="0"/>
              <a:t>TF160: To provide a draft TTCN implementation proposed in R5w230305 for the RRC Idle changes. By 25th October.</a:t>
            </a:r>
          </a:p>
          <a:p>
            <a:pPr lvl="1" eaLnBrk="1" hangingPunct="1"/>
            <a:r>
              <a:rPr lang="en-GB" altLang="en-US" dirty="0"/>
              <a:t>=&gt; Done on 25</a:t>
            </a:r>
            <a:r>
              <a:rPr lang="en-GB" altLang="en-US" baseline="30000" dirty="0"/>
              <a:t>th</a:t>
            </a:r>
            <a:r>
              <a:rPr lang="en-GB" altLang="en-US" dirty="0"/>
              <a:t> Oct.</a:t>
            </a:r>
          </a:p>
          <a:p>
            <a:pPr lvl="1" eaLnBrk="1" hangingPunct="1"/>
            <a:endParaRPr lang="en-GB" altLang="en-US" dirty="0"/>
          </a:p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63</a:t>
            </a:r>
            <a:r>
              <a:rPr lang="en-GB" altLang="en-US" sz="2800" b="1" dirty="0"/>
              <a:t>.3: </a:t>
            </a:r>
          </a:p>
          <a:p>
            <a:pPr lvl="1" eaLnBrk="1" hangingPunct="1"/>
            <a:r>
              <a:rPr lang="en-GB" altLang="en-US" dirty="0"/>
              <a:t>SS Vendors: To test the draft TTCN implementation proposed in R5w230305 for the RRC Idle changes. By 10th November.</a:t>
            </a:r>
          </a:p>
          <a:p>
            <a:pPr lvl="1" eaLnBrk="1" hangingPunct="1"/>
            <a:r>
              <a:rPr lang="en-GB" altLang="en-US" dirty="0"/>
              <a:t>=&gt; Some feedback on testing received from: Anritsu, R&amp;S.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115403" y="0"/>
            <a:ext cx="988972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Workshop#63 follow-up – AP#100.02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58478657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 Action 63.4:</a:t>
            </a:r>
          </a:p>
          <a:p>
            <a:pPr lvl="1"/>
            <a:r>
              <a:rPr lang="en-GB" altLang="en-US" sz="2400" dirty="0"/>
              <a:t>TF160: To provide a list of affected test cases, and the TTCN changes, proposed in R5w230306r1 to resolve the intra-frequency clash. By 25th October.</a:t>
            </a:r>
          </a:p>
          <a:p>
            <a:pPr lvl="1"/>
            <a:r>
              <a:rPr lang="en-GB" altLang="en-US" dirty="0"/>
              <a:t>=&gt; Done on 25</a:t>
            </a:r>
            <a:r>
              <a:rPr lang="en-GB" altLang="en-US" baseline="30000" dirty="0"/>
              <a:t>th</a:t>
            </a:r>
            <a:r>
              <a:rPr lang="en-GB" altLang="en-US" dirty="0"/>
              <a:t> Oct.</a:t>
            </a:r>
          </a:p>
          <a:p>
            <a:pPr lvl="1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63</a:t>
            </a:r>
            <a:r>
              <a:rPr lang="en-GB" altLang="en-US" sz="2800" b="1" dirty="0"/>
              <a:t>.5: </a:t>
            </a:r>
          </a:p>
          <a:p>
            <a:pPr lvl="1" eaLnBrk="1" hangingPunct="1"/>
            <a:r>
              <a:rPr lang="en-GB" altLang="en-US" dirty="0"/>
              <a:t>SS Vendors: To test the draft TTCN implementation proposed in R5w230306r1 to resolve the intra-frequency clash. By 10th November.</a:t>
            </a:r>
          </a:p>
          <a:p>
            <a:pPr lvl="1" eaLnBrk="1" hangingPunct="1"/>
            <a:r>
              <a:rPr lang="en-GB" altLang="en-US" dirty="0"/>
              <a:t>=&gt; Some feedback on testing received from: Anritsu, R&amp;S.</a:t>
            </a:r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319596" y="0"/>
            <a:ext cx="9871969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Workshop#63 follow-up – AP#99.02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83546126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 Action 63.6:</a:t>
            </a:r>
          </a:p>
          <a:p>
            <a:pPr lvl="1"/>
            <a:r>
              <a:rPr lang="en-GB" altLang="en-US" sz="2400" dirty="0"/>
              <a:t>TF160: To provide TTCN implementation for the NTN updates to the RRC Connection Release procedure proposed in R5w230311. By 10th November.</a:t>
            </a:r>
          </a:p>
          <a:p>
            <a:pPr lvl="1"/>
            <a:r>
              <a:rPr lang="en-GB" altLang="en-US" dirty="0"/>
              <a:t>=&gt; Done, TTCN modules shared on 14th November.</a:t>
            </a:r>
          </a:p>
          <a:p>
            <a:pPr lvl="1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63</a:t>
            </a:r>
            <a:r>
              <a:rPr lang="en-GB" altLang="en-US" sz="2800" b="1" dirty="0"/>
              <a:t>.7: </a:t>
            </a:r>
          </a:p>
          <a:p>
            <a:pPr lvl="1" eaLnBrk="1" hangingPunct="1"/>
            <a:r>
              <a:rPr lang="en-GB" altLang="en-US" dirty="0"/>
              <a:t>TF160: To revise R5w230310 to provide more detail for the NGSO test model. By 10th November.</a:t>
            </a:r>
          </a:p>
          <a:p>
            <a:pPr lvl="1"/>
            <a:r>
              <a:rPr lang="en-GB" altLang="en-US" dirty="0"/>
              <a:t>=&gt; Done, R5w230310r1 on 14th November + R5-236298 submitted.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Workshop#63 follow-up – IoT NTN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171290141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sz="3200" b="1" dirty="0"/>
              <a:t> NR/5GC TC 11.4.1:  </a:t>
            </a:r>
          </a:p>
          <a:p>
            <a:pPr lvl="1" eaLnBrk="1" hangingPunct="1"/>
            <a:r>
              <a:rPr lang="en-GB" altLang="en-US" sz="2800" dirty="0"/>
              <a:t>R5-236506 + R5s230748 (R&amp;S) ; R5s230682 (Keysight)</a:t>
            </a:r>
          </a:p>
          <a:p>
            <a:pPr eaLnBrk="1" hangingPunct="1"/>
            <a:endParaRPr lang="en-GB" altLang="en-US" sz="3200" b="1" dirty="0"/>
          </a:p>
          <a:p>
            <a:pPr lvl="2" eaLnBrk="1" hangingPunct="1"/>
            <a:endParaRPr lang="en-GB" altLang="en-US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NR/5GC TC 11.4.1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66246037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</a:t>
            </a:r>
            <a:r>
              <a:rPr lang="en-GB" altLang="en-US" sz="3200" b="1" dirty="0"/>
              <a:t>NR/5GC TC 6.3.1.7:  </a:t>
            </a:r>
          </a:p>
          <a:p>
            <a:pPr lvl="1" eaLnBrk="1" hangingPunct="1"/>
            <a:r>
              <a:rPr lang="en-GB" altLang="en-US" sz="2800" dirty="0"/>
              <a:t>R5-236447r1 + R5s230786 (R&amp;S) ; R5s230780 (Keysight)</a:t>
            </a:r>
          </a:p>
          <a:p>
            <a:pPr lvl="2" eaLnBrk="1" hangingPunct="1"/>
            <a:endParaRPr lang="en-GB" altLang="en-US" sz="24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NR/5GC TC 6.3.1.7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49491647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15254</TotalTime>
  <Words>423</Words>
  <Application>Microsoft Office PowerPoint</Application>
  <PresentationFormat>Widescreen</PresentationFormat>
  <Paragraphs>54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Arial </vt:lpstr>
      <vt:lpstr>Arial</vt:lpstr>
      <vt:lpstr>Calibri</vt:lpstr>
      <vt:lpstr>Calibri Light</vt:lpstr>
      <vt:lpstr>Times New Roman</vt:lpstr>
      <vt:lpstr>Office Theme</vt:lpstr>
      <vt:lpstr>RAN5#101 TTCN sidebar  Wednesday 15th November 2023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680</cp:revision>
  <cp:lastPrinted>2022-05-03T13:15:30Z</cp:lastPrinted>
  <dcterms:created xsi:type="dcterms:W3CDTF">2010-02-05T13:52:04Z</dcterms:created>
  <dcterms:modified xsi:type="dcterms:W3CDTF">2023-11-15T15:55:26Z</dcterms:modified>
  <cp:contentStatus>Template 2017</cp:contentStatus>
</cp:coreProperties>
</file>