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290" r:id="rId3"/>
    <p:sldId id="355" r:id="rId5"/>
    <p:sldId id="322" r:id="rId6"/>
    <p:sldId id="403" r:id="rId7"/>
    <p:sldId id="409" r:id="rId8"/>
    <p:sldId id="411" r:id="rId9"/>
    <p:sldId id="293" r:id="rId10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of MDT IDC problem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101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R5-237317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Chicago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Nov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13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17, 2023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582"/>
          <a:stretch>
            <a:fillRect/>
          </a:stretch>
        </p:blipFill>
        <p:spPr>
          <a:xfrm>
            <a:off x="-15240" y="700405"/>
            <a:ext cx="5688965" cy="1446530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UEs with good IDC mechanism may fail 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TC 8.1.6.1.2.14 in TS 38.523-1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0715" y="911860"/>
            <a:ext cx="6623685" cy="57346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725" y="495935"/>
            <a:ext cx="6558915" cy="4159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8105" y="2220595"/>
            <a:ext cx="5488305" cy="35153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TC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8.1.6.1.2.14 in TS 38.523-1 V17.4.0 (2023-09), it is assumed once UEs are configured as per “T1”, IDC problems will be detected by the UEs.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Actually, 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UEs with good IDC mechanism and solutions, no IDC problems might be detected by the UEs.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Hence, UEs may NOT suspend measurement logging or tag MDT report with inDeviceCoexDetected-r17 flag as expected. And these conformance UEs will fail TC </a:t>
            </a:r>
            <a:r>
              <a:rPr lang="en-US" altLang="zh-CN" sz="2400" noProof="0" dirty="0">
                <a:latin typeface="+mn-lt"/>
                <a:sym typeface="+mn-ea"/>
              </a:rPr>
              <a:t>8.1.6.1.2.14.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1980000">
            <a:off x="9342755" y="3134995"/>
            <a:ext cx="216725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V17.4.0 (2023-09)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05" y="5746115"/>
            <a:ext cx="5642610" cy="1014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revise TC 8.1.6.1.2.14 in TS 38.523-1 V17.4.0 (2023-09) to exclude the </a:t>
            </a:r>
            <a:r>
              <a:rPr lang="en-US" altLang="zh-CN" sz="2400" noProof="0" dirty="0">
                <a:latin typeface="+mn-lt"/>
                <a:sym typeface="+mn-ea"/>
              </a:rPr>
              <a:t>DUT w/o IDC problems from failure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IDC problems happened?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11200"/>
            <a:ext cx="11749088" cy="16300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In cl. 23.4, it says “IDC problem can happen when the UE (intends to) uses WLAN on the overlapped carrier/band or adjacent carrier/band to the unlicensed carrier used for LAA operation, e.g. when related UE hardware components, such as antennas, are shared between LAA and WLAN operations”.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2437130"/>
            <a:ext cx="10598150" cy="4191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 rot="1380000">
            <a:off x="9847580" y="2765425"/>
            <a:ext cx="142684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36.300</a:t>
            </a:r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 cl. 23.4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9900" y="635"/>
            <a:ext cx="5357495" cy="6859270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43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exclude DUT w/o IDC problems from failure? (1/3)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15" y="516890"/>
            <a:ext cx="6656070" cy="22453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2.1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further test and check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(</a:t>
            </a:r>
            <a:r>
              <a:rPr lang="en-US" altLang="zh-CN" sz="2200" b="1" u="sng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St. 23-24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)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Reference Sensitivity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of NR 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Cell with the same time instances configurations. The DUT w/o IDC problems will still “PASS” the test even if the measurement logging was not suspended 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MDT report was not tagged with inDeviceCoexDetected-r17 flag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Further steps (St. 23-24) will be saved for the DUT with “P” Verdict in Step 22.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rot="1200000">
            <a:off x="10203815" y="1499870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2884805"/>
            <a:ext cx="6728460" cy="39090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4825" y="-635"/>
            <a:ext cx="5335905" cy="6860540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exclude DUT w/o IDC problems from failure? (2/3)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15" y="715645"/>
            <a:ext cx="6785610" cy="26047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2.2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test (</a:t>
            </a:r>
            <a:r>
              <a:rPr kumimoji="0" lang="en-US" altLang="zh-CN" sz="2200" b="1" u="sng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St. 3aa, 4aa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)and further check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(</a:t>
            </a:r>
            <a:r>
              <a:rPr lang="en-US" altLang="zh-CN" sz="2200" b="1" u="sng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St. 23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)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Reference Sensitivity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of NR 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Cell with the same time instances configurations. The DUT w/o IDC problems will still “PASS” the test even if the measurement logging was not suspended 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MDT report was not tagged with inDeviceCoexDetected-r17 flag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Further step (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St. 23) will be saved for the DUT with “P” Verdict in Step 22.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rot="1200000">
            <a:off x="10127615" y="1673225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" y="3656330"/>
            <a:ext cx="6852920" cy="31038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" y="2687955"/>
            <a:ext cx="7195820" cy="40290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exclude DUT w/o IDC problems from failure? (3/3)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590" y="954405"/>
            <a:ext cx="5243195" cy="15271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2.3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Before the IDC mechanism test procedure, confirm whether the UE detected IDC problem. Only the UE detected IDC problems is applicable to this test case. 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rot="1200000">
            <a:off x="3378835" y="3245485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8435" y="755015"/>
            <a:ext cx="6852920" cy="31038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7403465" y="3813175"/>
            <a:ext cx="4707890" cy="30410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For Prop 2.1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, only the DUTs w/o “P” Verdict in Step 22 need to test NR Reference Sensitivity and confirm IDC problem being detected. </a:t>
            </a:r>
            <a:endParaRPr lang="en-US" altLang="zh-CN" sz="22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Prop 2.2 and Prop 2.3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, all the DUTs need to test NR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RefSense and confirm IDC problem being detected first.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2531</Words>
  <Application>WPS 演示</Application>
  <PresentationFormat>Custom</PresentationFormat>
  <Paragraphs>46</Paragraphs>
  <Slides>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微软雅黑</vt:lpstr>
      <vt:lpstr>Arial Unicode MS</vt:lpstr>
      <vt:lpstr>Office 主题</vt:lpstr>
      <vt:lpstr>Discussion on handling of MDT IDC problem</vt:lpstr>
      <vt:lpstr>UEs with good IDC mechanism may fail TC 8.1.6.1.2.14 in TS 38.523-1</vt:lpstr>
      <vt:lpstr>How IDC problems happened?</vt:lpstr>
      <vt:lpstr>How to exclude DUT w/o IDC problems from failure? (1/3)</vt:lpstr>
      <vt:lpstr>How to exclude DUT w/o IDC problems from failure? (2/3)</vt:lpstr>
      <vt:lpstr>How to exclude DUT w/o IDC problems from failure? (3/3)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1308</cp:revision>
  <dcterms:created xsi:type="dcterms:W3CDTF">2018-09-20T03:53:00Z</dcterms:created>
  <dcterms:modified xsi:type="dcterms:W3CDTF">2023-11-14T13:01:24Z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E6DDE40D4B264F4F846ECEAF5EE481C7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