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3"/>
  </p:notesMasterIdLst>
  <p:handoutMasterIdLst>
    <p:handoutMasterId r:id="rId24"/>
  </p:handoutMasterIdLst>
  <p:sldIdLst>
    <p:sldId id="341" r:id="rId2"/>
    <p:sldId id="874" r:id="rId3"/>
    <p:sldId id="867" r:id="rId4"/>
    <p:sldId id="901" r:id="rId5"/>
    <p:sldId id="909" r:id="rId6"/>
    <p:sldId id="887" r:id="rId7"/>
    <p:sldId id="811" r:id="rId8"/>
    <p:sldId id="809" r:id="rId9"/>
    <p:sldId id="808" r:id="rId10"/>
    <p:sldId id="810" r:id="rId11"/>
    <p:sldId id="902" r:id="rId12"/>
    <p:sldId id="903" r:id="rId13"/>
    <p:sldId id="898" r:id="rId14"/>
    <p:sldId id="880" r:id="rId15"/>
    <p:sldId id="905" r:id="rId16"/>
    <p:sldId id="906" r:id="rId17"/>
    <p:sldId id="324" r:id="rId18"/>
    <p:sldId id="340" r:id="rId19"/>
    <p:sldId id="885" r:id="rId20"/>
    <p:sldId id="908" r:id="rId21"/>
    <p:sldId id="910" r:id="rId2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79" d="100"/>
          <a:sy n="79" d="100"/>
        </p:scale>
        <p:origin x="1272" y="11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  <pc:spChg chg="add mod">
          <ac:chgData name="Olivier Genoud" userId="e3287607-b312-4221-8c8d-a6943b641987" providerId="ADAL" clId="{9881FC06-5390-4137-8B7F-2650E0458350}" dt="2023-09-28T07:06:13.320" v="87"/>
          <ac:spMkLst>
            <pc:docMk/>
            <pc:sldMk cId="0" sldId="321"/>
            <ac:spMk id="2" creationId="{02D43456-2A5B-0EB6-75DD-071DA2B085D8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9881FC06-5390-4137-8B7F-2650E0458350}" dt="2023-09-28T07:06:14.599" v="88"/>
          <ac:spMkLst>
            <pc:docMk/>
            <pc:sldMk cId="0" sldId="322"/>
            <ac:spMk id="2" creationId="{72CF0FC0-EE12-3CF0-1781-C9435DC714A9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  <pc:spChg chg="add mod">
          <ac:chgData name="Olivier Genoud" userId="e3287607-b312-4221-8c8d-a6943b641987" providerId="ADAL" clId="{9881FC06-5390-4137-8B7F-2650E0458350}" dt="2023-09-28T07:06:16.012" v="89"/>
          <ac:spMkLst>
            <pc:docMk/>
            <pc:sldMk cId="0" sldId="323"/>
            <ac:spMk id="2" creationId="{19ABC7CF-CD0A-CF1A-66D0-A6C0F09199D6}"/>
          </ac:spMkLst>
        </pc:spChg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  <pc:spChg chg="add mod">
          <ac:chgData name="Olivier Genoud" userId="e3287607-b312-4221-8c8d-a6943b641987" providerId="ADAL" clId="{9881FC06-5390-4137-8B7F-2650E0458350}" dt="2023-09-28T07:06:17.785" v="90"/>
          <ac:spMkLst>
            <pc:docMk/>
            <pc:sldMk cId="0" sldId="324"/>
            <ac:spMk id="2" creationId="{372B5970-9B9C-67A9-07B5-70DDDD7554DE}"/>
          </ac:spMkLst>
        </pc:spChg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  <pc:spChg chg="add del mod">
          <ac:chgData name="Olivier Genoud" userId="e3287607-b312-4221-8c8d-a6943b641987" providerId="ADAL" clId="{9881FC06-5390-4137-8B7F-2650E0458350}" dt="2023-09-28T07:06:27.876" v="93"/>
          <ac:spMkLst>
            <pc:docMk/>
            <pc:sldMk cId="0" sldId="340"/>
            <ac:spMk id="2" creationId="{6E3907D5-D19E-7C5D-6CF7-BF359BE10E85}"/>
          </ac:spMkLst>
        </pc:spChg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  <pc:spChg chg="mod">
          <ac:chgData name="Olivier Genoud" userId="e3287607-b312-4221-8c8d-a6943b641987" providerId="ADAL" clId="{9881FC06-5390-4137-8B7F-2650E0458350}" dt="2023-09-28T07:04:02.648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  <pc:spChg chg="add mod">
          <ac:chgData name="Olivier Genoud" userId="e3287607-b312-4221-8c8d-a6943b641987" providerId="ADAL" clId="{9881FC06-5390-4137-8B7F-2650E0458350}" dt="2023-09-28T07:06:05.498" v="82"/>
          <ac:spMkLst>
            <pc:docMk/>
            <pc:sldMk cId="0" sldId="808"/>
            <ac:spMk id="2" creationId="{D4F3BE4B-0335-EFBC-E4BA-A695076F6824}"/>
          </ac:spMkLst>
        </pc:spChg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  <pc:spChg chg="add mod">
          <ac:chgData name="Olivier Genoud" userId="e3287607-b312-4221-8c8d-a6943b641987" providerId="ADAL" clId="{9881FC06-5390-4137-8B7F-2650E0458350}" dt="2023-09-28T07:06:04" v="81"/>
          <ac:spMkLst>
            <pc:docMk/>
            <pc:sldMk cId="0" sldId="809"/>
            <ac:spMk id="2" creationId="{7089CE5C-801A-901C-8D61-A5D91869FD79}"/>
          </ac:spMkLst>
        </pc:spChg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  <pc:spChg chg="add mod">
          <ac:chgData name="Olivier Genoud" userId="e3287607-b312-4221-8c8d-a6943b641987" providerId="ADAL" clId="{9881FC06-5390-4137-8B7F-2650E0458350}" dt="2023-09-28T07:06:07.095" v="83"/>
          <ac:spMkLst>
            <pc:docMk/>
            <pc:sldMk cId="0" sldId="810"/>
            <ac:spMk id="2" creationId="{02857FE5-92B8-4293-BEA2-2BB1D865063C}"/>
          </ac:spMkLst>
        </pc:spChg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  <pc:spChg chg="add mod">
          <ac:chgData name="Olivier Genoud" userId="e3287607-b312-4221-8c8d-a6943b641987" providerId="ADAL" clId="{9881FC06-5390-4137-8B7F-2650E0458350}" dt="2023-09-28T07:06:02.313" v="80"/>
          <ac:spMkLst>
            <pc:docMk/>
            <pc:sldMk cId="0" sldId="811"/>
            <ac:spMk id="2" creationId="{72E95280-3BEA-4213-7565-8CD39D7D7E70}"/>
          </ac:spMkLst>
        </pc:spChg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  <pc:spChg chg="add mod">
          <ac:chgData name="Olivier Genoud" userId="e3287607-b312-4221-8c8d-a6943b641987" providerId="ADAL" clId="{9881FC06-5390-4137-8B7F-2650E0458350}" dt="2023-09-28T07:05:53.315" v="76" actId="208"/>
          <ac:spMkLst>
            <pc:docMk/>
            <pc:sldMk cId="3718173731" sldId="867"/>
            <ac:spMk id="2" creationId="{5A342A54-95A0-B310-6D52-411B0E2CC380}"/>
          </ac:spMkLst>
        </pc:spChg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  <pc:spChg chg="add mod">
          <ac:chgData name="Olivier Genoud" userId="e3287607-b312-4221-8c8d-a6943b641987" providerId="ADAL" clId="{9881FC06-5390-4137-8B7F-2650E0458350}" dt="2023-09-28T07:06:19.281" v="91"/>
          <ac:spMkLst>
            <pc:docMk/>
            <pc:sldMk cId="1701940600" sldId="877"/>
            <ac:spMk id="2" creationId="{6D78338D-C282-E142-4C4B-AFF3AAC73E47}"/>
          </ac:spMkLst>
        </pc:spChg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  <pc:spChg chg="add mod">
          <ac:chgData name="Olivier Genoud" userId="e3287607-b312-4221-8c8d-a6943b641987" providerId="ADAL" clId="{9881FC06-5390-4137-8B7F-2650E0458350}" dt="2023-09-28T07:06:30.086" v="94"/>
          <ac:spMkLst>
            <pc:docMk/>
            <pc:sldMk cId="3269946048" sldId="885"/>
            <ac:spMk id="2" creationId="{4EAA2C4D-6940-E7FB-CA14-99A85339D9F5}"/>
          </ac:spMkLst>
        </pc:spChg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  <pc:spChg chg="add mod">
          <ac:chgData name="Olivier Genoud" userId="e3287607-b312-4221-8c8d-a6943b641987" providerId="ADAL" clId="{9881FC06-5390-4137-8B7F-2650E0458350}" dt="2023-09-28T07:06:00.322" v="78"/>
          <ac:spMkLst>
            <pc:docMk/>
            <pc:sldMk cId="2062095879" sldId="886"/>
            <ac:spMk id="2" creationId="{076C0DEB-EA03-3A2B-8E6F-76EBD2D81EDF}"/>
          </ac:spMkLst>
        </pc:spChg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  <pc:spChg chg="add mod">
          <ac:chgData name="Olivier Genoud" userId="e3287607-b312-4221-8c8d-a6943b641987" providerId="ADAL" clId="{9881FC06-5390-4137-8B7F-2650E0458350}" dt="2023-09-28T07:06:01.258" v="79"/>
          <ac:spMkLst>
            <pc:docMk/>
            <pc:sldMk cId="781762355" sldId="887"/>
            <ac:spMk id="2" creationId="{0461BD87-DAC4-E5D1-5A50-D8EAE2040F7F}"/>
          </ac:spMkLst>
        </pc:spChg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  <pc:spChg chg="add mod">
          <ac:chgData name="Olivier Genoud" userId="e3287607-b312-4221-8c8d-a6943b641987" providerId="ADAL" clId="{9881FC06-5390-4137-8B7F-2650E0458350}" dt="2023-09-28T07:06:11.848" v="86"/>
          <ac:spMkLst>
            <pc:docMk/>
            <pc:sldMk cId="0" sldId="898"/>
            <ac:spMk id="2" creationId="{E8F1BEFF-5C7E-84A4-CB33-EF79418C6FEA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  <pc:spChg chg="add mod">
          <ac:chgData name="Olivier Genoud" userId="e3287607-b312-4221-8c8d-a6943b641987" providerId="ADAL" clId="{9881FC06-5390-4137-8B7F-2650E0458350}" dt="2023-09-28T07:06:08.735" v="84"/>
          <ac:spMkLst>
            <pc:docMk/>
            <pc:sldMk cId="0" sldId="899"/>
            <ac:spMk id="2" creationId="{16A95470-C997-2968-165E-E9EFCD070AC7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  <pc:spChg chg="add mod">
          <ac:chgData name="Olivier Genoud" userId="e3287607-b312-4221-8c8d-a6943b641987" providerId="ADAL" clId="{9881FC06-5390-4137-8B7F-2650E0458350}" dt="2023-09-28T07:06:10.208" v="85"/>
          <ac:spMkLst>
            <pc:docMk/>
            <pc:sldMk cId="0" sldId="900"/>
            <ac:spMk id="2" creationId="{894ACEA8-B06C-13F9-1D30-82196627BA2F}"/>
          </ac:spMkLst>
        </pc:spChg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  <pc:spChg chg="add mod">
          <ac:chgData name="Olivier Genoud" userId="e3287607-b312-4221-8c8d-a6943b641987" providerId="ADAL" clId="{9881FC06-5390-4137-8B7F-2650E0458350}" dt="2023-09-28T07:05:58.727" v="77"/>
          <ac:spMkLst>
            <pc:docMk/>
            <pc:sldMk cId="3113574571" sldId="901"/>
            <ac:spMk id="2" creationId="{1C1669BB-FA32-7BF2-140B-A3C72D105A10}"/>
          </ac:spMkLst>
        </pc:spChg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  <pc:spChg chg="add mod">
          <ac:chgData name="Olivier Genoud" userId="e3287607-b312-4221-8c8d-a6943b641987" providerId="ADAL" clId="{9881FC06-5390-4137-8B7F-2650E0458350}" dt="2023-09-28T07:08:16.530" v="100"/>
          <ac:spMkLst>
            <pc:docMk/>
            <pc:sldMk cId="0" sldId="902"/>
            <ac:spMk id="2" creationId="{5B4A187C-49D7-6437-C783-EF752CFF510C}"/>
          </ac:spMkLst>
        </pc:spChg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  <pc:spChg chg="add mod">
          <ac:chgData name="Olivier Genoud" userId="e3287607-b312-4221-8c8d-a6943b641987" providerId="ADAL" clId="{9881FC06-5390-4137-8B7F-2650E0458350}" dt="2023-09-28T07:08:18.309" v="101"/>
          <ac:spMkLst>
            <pc:docMk/>
            <pc:sldMk cId="0" sldId="903"/>
            <ac:spMk id="2" creationId="{8C884271-2B96-7689-1CA4-B01E9437FB00}"/>
          </ac:spMkLst>
        </pc:spChg>
        <pc:graphicFrameChg chg="modGraphic">
          <ac:chgData name="Olivier Genoud" userId="e3287607-b312-4221-8c8d-a6943b641987" providerId="ADAL" clId="{9881FC06-5390-4137-8B7F-2650E0458350}" dt="2023-10-23T20:33:51.064" v="125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  <pc:spChg chg="add mod">
          <ac:chgData name="Olivier Genoud" userId="e3287607-b312-4221-8c8d-a6943b641987" providerId="ADAL" clId="{9881FC06-5390-4137-8B7F-2650E0458350}" dt="2023-09-28T07:08:47.888" v="104"/>
          <ac:spMkLst>
            <pc:docMk/>
            <pc:sldMk cId="0" sldId="904"/>
            <ac:spMk id="2" creationId="{8D08112D-2754-0FAA-B625-0DC05D491F2E}"/>
          </ac:spMkLst>
        </pc:spChg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  <pc:spChg chg="add mod">
          <ac:chgData name="Olivier Genoud" userId="e3287607-b312-4221-8c8d-a6943b641987" providerId="ADAL" clId="{9881FC06-5390-4137-8B7F-2650E0458350}" dt="2023-09-28T07:09:45.553" v="109"/>
          <ac:spMkLst>
            <pc:docMk/>
            <pc:sldMk cId="0" sldId="905"/>
            <ac:spMk id="2" creationId="{8B340742-DB92-5FFD-F61A-934ACD964831}"/>
          </ac:spMkLst>
        </pc:spChg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  <pc:spChg chg="add mod">
          <ac:chgData name="Olivier Genoud" userId="e3287607-b312-4221-8c8d-a6943b641987" providerId="ADAL" clId="{9881FC06-5390-4137-8B7F-2650E0458350}" dt="2023-09-28T07:09:47.418" v="110"/>
          <ac:spMkLst>
            <pc:docMk/>
            <pc:sldMk cId="0" sldId="906"/>
            <ac:spMk id="2" creationId="{9B75B94C-F52A-F0EC-A503-83381F6253ED}"/>
          </ac:spMkLst>
        </pc:spChg>
        <pc:graphicFrameChg chg="modGraphic">
          <ac:chgData name="Olivier Genoud" userId="e3287607-b312-4221-8c8d-a6943b641987" providerId="ADAL" clId="{9881FC06-5390-4137-8B7F-2650E0458350}" dt="2023-10-31T07:41:17.225" v="127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  <pc:spChg chg="mod">
          <ac:chgData name="Olivier Genoud" userId="e3287607-b312-4221-8c8d-a6943b641987" providerId="ADAL" clId="{9881FC06-5390-4137-8B7F-2650E0458350}" dt="2023-10-10T15:56:05.312" v="111" actId="1037"/>
          <ac:spMkLst>
            <pc:docMk/>
            <pc:sldMk cId="1474794172" sldId="909"/>
            <ac:spMk id="5" creationId="{4CCF5F94-F85A-4B75-B5EE-FEE92D005330}"/>
          </ac:spMkLst>
        </pc:spChg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881FC06-5390-4137-8B7F-2650E0458350}" dt="2023-09-28T07:05:04.126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881FC06-5390-4137-8B7F-2650E0458350}" dt="2023-09-28T07:04:56.727" v="4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  <pc:spChg chg="del">
          <ac:chgData name="Olivier Genoud" userId="e3287607-b312-4221-8c8d-a6943b641987" providerId="ADAL" clId="{27EF9AC2-93E5-4B0D-B9E5-3E47A73EED4A}" dt="2023-11-10T16:39:19.983" v="394" actId="478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27EF9AC2-93E5-4B0D-B9E5-3E47A73EED4A}" dt="2023-11-10T16:32:56.357" v="338" actId="113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27EF9AC2-93E5-4B0D-B9E5-3E47A73EED4A}" dt="2023-11-10T07:50:19.034" v="333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  <pc:graphicFrameChg chg="modGraphic">
          <ac:chgData name="Olivier Genoud" userId="e3287607-b312-4221-8c8d-a6943b641987" providerId="ADAL" clId="{27EF9AC2-93E5-4B0D-B9E5-3E47A73EED4A}" dt="2023-11-09T17:06:38.496" v="60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  <pc:graphicFrameChg chg="mod modGraphic">
          <ac:chgData name="Olivier Genoud" userId="e3287607-b312-4221-8c8d-a6943b641987" providerId="ADAL" clId="{27EF9AC2-93E5-4B0D-B9E5-3E47A73EED4A}" dt="2023-11-10T16:33:42.633" v="341" actId="13926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  <pc:spChg chg="del">
          <ac:chgData name="Olivier Genoud" userId="e3287607-b312-4221-8c8d-a6943b641987" providerId="ADAL" clId="{27EF9AC2-93E5-4B0D-B9E5-3E47A73EED4A}" dt="2023-11-10T16:37:53.026" v="392" actId="478"/>
          <ac:spMkLst>
            <pc:docMk/>
            <pc:sldMk cId="0" sldId="905"/>
            <ac:spMk id="2" creationId="{8B340742-DB92-5FFD-F61A-934ACD964831}"/>
          </ac:spMkLst>
        </pc:spChg>
        <pc:graphicFrameChg chg="mod modGraphic">
          <ac:chgData name="Olivier Genoud" userId="e3287607-b312-4221-8c8d-a6943b641987" providerId="ADAL" clId="{27EF9AC2-93E5-4B0D-B9E5-3E47A73EED4A}" dt="2023-11-10T16:37:49.186" v="391" actId="2057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  <pc:spChg chg="del">
          <ac:chgData name="Olivier Genoud" userId="e3287607-b312-4221-8c8d-a6943b641987" providerId="ADAL" clId="{27EF9AC2-93E5-4B0D-B9E5-3E47A73EED4A}" dt="2023-11-10T16:39:14.943" v="393" actId="478"/>
          <ac:spMkLst>
            <pc:docMk/>
            <pc:sldMk cId="0" sldId="906"/>
            <ac:spMk id="2" creationId="{9B75B94C-F52A-F0EC-A503-83381F6253ED}"/>
          </ac:spMkLst>
        </pc:spChg>
        <pc:graphicFrameChg chg="mod modGraphic">
          <ac:chgData name="Olivier Genoud" userId="e3287607-b312-4221-8c8d-a6943b641987" providerId="ADAL" clId="{27EF9AC2-93E5-4B0D-B9E5-3E47A73EED4A}" dt="2023-11-10T16:37:12.961" v="38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  <pc:spChg chg="add mod">
          <ac:chgData name="Olivier Genoud" userId="e3287607-b312-4221-8c8d-a6943b641987" providerId="ADAL" clId="{5050F960-DBDA-43B3-8F09-D7738697A157}" dt="2023-11-07T12:09:09.794" v="483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5050F960-DBDA-43B3-8F09-D7738697A157}" dt="2023-11-07T12:09:04.094" v="482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5050F960-DBDA-43B3-8F09-D7738697A157}" dt="2023-11-08T09:55:09.593" v="1546" actId="13926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050F960-DBDA-43B3-8F09-D7738697A157}" dt="2023-11-08T09:55:02.546" v="1545" actId="2057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8T09:50:03.995" v="1526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  <pc:spChg chg="del">
          <ac:chgData name="Olivier Genoud" userId="e3287607-b312-4221-8c8d-a6943b641987" providerId="ADAL" clId="{5050F960-DBDA-43B3-8F09-D7738697A157}" dt="2023-11-07T09:59:04.520" v="166" actId="478"/>
          <ac:spMkLst>
            <pc:docMk/>
            <pc:sldMk cId="0" sldId="808"/>
            <ac:spMk id="2" creationId="{D4F3BE4B-0335-EFBC-E4BA-A695076F6824}"/>
          </ac:spMkLst>
        </pc:spChg>
        <pc:spChg chg="mod">
          <ac:chgData name="Olivier Genoud" userId="e3287607-b312-4221-8c8d-a6943b641987" providerId="ADAL" clId="{5050F960-DBDA-43B3-8F09-D7738697A157}" dt="2023-11-07T09:27:06.845" v="76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  <pc:spChg chg="del">
          <ac:chgData name="Olivier Genoud" userId="e3287607-b312-4221-8c8d-a6943b641987" providerId="ADAL" clId="{5050F960-DBDA-43B3-8F09-D7738697A157}" dt="2023-11-07T09:51:26.700" v="165" actId="478"/>
          <ac:spMkLst>
            <pc:docMk/>
            <pc:sldMk cId="0" sldId="809"/>
            <ac:spMk id="2" creationId="{7089CE5C-801A-901C-8D61-A5D91869FD79}"/>
          </ac:spMkLst>
        </pc:spChg>
        <pc:spChg chg="mod">
          <ac:chgData name="Olivier Genoud" userId="e3287607-b312-4221-8c8d-a6943b641987" providerId="ADAL" clId="{5050F960-DBDA-43B3-8F09-D7738697A157}" dt="2023-11-07T09:26:54.860" v="59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050F960-DBDA-43B3-8F09-D7738697A157}" dt="2023-11-07T10:24:33.272" v="328" actId="2165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  <pc:spChg chg="del">
          <ac:chgData name="Olivier Genoud" userId="e3287607-b312-4221-8c8d-a6943b641987" providerId="ADAL" clId="{5050F960-DBDA-43B3-8F09-D7738697A157}" dt="2023-11-07T10:23:11.493" v="325" actId="478"/>
          <ac:spMkLst>
            <pc:docMk/>
            <pc:sldMk cId="0" sldId="810"/>
            <ac:spMk id="2" creationId="{02857FE5-92B8-4293-BEA2-2BB1D865063C}"/>
          </ac:spMkLst>
        </pc:spChg>
        <pc:spChg chg="mod">
          <ac:chgData name="Olivier Genoud" userId="e3287607-b312-4221-8c8d-a6943b641987" providerId="ADAL" clId="{5050F960-DBDA-43B3-8F09-D7738697A157}" dt="2023-11-07T09:27:20.796" v="93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050F960-DBDA-43B3-8F09-D7738697A157}" dt="2023-11-07T10:25:10.863" v="368" actId="15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50F960-DBDA-43B3-8F09-D7738697A157}" dt="2023-11-07T10:25:16.917" v="380" actId="1036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7T10:19:21.297" v="301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  <pc:spChg chg="del">
          <ac:chgData name="Olivier Genoud" userId="e3287607-b312-4221-8c8d-a6943b641987" providerId="ADAL" clId="{5050F960-DBDA-43B3-8F09-D7738697A157}" dt="2023-11-07T09:43:11.867" v="117" actId="478"/>
          <ac:spMkLst>
            <pc:docMk/>
            <pc:sldMk cId="0" sldId="811"/>
            <ac:spMk id="2" creationId="{72E95280-3BEA-4213-7565-8CD39D7D7E70}"/>
          </ac:spMkLst>
        </pc:spChg>
        <pc:spChg chg="mod">
          <ac:chgData name="Olivier Genoud" userId="e3287607-b312-4221-8c8d-a6943b641987" providerId="ADAL" clId="{5050F960-DBDA-43B3-8F09-D7738697A157}" dt="2023-11-07T09:26:42.229" v="42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5:36.732" v="555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  <pc:spChg chg="del">
          <ac:chgData name="Olivier Genoud" userId="e3287607-b312-4221-8c8d-a6943b641987" providerId="ADAL" clId="{5050F960-DBDA-43B3-8F09-D7738697A157}" dt="2023-11-07T14:41:37.057" v="1035" actId="478"/>
          <ac:spMkLst>
            <pc:docMk/>
            <pc:sldMk cId="3718173731" sldId="867"/>
            <ac:spMk id="2" creationId="{5A342A54-95A0-B310-6D52-411B0E2CC380}"/>
          </ac:spMkLst>
        </pc:spChg>
        <pc:spChg chg="mod">
          <ac:chgData name="Olivier Genoud" userId="e3287607-b312-4221-8c8d-a6943b641987" providerId="ADAL" clId="{5050F960-DBDA-43B3-8F09-D7738697A157}" dt="2023-11-07T14:18:59.170" v="57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050F960-DBDA-43B3-8F09-D7738697A157}" dt="2023-11-07T14:48:54.125" v="1377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  <pc:spChg chg="del">
          <ac:chgData name="Olivier Genoud" userId="e3287607-b312-4221-8c8d-a6943b641987" providerId="ADAL" clId="{5050F960-DBDA-43B3-8F09-D7738697A157}" dt="2023-11-07T12:07:35.805" v="479" actId="478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 Genoud" userId="e3287607-b312-4221-8c8d-a6943b641987" providerId="ADAL" clId="{5050F960-DBDA-43B3-8F09-D7738697A157}" dt="2023-11-07T12:07:24.422" v="478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  <pc:spChg chg="del">
          <ac:chgData name="Olivier Genoud" userId="e3287607-b312-4221-8c8d-a6943b641987" providerId="ADAL" clId="{5050F960-DBDA-43B3-8F09-D7738697A157}" dt="2023-11-07T12:03:40.827" v="473" actId="478"/>
          <ac:spMkLst>
            <pc:docMk/>
            <pc:sldMk cId="3269946048" sldId="885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2:03:52.460" v="475" actId="113"/>
          <ac:spMkLst>
            <pc:docMk/>
            <pc:sldMk cId="3269946048" sldId="885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050F960-DBDA-43B3-8F09-D7738697A157}" dt="2023-11-07T12:02:24.810" v="444" actId="1035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  <pc:spChg chg="del">
          <ac:chgData name="Olivier Genoud" userId="e3287607-b312-4221-8c8d-a6943b641987" providerId="ADAL" clId="{5050F960-DBDA-43B3-8F09-D7738697A157}" dt="2023-11-07T12:13:15.613" v="544" actId="478"/>
          <ac:spMkLst>
            <pc:docMk/>
            <pc:sldMk cId="781762355" sldId="887"/>
            <ac:spMk id="2" creationId="{0461BD87-DAC4-E5D1-5A50-D8EAE2040F7F}"/>
          </ac:spMkLst>
        </pc:spChg>
        <pc:spChg chg="mod">
          <ac:chgData name="Olivier Genoud" userId="e3287607-b312-4221-8c8d-a6943b641987" providerId="ADAL" clId="{5050F960-DBDA-43B3-8F09-D7738697A157}" dt="2023-11-07T09:26:21.756" v="2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4:11.198" v="550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  <pc:spChg chg="del">
          <ac:chgData name="Olivier Genoud" userId="e3287607-b312-4221-8c8d-a6943b641987" providerId="ADAL" clId="{5050F960-DBDA-43B3-8F09-D7738697A157}" dt="2023-11-07T10:25:55.701" v="381" actId="478"/>
          <ac:spMkLst>
            <pc:docMk/>
            <pc:sldMk cId="0" sldId="898"/>
            <ac:spMk id="2" creationId="{E8F1BEFF-5C7E-84A4-CB33-EF79418C6FEA}"/>
          </ac:spMkLst>
        </pc:spChg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  <pc:spChg chg="del">
          <ac:chgData name="Olivier Genoud" userId="e3287607-b312-4221-8c8d-a6943b641987" providerId="ADAL" clId="{5050F960-DBDA-43B3-8F09-D7738697A157}" dt="2023-11-07T14:48:24.993" v="1362" actId="478"/>
          <ac:spMkLst>
            <pc:docMk/>
            <pc:sldMk cId="3113574571" sldId="901"/>
            <ac:spMk id="2" creationId="{1C1669BB-FA32-7BF2-140B-A3C72D105A10}"/>
          </ac:spMkLst>
        </pc:spChg>
        <pc:spChg chg="mod">
          <ac:chgData name="Olivier Genoud" userId="e3287607-b312-4221-8c8d-a6943b641987" providerId="ADAL" clId="{5050F960-DBDA-43B3-8F09-D7738697A157}" dt="2023-11-07T14:19:41.358" v="590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5050F960-DBDA-43B3-8F09-D7738697A157}" dt="2023-11-07T14:49:46.799" v="139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  <pc:graphicFrameChg chg="mod modGraphic">
          <ac:chgData name="Olivier Genoud" userId="e3287607-b312-4221-8c8d-a6943b641987" providerId="ADAL" clId="{5050F960-DBDA-43B3-8F09-D7738697A157}" dt="2023-11-08T10:06:00.257" v="1571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  <pc:graphicFrameChg chg="modGraphic">
          <ac:chgData name="Olivier Genoud" userId="e3287607-b312-4221-8c8d-a6943b641987" providerId="ADAL" clId="{5050F960-DBDA-43B3-8F09-D7738697A157}" dt="2023-11-09T10:04:59.735" v="1606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5050F960-DBDA-43B3-8F09-D7738697A157}" dt="2023-11-09T13:25:29.431" v="162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  <pc:graphicFrameChg chg="mod modGraphic">
          <ac:chgData name="Olivier Genoud" userId="e3287607-b312-4221-8c8d-a6943b641987" providerId="ADAL" clId="{5050F960-DBDA-43B3-8F09-D7738697A157}" dt="2023-11-09T13:15:13.177" v="1615" actId="2057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  <pc:spChg chg="del">
          <ac:chgData name="Olivier Genoud" userId="e3287607-b312-4221-8c8d-a6943b641987" providerId="ADAL" clId="{5050F960-DBDA-43B3-8F09-D7738697A157}" dt="2023-11-07T10:43:04.387" v="397" actId="478"/>
          <ac:spMkLst>
            <pc:docMk/>
            <pc:sldMk cId="1808939307" sldId="908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0:42:44.799" v="396"/>
          <ac:spMkLst>
            <pc:docMk/>
            <pc:sldMk cId="1808939307" sldId="908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050F960-DBDA-43B3-8F09-D7738697A157}" dt="2023-11-07T12:06:42.271" v="477" actId="207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del">
          <ac:chgData name="Olivier Genoud" userId="e3287607-b312-4221-8c8d-a6943b641987" providerId="ADAL" clId="{5050F960-DBDA-43B3-8F09-D7738697A157}" dt="2023-11-07T10:41:21.800" v="382" actId="478"/>
          <ac:graphicFrameMkLst>
            <pc:docMk/>
            <pc:sldMk cId="1808939307" sldId="908"/>
            <ac:graphicFrameMk id="4" creationId="{EADE088A-266C-BBE8-5BB2-468B8EFE572D}"/>
          </ac:graphicFrameMkLst>
        </pc:graphicFrameChg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50F960-DBDA-43B3-8F09-D7738697A157}" dt="2023-11-07T09:12:22.414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  <pc:spChg chg="mod">
          <ac:chgData name="Olivier Genoud" userId="e3287607-b312-4221-8c8d-a6943b641987" providerId="ADAL" clId="{7CF06EFC-A060-4D94-BD4E-FC158F6318CB}" dt="2023-11-17T17:20:54.474" v="199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CF06EFC-A060-4D94-BD4E-FC158F6318CB}" dt="2023-11-15T17:19:37.470" v="47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  <pc:spChg chg="mod">
          <ac:chgData name="Olivier Genoud" userId="e3287607-b312-4221-8c8d-a6943b641987" providerId="ADAL" clId="{7CF06EFC-A060-4D94-BD4E-FC158F6318CB}" dt="2023-11-17T12:56:04.780" v="74" actId="113"/>
          <ac:spMkLst>
            <pc:docMk/>
            <pc:sldMk cId="3269946048" sldId="885"/>
            <ac:spMk id="32771" creationId="{9FCE62D6-5764-49BE-B43B-28DD76F27181}"/>
          </ac:spMkLst>
        </pc:spChg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  <pc:graphicFrameChg chg="mod modGraphic">
          <ac:chgData name="Olivier Genoud" userId="e3287607-b312-4221-8c8d-a6943b641987" providerId="ADAL" clId="{7CF06EFC-A060-4D94-BD4E-FC158F6318CB}" dt="2023-11-17T15:16:44.368" v="142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  <pc:graphicFrameChg chg="mod modGraphic">
          <ac:chgData name="Olivier Genoud" userId="e3287607-b312-4221-8c8d-a6943b641987" providerId="ADAL" clId="{7CF06EFC-A060-4D94-BD4E-FC158F6318CB}" dt="2023-11-17T15:40:52.765" v="191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7CF06EFC-A060-4D94-BD4E-FC158F6318CB}" dt="2023-11-17T15:41:16.246" v="198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  <pc:graphicFrameChg chg="mod modGraphic">
          <ac:chgData name="Olivier Genoud" userId="e3287607-b312-4221-8c8d-a6943b641987" providerId="ADAL" clId="{7CF06EFC-A060-4D94-BD4E-FC158F6318CB}" dt="2023-11-17T17:23:13.427" v="200" actId="1035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CF06EFC-A060-4D94-BD4E-FC158F6318CB}" dt="2023-11-14T11:42:37.319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  <pc:spChg chg="mod">
          <ac:chgData name="Olivier" userId="e3287607-b312-4221-8c8d-a6943b641987" providerId="ADAL" clId="{9881FC06-5390-4137-8B7F-2650E0458350}" dt="2023-09-28T12:47:50.728" v="237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  <pc:spChg chg="add mod">
          <ac:chgData name="Olivier" userId="e3287607-b312-4221-8c8d-a6943b641987" providerId="ADAL" clId="{9881FC06-5390-4137-8B7F-2650E0458350}" dt="2023-09-28T12:19:06.556" v="54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" userId="e3287607-b312-4221-8c8d-a6943b641987" providerId="ADAL" clId="{9881FC06-5390-4137-8B7F-2650E0458350}" dt="2023-09-28T12:17:02.733" v="2" actId="6549"/>
          <ac:spMkLst>
            <pc:docMk/>
            <pc:sldMk cId="0" sldId="880"/>
            <ac:spMk id="23554" creationId="{C35E6176-5C18-2F13-189A-2610422B7ACB}"/>
          </ac:spMkLst>
        </pc:spChg>
        <pc:spChg chg="mod">
          <ac:chgData name="Olivier" userId="e3287607-b312-4221-8c8d-a6943b641987" providerId="ADAL" clId="{9881FC06-5390-4137-8B7F-2650E0458350}" dt="2023-09-28T12:19:24.202" v="67" actId="6549"/>
          <ac:spMkLst>
            <pc:docMk/>
            <pc:sldMk cId="0" sldId="880"/>
            <ac:spMk id="23555" creationId="{E44B0E5B-D983-8F08-0230-915F5EAF5592}"/>
          </ac:spMkLst>
        </pc:spChg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  <pc:spChg chg="mod">
          <ac:chgData name="Olivier" userId="e3287607-b312-4221-8c8d-a6943b641987" providerId="ADAL" clId="{9881FC06-5390-4137-8B7F-2650E0458350}" dt="2023-09-28T12:48:25.513" v="259" actId="6549"/>
          <ac:spMkLst>
            <pc:docMk/>
            <pc:sldMk cId="3113574571" sldId="901"/>
            <ac:spMk id="6" creationId="{885FE633-73A9-4EE3-AA73-E8B0E1A0E452}"/>
          </ac:spMkLst>
        </pc:spChg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  <pc:spChg chg="del mod">
          <ac:chgData name="Olivier" userId="e3287607-b312-4221-8c8d-a6943b641987" providerId="ADAL" clId="{9881FC06-5390-4137-8B7F-2650E0458350}" dt="2023-09-28T19:23:21.006" v="714" actId="478"/>
          <ac:spMkLst>
            <pc:docMk/>
            <pc:sldMk cId="0" sldId="902"/>
            <ac:spMk id="2" creationId="{5B4A187C-49D7-6437-C783-EF752CFF510C}"/>
          </ac:spMkLst>
        </pc:spChg>
        <pc:graphicFrameChg chg="mod modGraphic">
          <ac:chgData name="Olivier" userId="e3287607-b312-4221-8c8d-a6943b641987" providerId="ADAL" clId="{9881FC06-5390-4137-8B7F-2650E0458350}" dt="2023-09-28T19:24:26.731" v="716" actId="6549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  <pc:spChg chg="del mod">
          <ac:chgData name="Olivier" userId="e3287607-b312-4221-8c8d-a6943b641987" providerId="ADAL" clId="{9881FC06-5390-4137-8B7F-2650E0458350}" dt="2023-09-28T20:04:35.210" v="788" actId="478"/>
          <ac:spMkLst>
            <pc:docMk/>
            <pc:sldMk cId="0" sldId="903"/>
            <ac:spMk id="2" creationId="{8C884271-2B96-7689-1CA4-B01E9437FB00}"/>
          </ac:spMkLst>
        </pc:spChg>
        <pc:graphicFrameChg chg="mod modGraphic">
          <ac:chgData name="Olivier" userId="e3287607-b312-4221-8c8d-a6943b641987" providerId="ADAL" clId="{9881FC06-5390-4137-8B7F-2650E0458350}" dt="2023-09-28T20:05:09.494" v="790" actId="6549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  <pc:spChg chg="add del mod">
          <ac:chgData name="Olivier" userId="e3287607-b312-4221-8c8d-a6943b641987" providerId="ADAL" clId="{9881FC06-5390-4137-8B7F-2650E0458350}" dt="2023-09-28T12:21:30.306" v="73"/>
          <ac:spMkLst>
            <pc:docMk/>
            <pc:sldMk cId="0" sldId="907"/>
            <ac:spMk id="2" creationId="{E3040C17-10A6-20D0-4D43-54E6F4004C3F}"/>
          </ac:spMkLst>
        </pc:spChg>
        <pc:spChg chg="add mod">
          <ac:chgData name="Olivier" userId="e3287607-b312-4221-8c8d-a6943b641987" providerId="ADAL" clId="{9881FC06-5390-4137-8B7F-2650E0458350}" dt="2023-09-28T12:22:22.775" v="93"/>
          <ac:spMkLst>
            <pc:docMk/>
            <pc:sldMk cId="0" sldId="907"/>
            <ac:spMk id="4" creationId="{F0994CCF-298C-2D93-84FF-159720F41654}"/>
          </ac:spMkLst>
        </pc:spChg>
        <pc:spChg chg="mod">
          <ac:chgData name="Olivier" userId="e3287607-b312-4221-8c8d-a6943b641987" providerId="ADAL" clId="{9881FC06-5390-4137-8B7F-2650E0458350}" dt="2023-09-28T12:20:45.086" v="71" actId="6549"/>
          <ac:spMkLst>
            <pc:docMk/>
            <pc:sldMk cId="0" sldId="907"/>
            <ac:spMk id="7" creationId="{DF69BCE0-183F-452C-B374-53373370D1C7}"/>
          </ac:spMkLst>
        </pc:spChg>
        <pc:spChg chg="mod">
          <ac:chgData name="Olivier" userId="e3287607-b312-4221-8c8d-a6943b641987" providerId="ADAL" clId="{9881FC06-5390-4137-8B7F-2650E0458350}" dt="2023-09-28T12:27:47.915" v="153" actId="13926"/>
          <ac:spMkLst>
            <pc:docMk/>
            <pc:sldMk cId="0" sldId="907"/>
            <ac:spMk id="30723" creationId="{14D8DDB8-47B2-498A-955D-6594BFFF6A1F}"/>
          </ac:spMkLst>
        </pc:sp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3" creationId="{568781FC-997D-4470-F4D3-6FB2D33A03BF}"/>
          </ac:graphicFrameMkLst>
        </pc:graphicFrame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5" creationId="{6E5E4DF7-6C00-01D5-B7EB-9959B37C08FA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6" creationId="{5B055E2C-4FA1-B968-A13E-86B782AB1B80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8" creationId="{69A927C2-576C-7630-9183-98660A3D7F3A}"/>
          </ac:graphicFrameMkLst>
        </pc:graphicFrameChg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  <pc:spChg chg="mod">
          <ac:chgData name="Olivier" userId="e3287607-b312-4221-8c8d-a6943b641987" providerId="ADAL" clId="{9881FC06-5390-4137-8B7F-2650E0458350}" dt="2023-09-28T12:28:59.156" v="160" actId="6549"/>
          <ac:spMkLst>
            <pc:docMk/>
            <pc:sldMk cId="1808939307" sldId="908"/>
            <ac:spMk id="32770" creationId="{9F0E7C5C-1983-4D8D-BEEB-ED85A541A29F}"/>
          </ac:spMkLst>
        </pc:spChg>
        <pc:spChg chg="mod">
          <ac:chgData name="Olivier" userId="e3287607-b312-4221-8c8d-a6943b641987" providerId="ADAL" clId="{9881FC06-5390-4137-8B7F-2650E0458350}" dt="2023-09-28T12:29:06.018" v="161" actId="207"/>
          <ac:spMkLst>
            <pc:docMk/>
            <pc:sldMk cId="1808939307" sldId="908"/>
            <ac:spMk id="32771" creationId="{9FCE62D6-5764-49BE-B43B-28DD76F27181}"/>
          </ac:spMkLst>
        </pc:spChg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  <pc:spChg chg="del">
          <ac:chgData name="Olivier" userId="e3287607-b312-4221-8c8d-a6943b641987" providerId="ADAL" clId="{9881FC06-5390-4137-8B7F-2650E0458350}" dt="2023-09-28T15:59:32.853" v="580" actId="478"/>
          <ac:spMkLst>
            <pc:docMk/>
            <pc:sldMk cId="1474794172" sldId="909"/>
            <ac:spMk id="2" creationId="{076C0DEB-EA03-3A2B-8E6F-76EBD2D81EDF}"/>
          </ac:spMkLst>
        </pc:spChg>
        <pc:spChg chg="mod">
          <ac:chgData name="Olivier" userId="e3287607-b312-4221-8c8d-a6943b641987" providerId="ADAL" clId="{9881FC06-5390-4137-8B7F-2650E0458350}" dt="2023-09-28T16:05:17.253" v="621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" userId="e3287607-b312-4221-8c8d-a6943b641987" providerId="ADAL" clId="{9881FC06-5390-4137-8B7F-2650E0458350}" dt="2023-09-28T15:01:31.246" v="274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" userId="e3287607-b312-4221-8c8d-a6943b641987" providerId="ADAL" clId="{9881FC06-5390-4137-8B7F-2650E0458350}" dt="2023-09-28T16:06:51.900" v="627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" userId="e3287607-b312-4221-8c8d-a6943b641987" providerId="ADAL" clId="{9881FC06-5390-4137-8B7F-2650E0458350}" dt="2023-09-28T16:06:41.540" v="625"/>
          <ac:spMkLst>
            <pc:docMk/>
            <pc:sldMk cId="1474794172" sldId="909"/>
            <ac:spMk id="8196" creationId="{09DE4C67-0C44-4013-AD9C-EF9AA7E8CAB1}"/>
          </ac:spMkLst>
        </pc:sp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2022 will only be completed in 2023 due to a</a:t>
            </a:r>
            <a:r>
              <a:rPr lang="en-GB" altLang="en-US" sz="1400" dirty="0"/>
              <a:t>vailability of prose late in CY2022,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ASP: 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771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101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Chicago, USA – 13th to 17th November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R5-237304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563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6055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089716"/>
              </p:ext>
            </p:extLst>
          </p:nvPr>
        </p:nvGraphicFramePr>
        <p:xfrm>
          <a:off x="1118586" y="1860524"/>
          <a:ext cx="9320813" cy="195001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2/6 ; Prio2: 0/1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55008607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CP SOR enhancements in connected mode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790710778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16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247688"/>
              </p:ext>
            </p:extLst>
          </p:nvPr>
        </p:nvGraphicFramePr>
        <p:xfrm>
          <a:off x="1118585" y="4639443"/>
          <a:ext cx="9320813" cy="143203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56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UAC access id 0 - AC7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8975325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62427978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83441"/>
              </p:ext>
            </p:extLst>
          </p:nvPr>
        </p:nvGraphicFramePr>
        <p:xfrm>
          <a:off x="841972" y="1033506"/>
          <a:ext cx="10474861" cy="56332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08240079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Q2’21-Q3’23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6271528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7924846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4757457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total after RAN5#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&gt;347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2022 tasks carried over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110401"/>
              </p:ext>
            </p:extLst>
          </p:nvPr>
        </p:nvGraphicFramePr>
        <p:xfrm>
          <a:off x="840666" y="1429787"/>
          <a:ext cx="10317790" cy="49636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5802403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6984862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4969485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 (UPIP)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6099638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59177920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Tx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0936851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(NPN)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971952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696442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&gt;202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GB" altLang="en-US" sz="2000" b="1" dirty="0"/>
              <a:t>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/>
              <a:t>104 </a:t>
            </a:r>
            <a:r>
              <a:rPr lang="en-US" altLang="en-US" sz="2000" dirty="0"/>
              <a:t>person-months</a:t>
            </a:r>
            <a:r>
              <a:rPr lang="en-US" altLang="en-US" sz="2000" b="1" dirty="0"/>
              <a:t>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PCG#49/OP#48 </a:t>
            </a:r>
            <a:r>
              <a:rPr lang="en-GB" altLang="en-US" sz="2000" dirty="0"/>
              <a:t>approved the 3GPP funding of 58 pm for 2023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2023.</a:t>
            </a:r>
          </a:p>
          <a:p>
            <a:pPr>
              <a:defRPr/>
            </a:pPr>
            <a:r>
              <a:rPr lang="en-GB" altLang="en-US" sz="2000" dirty="0"/>
              <a:t> Current commitments for 2023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20 pm as voluntary contributions for 2023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104 pm  no estimated funding gap.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2023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/>
        </p:nvGraphicFramePr>
        <p:xfrm>
          <a:off x="1065291" y="3045348"/>
          <a:ext cx="4254501" cy="160911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863759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501825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PCG#49/OP#48 approved (decision OP48/05)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NE-DC, NR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IIoT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/URLLC, MCX,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V2X, NR 2-step RACH, NR Rel-17 enh., RedCap, MCX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NR-U, SDT,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8351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/>
        </p:nvGraphicFramePr>
        <p:xfrm>
          <a:off x="6273800" y="2999628"/>
          <a:ext cx="3898900" cy="169354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054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Rohde&amp;Schwarz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C35E6176-5C18-2F13-189A-2610422B7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527" y="57451"/>
            <a:ext cx="10792485" cy="1031875"/>
          </a:xfrm>
        </p:spPr>
        <p:txBody>
          <a:bodyPr/>
          <a:lstStyle/>
          <a:p>
            <a:pPr eaLnBrk="1" hangingPunct="1"/>
            <a:r>
              <a:rPr lang="en-US" altLang="en-US" dirty="0"/>
              <a:t>Preparing for 2024 TTCN Work</a:t>
            </a:r>
            <a:br>
              <a:rPr lang="en-US" altLang="en-US" dirty="0"/>
            </a:br>
            <a:r>
              <a:rPr lang="en-US" altLang="en-US" sz="3200" dirty="0"/>
              <a:t>Overview</a:t>
            </a:r>
          </a:p>
        </p:txBody>
      </p:sp>
      <p:sp>
        <p:nvSpPr>
          <p:cNvPr id="23555" name="Content Placeholder 2">
            <a:extLst>
              <a:ext uri="{FF2B5EF4-FFF2-40B4-BE49-F238E27FC236}">
                <a16:creationId xmlns:a16="http://schemas.microsoft.com/office/drawing/2014/main" id="{E44B0E5B-D983-8F08-0230-915F5EAF5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2024: </a:t>
            </a:r>
            <a:endParaRPr lang="en-US" altLang="en-US" sz="2400" dirty="0"/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Prior to RAN5#100 meeting (August), a request to identify the potential TTCN development tasks in 2024 has been made to 3GPP members.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At RAN5#100, a provisional ‘TTCN Tasks List’ has been endorsed by RAN5.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TTCN Tasks List </a:t>
            </a:r>
            <a:r>
              <a:rPr lang="en-GB" altLang="en-US" sz="2000" dirty="0">
                <a:solidFill>
                  <a:srgbClr val="0000FF"/>
                </a:solidFill>
              </a:rPr>
              <a:t>has been</a:t>
            </a:r>
            <a:r>
              <a:rPr lang="en-GB" altLang="en-US" sz="2000" dirty="0"/>
              <a:t> presented at RAN#101 (Sep) </a:t>
            </a:r>
            <a:r>
              <a:rPr lang="en-GB" altLang="en-US" sz="2000" dirty="0">
                <a:solidFill>
                  <a:srgbClr val="0000FF"/>
                </a:solidFill>
              </a:rPr>
              <a:t>and endorsed </a:t>
            </a:r>
            <a:r>
              <a:rPr lang="en-GB" altLang="en-US" sz="2000" dirty="0"/>
              <a:t>by TSG RAN.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RAN Chair </a:t>
            </a:r>
            <a:r>
              <a:rPr lang="en-GB" altLang="en-US" sz="2000" dirty="0">
                <a:solidFill>
                  <a:srgbClr val="0000FF"/>
                </a:solidFill>
              </a:rPr>
              <a:t>has presented </a:t>
            </a:r>
            <a:r>
              <a:rPr lang="en-GB" altLang="en-US" sz="2000" dirty="0"/>
              <a:t>the List to 3GPP PCG/OP (Oct) in order to support TF160 request for the TTCN funding in 2024. </a:t>
            </a:r>
            <a:r>
              <a:rPr lang="en-GB" altLang="en-US" sz="2000" dirty="0">
                <a:solidFill>
                  <a:srgbClr val="0000FF"/>
                </a:solidFill>
              </a:rPr>
              <a:t>3GPP PCG/OP has approved the 2024 TTCN funding request from TSG RAN of 58 person-months.</a:t>
            </a:r>
            <a:endParaRPr lang="en-US" altLang="en-US" sz="2000" dirty="0">
              <a:solidFill>
                <a:srgbClr val="0000FF"/>
              </a:solidFill>
            </a:endParaRPr>
          </a:p>
          <a:p>
            <a:pPr lvl="1"/>
            <a:r>
              <a:rPr lang="en-US" altLang="en-US" sz="2000" dirty="0"/>
              <a:t>The finalized TTCN Tasks List will be reviewed and endorsed at RAN5#101 (Nov) for TSG RAN approval at RAN#102 (Dec). </a:t>
            </a:r>
          </a:p>
          <a:p>
            <a:endParaRPr lang="en-GB" altLang="en-US" sz="2400" dirty="0"/>
          </a:p>
          <a:p>
            <a:r>
              <a:rPr lang="en-GB" altLang="en-US" sz="2400" dirty="0">
                <a:solidFill>
                  <a:srgbClr val="0000FF"/>
                </a:solidFill>
              </a:rPr>
              <a:t> Based on inputs to RAN5#101, the updated list of TTCN tasks is presented in the next slides.</a:t>
            </a:r>
            <a:endParaRPr lang="en-US" altLang="en-US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149522"/>
              </p:ext>
            </p:extLst>
          </p:nvPr>
        </p:nvGraphicFramePr>
        <p:xfrm>
          <a:off x="841972" y="1078776"/>
          <a:ext cx="10474861" cy="569428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MCProtoc16_enh2MCPTT_eMCData2-ConTest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5G_V2X_NRSL_eV2XARC-UEConTest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NR_unlic-UEConTest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LTE_NR_MUSIM_plus_CT1-UEConTest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82611327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NR_IIOT_URLLC_enh-UEConTest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UPIP_SEC_LTE-RAN-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5784151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Tx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NR_SmallData_INACTIVE-UEConTest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NR_NTN_solutions_plus_CT-UEConTest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NG_RAN_PRN_enh_plus_CT-UEConTest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NR_QoE-UEConTest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(further)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NR_eMIMO-UEConTest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NR_lic_bands_BW_R18-UEConTest 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NR_CADC_NR_LTE_DC_R1x-UEConTest,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LTE_CA_R17-UEConTest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&gt;323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 – Tasks List</a:t>
            </a:r>
          </a:p>
          <a:p>
            <a:pPr eaLnBrk="1" hangingPunct="1"/>
            <a:r>
              <a:rPr lang="en-US" altLang="en-US" sz="3200" dirty="0"/>
              <a:t>2023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941657"/>
              </p:ext>
            </p:extLst>
          </p:nvPr>
        </p:nvGraphicFramePr>
        <p:xfrm>
          <a:off x="440987" y="652626"/>
          <a:ext cx="11079741" cy="61826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3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87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84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701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further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LTE_NR_DC_enh2-UEConTest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&amp; NW usability no E-UTRA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IMSProtoc17_dataCH-UEContest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 1 &amp;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SENSE-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LTE_NBIOT_eMTC_NTN_plus_EPS-UEConTest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IoT_NTN_enh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for info)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240046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NR_Mob_enh2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 (new for info)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7199754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NR_redcap_plus_ARCH-UEConTest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NR_redcap_enh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_plus_CT1-UEConTest (new for info)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66479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eNPN_Ph2-NGRAN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_plus_CT1-UEConTest (new for info)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4346228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NR_MC_enh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1588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NR_cov_enh2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NR_XR_Enh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5GSAT_Ph2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572641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LTE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LTE_UAV_enh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UAS_Ph2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4726844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NR_UAV, UAS_Ph2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3226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NR_DualTxRx_MUSIM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9520936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and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8697373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32492117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&gt;122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 – Tasks List</a:t>
            </a:r>
          </a:p>
          <a:p>
            <a:pPr eaLnBrk="1" hangingPunct="1"/>
            <a:r>
              <a:rPr lang="en-US" altLang="en-US" sz="3200" dirty="0"/>
              <a:t>New 2024 tasks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2024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101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PCG#51/OP#50 </a:t>
            </a:r>
            <a:r>
              <a:rPr lang="en-GB" altLang="en-US" sz="2000" dirty="0">
                <a:solidFill>
                  <a:srgbClr val="0000FF"/>
                </a:solidFill>
              </a:rPr>
              <a:t>approved the 3GPP funding of 58 pm for 2024 TTCN tasks.</a:t>
            </a:r>
          </a:p>
          <a:p>
            <a:pPr>
              <a:defRPr/>
            </a:pPr>
            <a:r>
              <a:rPr lang="en-GB" altLang="en-US" sz="2000" dirty="0">
                <a:solidFill>
                  <a:srgbClr val="0000FF"/>
                </a:solidFill>
              </a:rPr>
              <a:t> CTIA/PTCRB and GCF have agreed to continue TF160 financial support in 2024.</a:t>
            </a:r>
          </a:p>
          <a:p>
            <a:pPr>
              <a:defRPr/>
            </a:pPr>
            <a:r>
              <a:rPr lang="en-GB" altLang="en-US" sz="2000" dirty="0"/>
              <a:t> Current commitments for 2024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2024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b="1" dirty="0">
                <a:solidFill>
                  <a:srgbClr val="0000FF"/>
                </a:solidFill>
                <a:sym typeface="Wingdings" panose="05000000000000000000" pitchFamily="2" charset="2"/>
              </a:rPr>
              <a:t>estimated funding gap of 4 pm</a:t>
            </a: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778958"/>
              </p:ext>
            </p:extLst>
          </p:nvPr>
        </p:nvGraphicFramePr>
        <p:xfrm>
          <a:off x="1065291" y="3045348"/>
          <a:ext cx="4254501" cy="1434465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PCG#51/OP#50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(decision OP50/XY)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 NTN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enh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., UAV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enh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0967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901155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2023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8383" y="4714752"/>
            <a:ext cx="10431263" cy="1781597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</a:t>
            </a:r>
            <a:r>
              <a:rPr lang="en-GB" altLang="en-US" sz="1800" strike="sngStrike" dirty="0">
                <a:solidFill>
                  <a:srgbClr val="0000FF"/>
                </a:solidFill>
              </a:rPr>
              <a:t> &amp; LCR TDD</a:t>
            </a:r>
            <a:r>
              <a:rPr lang="en-GB" altLang="en-US" sz="1800" dirty="0"/>
              <a:t>) and four TTCN-3 full deliveries.</a:t>
            </a:r>
          </a:p>
          <a:p>
            <a:pPr lvl="1"/>
            <a:r>
              <a:rPr lang="en-GB" altLang="en-US" sz="1800" b="1" dirty="0">
                <a:solidFill>
                  <a:srgbClr val="FF0000"/>
                </a:solidFill>
              </a:rPr>
              <a:t>Proposal to RAN5: </a:t>
            </a:r>
            <a:r>
              <a:rPr lang="en-GB" altLang="en-US" sz="1800" dirty="0">
                <a:solidFill>
                  <a:srgbClr val="FF0000"/>
                </a:solidFill>
              </a:rPr>
              <a:t>Stop releasing LCR TDD TTCN2 deliveries </a:t>
            </a:r>
            <a:r>
              <a:rPr lang="en-GB" altLang="en-US" sz="1800" b="1" dirty="0">
                <a:solidFill>
                  <a:srgbClr val="0000FF"/>
                </a:solidFill>
              </a:rPr>
              <a:t>=&gt; Approved</a:t>
            </a:r>
          </a:p>
          <a:p>
            <a:r>
              <a:rPr lang="en-GB" altLang="en-US" sz="2000" dirty="0"/>
              <a:t> Type definitions baseline upgrade in 2023: </a:t>
            </a:r>
          </a:p>
          <a:p>
            <a:pPr lvl="1"/>
            <a:r>
              <a:rPr lang="en-GB" altLang="en-US" sz="1800" dirty="0"/>
              <a:t>Rel-17 Phase2: partial upgrade to Rel-17 Jun'23 baseline for NR+5GC+E-UTRA+LPP due to new/updated ASN.1+tabular IEs required by Rel-17 NR/5GC, NB-IoT &amp; POS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ADE088A-266C-BBE8-5BB2-468B8EFE5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639279"/>
              </p:ext>
            </p:extLst>
          </p:nvPr>
        </p:nvGraphicFramePr>
        <p:xfrm>
          <a:off x="828773" y="1104777"/>
          <a:ext cx="10329047" cy="3609975"/>
        </p:xfrm>
        <a:graphic>
          <a:graphicData uri="http://schemas.openxmlformats.org/drawingml/2006/table">
            <a:tbl>
              <a:tblPr/>
              <a:tblGrid>
                <a:gridCol w="1112145">
                  <a:extLst>
                    <a:ext uri="{9D8B030D-6E8A-4147-A177-3AD203B41FA5}">
                      <a16:colId xmlns:a16="http://schemas.microsoft.com/office/drawing/2014/main" val="354765276"/>
                    </a:ext>
                  </a:extLst>
                </a:gridCol>
                <a:gridCol w="1538468">
                  <a:extLst>
                    <a:ext uri="{9D8B030D-6E8A-4147-A177-3AD203B41FA5}">
                      <a16:colId xmlns:a16="http://schemas.microsoft.com/office/drawing/2014/main" val="3144556539"/>
                    </a:ext>
                  </a:extLst>
                </a:gridCol>
                <a:gridCol w="1501395">
                  <a:extLst>
                    <a:ext uri="{9D8B030D-6E8A-4147-A177-3AD203B41FA5}">
                      <a16:colId xmlns:a16="http://schemas.microsoft.com/office/drawing/2014/main" val="1128900826"/>
                    </a:ext>
                  </a:extLst>
                </a:gridCol>
                <a:gridCol w="1612610">
                  <a:extLst>
                    <a:ext uri="{9D8B030D-6E8A-4147-A177-3AD203B41FA5}">
                      <a16:colId xmlns:a16="http://schemas.microsoft.com/office/drawing/2014/main" val="3268579229"/>
                    </a:ext>
                  </a:extLst>
                </a:gridCol>
                <a:gridCol w="1932352">
                  <a:extLst>
                    <a:ext uri="{9D8B030D-6E8A-4147-A177-3AD203B41FA5}">
                      <a16:colId xmlns:a16="http://schemas.microsoft.com/office/drawing/2014/main" val="2797738024"/>
                    </a:ext>
                  </a:extLst>
                </a:gridCol>
                <a:gridCol w="2632077">
                  <a:extLst>
                    <a:ext uri="{9D8B030D-6E8A-4147-A177-3AD203B41FA5}">
                      <a16:colId xmlns:a16="http://schemas.microsoft.com/office/drawing/2014/main" val="1176462494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0252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03-Feb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CAG#73 (7-9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9491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17-Feb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PVG#100 (21-23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491950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20-Mar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7253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CAG#74 (25-28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7394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12-May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PVG#101 (16-18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223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27223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CAG#75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25-27 Jul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2947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PVG#102 (15-17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9824938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Rel-17 phase2</a:t>
                      </a:r>
                      <a:b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Rel-17 Jun'23 baseline for NR+5GC+E-UTRA+LPP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5220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CAG#76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17-19 Oct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9558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PVG#103 (7-9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7439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921153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8743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4091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94604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2024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118423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</a:t>
            </a:r>
            <a:r>
              <a:rPr lang="en-GB" altLang="en-US" sz="2000" dirty="0"/>
              <a:t>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2024: </a:t>
            </a:r>
          </a:p>
          <a:p>
            <a:pPr lvl="1"/>
            <a:r>
              <a:rPr lang="en-GB" altLang="en-US" sz="1600" dirty="0"/>
              <a:t>Rel-18 Stage3 freeze planned by 3GPP in March 2024.</a:t>
            </a:r>
          </a:p>
          <a:p>
            <a:pPr lvl="1"/>
            <a:r>
              <a:rPr lang="en-GB" altLang="en-US" sz="1600" dirty="0"/>
              <a:t>Rel-18 ASN.1 freeze planned by 3GPP in June 2024.</a:t>
            </a:r>
            <a:endParaRPr lang="en-GB" altLang="en-US" sz="1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C56509D-EEFE-2D4A-46CA-846B86AC02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277573"/>
              </p:ext>
            </p:extLst>
          </p:nvPr>
        </p:nvGraphicFramePr>
        <p:xfrm>
          <a:off x="738424" y="1358407"/>
          <a:ext cx="10227076" cy="3773170"/>
        </p:xfrm>
        <a:graphic>
          <a:graphicData uri="http://schemas.openxmlformats.org/drawingml/2006/table">
            <a:tbl>
              <a:tblPr/>
              <a:tblGrid>
                <a:gridCol w="1087023">
                  <a:extLst>
                    <a:ext uri="{9D8B030D-6E8A-4147-A177-3AD203B41FA5}">
                      <a16:colId xmlns:a16="http://schemas.microsoft.com/office/drawing/2014/main" val="819990614"/>
                    </a:ext>
                  </a:extLst>
                </a:gridCol>
                <a:gridCol w="1503715">
                  <a:extLst>
                    <a:ext uri="{9D8B030D-6E8A-4147-A177-3AD203B41FA5}">
                      <a16:colId xmlns:a16="http://schemas.microsoft.com/office/drawing/2014/main" val="1046297198"/>
                    </a:ext>
                  </a:extLst>
                </a:gridCol>
                <a:gridCol w="1467481">
                  <a:extLst>
                    <a:ext uri="{9D8B030D-6E8A-4147-A177-3AD203B41FA5}">
                      <a16:colId xmlns:a16="http://schemas.microsoft.com/office/drawing/2014/main" val="1143863641"/>
                    </a:ext>
                  </a:extLst>
                </a:gridCol>
                <a:gridCol w="1576184">
                  <a:extLst>
                    <a:ext uri="{9D8B030D-6E8A-4147-A177-3AD203B41FA5}">
                      <a16:colId xmlns:a16="http://schemas.microsoft.com/office/drawing/2014/main" val="1327435020"/>
                    </a:ext>
                  </a:extLst>
                </a:gridCol>
                <a:gridCol w="1888703">
                  <a:extLst>
                    <a:ext uri="{9D8B030D-6E8A-4147-A177-3AD203B41FA5}">
                      <a16:colId xmlns:a16="http://schemas.microsoft.com/office/drawing/2014/main" val="2809193974"/>
                    </a:ext>
                  </a:extLst>
                </a:gridCol>
                <a:gridCol w="2703970">
                  <a:extLst>
                    <a:ext uri="{9D8B030D-6E8A-4147-A177-3AD203B41FA5}">
                      <a16:colId xmlns:a16="http://schemas.microsoft.com/office/drawing/2014/main" val="1535266006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654072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19-Jan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CAG#77 (24-25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5103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PTCRB PVG#104 (5-7 Mar)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7388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18-Mar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065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CAG#78 (23-24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30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PVG#105 (14-16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215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47022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CAG#79 (23-24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421957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Rel-18 Jun'24 baseline </a:t>
                      </a:r>
                      <a:r>
                        <a:rPr lang="en-GB" sz="1200" b="1" i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(working assumption)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38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PVG#106 (13-15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169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687779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CAG#80 (15-16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16677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25-Oct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16-Oct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Move to Rel-18 Sep'24 baseline (fallback plan)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6672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PVG#107 (5-7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37702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156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4302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939307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Minutes of TTCN Sidebar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Wednesday 15</a:t>
            </a:r>
            <a:r>
              <a:rPr lang="en-GB" baseline="30000" dirty="0"/>
              <a:t>th</a:t>
            </a:r>
            <a:r>
              <a:rPr lang="en-GB" dirty="0"/>
              <a:t> November @8AM CST. </a:t>
            </a:r>
          </a:p>
          <a:p>
            <a:endParaRPr lang="en-GB" dirty="0"/>
          </a:p>
          <a:p>
            <a:r>
              <a:rPr lang="en-GB" dirty="0"/>
              <a:t> Agenda and minutes: </a:t>
            </a:r>
          </a:p>
          <a:p>
            <a:pPr lvl="1"/>
            <a:r>
              <a:rPr lang="en-GB" dirty="0"/>
              <a:t>See RAN5#101_TTCN_Sidebar-v3.zip</a:t>
            </a:r>
          </a:p>
        </p:txBody>
      </p:sp>
    </p:spTree>
    <p:extLst>
      <p:ext uri="{BB962C8B-B14F-4D97-AF65-F5344CB8AC3E}">
        <p14:creationId xmlns:p14="http://schemas.microsoft.com/office/powerpoint/2010/main" val="250965533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66663"/>
            <a:ext cx="10521738" cy="4916029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Proposed a prose + TTCN solution for handling UEs which do not trigger autonomously a new PDU on a new RRC connection.</a:t>
            </a:r>
          </a:p>
          <a:p>
            <a:pPr lvl="2" eaLnBrk="1" hangingPunct="1"/>
            <a:r>
              <a:rPr lang="en-GB" altLang="en-US" dirty="0"/>
              <a:t>Proposed test model updates for intra-frequency multi-cells test cases, to prevent/mitigate the inter-cell PDCCH clash for SIB1 &amp; Other SI.</a:t>
            </a:r>
          </a:p>
          <a:p>
            <a:pPr lvl="2" eaLnBrk="1" hangingPunct="1"/>
            <a:r>
              <a:rPr lang="en-GB" altLang="en-US" dirty="0"/>
              <a:t>NR CA: endorsed clarification for UL Grant on </a:t>
            </a:r>
            <a:r>
              <a:rPr lang="en-GB" altLang="en-US" dirty="0" err="1"/>
              <a:t>SCell</a:t>
            </a:r>
            <a:r>
              <a:rPr lang="en-GB" altLang="en-US" dirty="0"/>
              <a:t> for PUCCH SR received on </a:t>
            </a:r>
            <a:r>
              <a:rPr lang="en-GB" altLang="en-US" dirty="0" err="1"/>
              <a:t>PSCell</a:t>
            </a:r>
            <a:r>
              <a:rPr lang="en-GB" altLang="en-US" dirty="0"/>
              <a:t>.</a:t>
            </a:r>
          </a:p>
          <a:p>
            <a:pPr lvl="2" eaLnBrk="1" hangingPunct="1"/>
            <a:r>
              <a:rPr lang="en-GB" altLang="en-US" dirty="0"/>
              <a:t>Endorsed enhancement of NR processing delay procedure for RRC resume.</a:t>
            </a:r>
            <a:endParaRPr lang="en-GB" altLang="en-US" sz="2000" b="1" dirty="0"/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b="1" dirty="0" err="1"/>
              <a:t>RedCap</a:t>
            </a:r>
            <a:r>
              <a:rPr lang="en-GB" altLang="en-US" b="1" dirty="0"/>
              <a:t>: </a:t>
            </a:r>
          </a:p>
          <a:p>
            <a:pPr lvl="3" eaLnBrk="1" hangingPunct="1"/>
            <a:r>
              <a:rPr lang="en-GB" altLang="en-US" sz="2000" dirty="0"/>
              <a:t>Endorsed test model updates to support SIB1 of size higher than 1032 bits. </a:t>
            </a:r>
          </a:p>
          <a:p>
            <a:pPr lvl="3" eaLnBrk="1" hangingPunct="1"/>
            <a:r>
              <a:rPr lang="en-GB" altLang="en-US" sz="2000" dirty="0"/>
              <a:t>Endorsed test model &amp; ASP updates to support NCD-SSB.</a:t>
            </a:r>
          </a:p>
          <a:p>
            <a:pPr lvl="2" eaLnBrk="1" hangingPunct="1"/>
            <a:r>
              <a:rPr lang="en-GB" altLang="en-US" b="1" dirty="0"/>
              <a:t>MUSIM:</a:t>
            </a:r>
            <a:r>
              <a:rPr lang="en-GB" altLang="en-US" dirty="0"/>
              <a:t> endorsed update to MMI command, to add USIM ID when removing USIM.</a:t>
            </a:r>
          </a:p>
          <a:p>
            <a:pPr lvl="1" eaLnBrk="1" hangingPunct="1"/>
            <a:r>
              <a:rPr lang="en-GB" altLang="en-US" sz="2000" dirty="0"/>
              <a:t>Prose CRs to TS 38.523-3, 38.508-1, 38.508-2, 36.523-3 submitted at RAN5#101 for the above.</a:t>
            </a:r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#63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Oct’23)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439507"/>
            <a:ext cx="10502810" cy="4993472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b="1" dirty="0"/>
              <a:t>Rel-17 NTN: </a:t>
            </a:r>
          </a:p>
          <a:p>
            <a:pPr lvl="2" eaLnBrk="1" hangingPunct="1"/>
            <a:r>
              <a:rPr lang="en-GB" altLang="en-US" dirty="0"/>
              <a:t>Endorsed test model updates for NTN timing &amp; scheduling aspects.</a:t>
            </a:r>
          </a:p>
          <a:p>
            <a:pPr lvl="2" eaLnBrk="1" hangingPunct="1"/>
            <a:r>
              <a:rPr lang="en-GB" altLang="en-US" dirty="0"/>
              <a:t>Proposed NTN NGSO test model &amp; associated ASP updates.</a:t>
            </a:r>
          </a:p>
          <a:p>
            <a:pPr lvl="1" eaLnBrk="1" hangingPunct="1"/>
            <a:r>
              <a:rPr lang="en-GB" altLang="en-US" sz="2000" dirty="0"/>
              <a:t>Prose CR to TS 36.523-3 submitted at RAN5#101 for the above.</a:t>
            </a:r>
            <a:endParaRPr lang="en-GB" altLang="en-US" sz="1000" dirty="0"/>
          </a:p>
          <a:p>
            <a:pPr eaLnBrk="1" hangingPunct="1"/>
            <a:r>
              <a:rPr lang="en-GB" altLang="en-US" sz="2400" b="1" dirty="0"/>
              <a:t> Test Models – MCX:</a:t>
            </a:r>
          </a:p>
          <a:p>
            <a:pPr lvl="1" eaLnBrk="1" hangingPunct="1"/>
            <a:r>
              <a:rPr lang="en-GB" altLang="en-US" sz="2000" dirty="0"/>
              <a:t>Clarified codec requirements on TTCN type definitions for MCPTT Floor Control and </a:t>
            </a:r>
            <a:r>
              <a:rPr lang="en-GB" altLang="en-US" sz="2000" dirty="0" err="1"/>
              <a:t>MCVideo</a:t>
            </a:r>
            <a:r>
              <a:rPr lang="en-GB" altLang="en-US" sz="2000" dirty="0"/>
              <a:t> Transmission Control messages. </a:t>
            </a:r>
          </a:p>
          <a:p>
            <a:pPr lvl="1" eaLnBrk="1" hangingPunct="1"/>
            <a:r>
              <a:rPr lang="en-GB" altLang="en-US" sz="2000" dirty="0"/>
              <a:t>Prose CR to TS 36.579-5 submitted at RAN5#101 for the above. </a:t>
            </a:r>
          </a:p>
          <a:p>
            <a:pPr eaLnBrk="1" hangingPunct="1"/>
            <a:r>
              <a:rPr lang="en-GB" altLang="en-US" sz="2400" b="1" dirty="0"/>
              <a:t> Test Models – Upper Tester:</a:t>
            </a:r>
          </a:p>
          <a:p>
            <a:pPr lvl="1" eaLnBrk="1" hangingPunct="1"/>
            <a:r>
              <a:rPr lang="en-GB" altLang="en-US" sz="2000" dirty="0"/>
              <a:t>Clarified handling of UT commands before timers.</a:t>
            </a:r>
          </a:p>
          <a:p>
            <a:pPr lvl="4"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#63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https://portal.3gpp.org/Home.aspx#/meeting?MtgId=60563</a:t>
            </a:r>
            <a:endParaRPr lang="en-GB" altLang="en-US" sz="2000" dirty="0">
              <a:hlinkClick r:id="rId4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#63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Oct’23)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1357457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Sep to Nov’23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436718"/>
            <a:ext cx="3786429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en-GB" altLang="en-US" sz="1800" dirty="0"/>
              <a:t>UAC access id 0 - AC7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NR 2-step RACH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NR UL data compression</a:t>
            </a:r>
          </a:p>
          <a:p>
            <a:pPr lvl="2"/>
            <a:endParaRPr lang="fr-FR" altLang="en-US" sz="1600" b="1" dirty="0"/>
          </a:p>
          <a:p>
            <a:pPr lvl="1"/>
            <a:r>
              <a:rPr lang="fr-FR" altLang="en-US" sz="2000" b="1" dirty="0"/>
              <a:t>POS: </a:t>
            </a:r>
          </a:p>
          <a:p>
            <a:pPr lvl="2"/>
            <a:r>
              <a:rPr lang="fr-FR" altLang="en-US" sz="1800" dirty="0"/>
              <a:t>Rel-16 NR </a:t>
            </a:r>
            <a:r>
              <a:rPr lang="en-GB" altLang="en-US" sz="1800" dirty="0"/>
              <a:t>positioning</a:t>
            </a:r>
          </a:p>
          <a:p>
            <a:pPr lvl="2"/>
            <a:r>
              <a:rPr lang="fr-FR" altLang="en-US" sz="1800" dirty="0"/>
              <a:t>Rel-17 NR </a:t>
            </a:r>
            <a:r>
              <a:rPr lang="en-GB" altLang="en-US" sz="1800" dirty="0"/>
              <a:t>positioning enhancements</a:t>
            </a:r>
            <a:r>
              <a:rPr lang="fr-FR" altLang="en-US" sz="2000" b="1" dirty="0"/>
              <a:t> </a:t>
            </a:r>
          </a:p>
          <a:p>
            <a:pPr lvl="2"/>
            <a:endParaRPr lang="en-US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436719"/>
            <a:ext cx="4146421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 5G: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V2X</a:t>
            </a:r>
          </a:p>
          <a:p>
            <a:pPr lvl="2"/>
            <a:r>
              <a:rPr lang="en-GB" altLang="en-US" sz="1800" dirty="0"/>
              <a:t>MR-DC &amp; NR CA enhancements</a:t>
            </a:r>
          </a:p>
          <a:p>
            <a:pPr lvl="2"/>
            <a:r>
              <a:rPr lang="en-GB" altLang="en-US" sz="1800" dirty="0"/>
              <a:t>Redirection with MPS Indication</a:t>
            </a:r>
          </a:p>
          <a:p>
            <a:pPr lvl="2"/>
            <a:endParaRPr lang="en-GB" altLang="en-US" sz="1800" dirty="0">
              <a:solidFill>
                <a:srgbClr val="0000FF"/>
              </a:solidFill>
            </a:endParaRP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endParaRPr lang="en-GB" altLang="en-US" sz="1800" dirty="0"/>
          </a:p>
          <a:p>
            <a:pPr lvl="2"/>
            <a:r>
              <a:rPr lang="en-GB" altLang="en-US" sz="1800" dirty="0"/>
              <a:t>NR RAN slicing enhancements</a:t>
            </a:r>
          </a:p>
          <a:p>
            <a:pPr lvl="2"/>
            <a:r>
              <a:rPr lang="en-GB" altLang="en-US" sz="1800" dirty="0"/>
              <a:t>SON/MDT enhancements</a:t>
            </a:r>
          </a:p>
          <a:p>
            <a:pPr lvl="2"/>
            <a:r>
              <a:rPr lang="en-GB" altLang="en-US" sz="1800" dirty="0"/>
              <a:t>NR UE power saving enhancements</a:t>
            </a:r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436719"/>
            <a:ext cx="3677057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Non-public networks (NPN) enhancements</a:t>
            </a:r>
          </a:p>
          <a:p>
            <a:pPr lvl="2"/>
            <a:r>
              <a:rPr lang="it-IT" altLang="en-US" sz="1800" dirty="0"/>
              <a:t>NR Multi-SIM</a:t>
            </a:r>
          </a:p>
          <a:p>
            <a:pPr lvl="2"/>
            <a:r>
              <a:rPr lang="it-IT" altLang="en-US" sz="1800" dirty="0"/>
              <a:t>EN-DC user-plane integrity protection</a:t>
            </a:r>
          </a:p>
          <a:p>
            <a:pPr lvl="2"/>
            <a:endParaRPr lang="it-IT" altLang="en-US" sz="1800" dirty="0">
              <a:solidFill>
                <a:srgbClr val="0000FF"/>
              </a:solidFill>
            </a:endParaRPr>
          </a:p>
          <a:p>
            <a:r>
              <a:rPr lang="en-GB" altLang="en-US" b="1" dirty="0">
                <a:solidFill>
                  <a:srgbClr val="0000FF"/>
                </a:solidFill>
              </a:rPr>
              <a:t> Progressed 4G: </a:t>
            </a:r>
          </a:p>
          <a:p>
            <a:pPr lvl="1"/>
            <a:r>
              <a:rPr lang="en-US" altLang="en-US" sz="2000" b="1" dirty="0"/>
              <a:t>NB-IoT:</a:t>
            </a:r>
          </a:p>
          <a:p>
            <a:pPr lvl="2"/>
            <a:r>
              <a:rPr lang="en-GB" altLang="en-US" sz="1800" dirty="0"/>
              <a:t>Rel-17 Non-terrestrial networks (NTN) GSO</a:t>
            </a:r>
          </a:p>
          <a:p>
            <a:pPr lvl="2"/>
            <a:endParaRPr lang="en-GB" altLang="en-US" sz="1800" dirty="0">
              <a:solidFill>
                <a:srgbClr val="0000FF"/>
              </a:solidFill>
            </a:endParaRPr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  <a:endParaRPr lang="en-GB" altLang="en-US" sz="1800" b="1" dirty="0"/>
          </a:p>
          <a:p>
            <a:pPr lvl="2"/>
            <a:endParaRPr lang="en-GB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283163"/>
              </p:ext>
            </p:extLst>
          </p:nvPr>
        </p:nvGraphicFramePr>
        <p:xfrm>
          <a:off x="597524" y="1915411"/>
          <a:ext cx="10638672" cy="131045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(34.229)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4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33125437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170233"/>
              </p:ext>
            </p:extLst>
          </p:nvPr>
        </p:nvGraphicFramePr>
        <p:xfrm>
          <a:off x="1109709" y="1888252"/>
          <a:ext cx="9972583" cy="44543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 / 160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92/95 ; Prio2: 59/65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9/11 ; Prio2: 2/2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/ 76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35/35 ; Prio2: 40/41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13/13 ; Prio2: 1/4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3/3 ; Prio2: 3/4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5/7 ; Prio2: 5/6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74252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4/4 ; Prio2: 0/2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 –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16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409684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672830"/>
              </p:ext>
            </p:extLst>
          </p:nvPr>
        </p:nvGraphicFramePr>
        <p:xfrm>
          <a:off x="1118587" y="1833025"/>
          <a:ext cx="9945949" cy="444046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29/38 ; Prio2: 9/13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4/22 ; Prio2: 0/6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3/14 ; Prio2: 2/8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94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19/19 ; Prio2: 73/75</a:t>
                      </a: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16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786596"/>
              </p:ext>
            </p:extLst>
          </p:nvPr>
        </p:nvGraphicFramePr>
        <p:xfrm>
          <a:off x="805758" y="1875010"/>
          <a:ext cx="10004079" cy="368746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16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17753</TotalTime>
  <Words>4247</Words>
  <Application>Microsoft Office PowerPoint</Application>
  <PresentationFormat>Widescreen</PresentationFormat>
  <Paragraphs>1409</Paragraphs>
  <Slides>21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Sep to Nov’23</vt:lpstr>
      <vt:lpstr>TTCN verification Progress for period: 16th Aug --&gt; 7th Nov’23</vt:lpstr>
      <vt:lpstr>TTCN verification Progress for period: 16th Aug --&gt; 7th Nov’23</vt:lpstr>
      <vt:lpstr>TTCN verification Progress for period: 16th Aug --&gt; 7th Nov’23</vt:lpstr>
      <vt:lpstr>TTCN verification Progress for period: 16th Aug --&gt; 7th Nov’23</vt:lpstr>
      <vt:lpstr>TTCN verification Progress for period: 16th Aug --&gt; 7th Nov’23</vt:lpstr>
      <vt:lpstr>PowerPoint Presentation</vt:lpstr>
      <vt:lpstr>PowerPoint Presentation</vt:lpstr>
      <vt:lpstr>PowerPoint Presentation</vt:lpstr>
      <vt:lpstr>Preparing for 2024 TTCN Work Overview</vt:lpstr>
      <vt:lpstr>PowerPoint Presentation</vt:lpstr>
      <vt:lpstr>PowerPoint Presentation</vt:lpstr>
      <vt:lpstr>PowerPoint Presentation</vt:lpstr>
      <vt:lpstr>Annexes</vt:lpstr>
      <vt:lpstr>TTCN deliveries and baseline 2023 schedule</vt:lpstr>
      <vt:lpstr>TTCN deliveries and baseline 2024 schedule</vt:lpstr>
      <vt:lpstr>Minutes of TTCN Sidebar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772</cp:revision>
  <cp:lastPrinted>2023-02-21T14:07:15Z</cp:lastPrinted>
  <dcterms:created xsi:type="dcterms:W3CDTF">2010-02-05T13:52:04Z</dcterms:created>
  <dcterms:modified xsi:type="dcterms:W3CDTF">2023-11-17T17:23:17Z</dcterms:modified>
  <cp:contentStatus>Template 2017</cp:contentStatus>
</cp:coreProperties>
</file>