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1" d="100"/>
          <a:sy n="51" d="100"/>
        </p:scale>
        <p:origin x="3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US" b="1" dirty="0"/>
              <a:t>Xian, China, 9th – 12th April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R5-193481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(R5-190955) and TT (R5-190954 and R5-190956)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pPr lvl="1"/>
            <a:r>
              <a:rPr lang="en-GB" dirty="0"/>
              <a:t>Some misalignment among WF, Annex F and TC highlighted in </a:t>
            </a:r>
            <a:r>
              <a:rPr lang="en-GB" dirty="0">
                <a:highlight>
                  <a:srgbClr val="FFFF00"/>
                </a:highlight>
              </a:rPr>
              <a:t>yellow</a:t>
            </a:r>
          </a:p>
          <a:p>
            <a:pPr lvl="1"/>
            <a:r>
              <a:rPr lang="en-GB" dirty="0"/>
              <a:t>UL-MIMO MU are requested to be further analysed 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</a:t>
            </a:r>
            <a:r>
              <a:rPr lang="en-GB" dirty="0"/>
              <a:t>Cases: 6.3B.3.1, 6.3B.3.2, 6.3B.3.3, 6.3B.3.4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pPr lvl="1"/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4424</TotalTime>
  <Words>452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180</cp:revision>
  <dcterms:created xsi:type="dcterms:W3CDTF">2018-05-23T08:39:00Z</dcterms:created>
  <dcterms:modified xsi:type="dcterms:W3CDTF">2019-04-12T04:07:38Z</dcterms:modified>
</cp:coreProperties>
</file>