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3" r:id="rId3"/>
    <p:sldId id="266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81" r:id="rId14"/>
    <p:sldId id="279" r:id="rId15"/>
    <p:sldId id="280" r:id="rId1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1797"/>
    <a:srgbClr val="111898"/>
    <a:srgbClr val="F6C2C8"/>
    <a:srgbClr val="C71C2F"/>
    <a:srgbClr val="385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79" autoAdjust="0"/>
    <p:restoredTop sz="95487" autoAdjust="0"/>
  </p:normalViewPr>
  <p:slideViewPr>
    <p:cSldViewPr snapToGrid="0">
      <p:cViewPr varScale="1">
        <p:scale>
          <a:sx n="74" d="100"/>
          <a:sy n="74" d="100"/>
        </p:scale>
        <p:origin x="55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122363"/>
            <a:ext cx="10383915" cy="2387600"/>
          </a:xfrm>
        </p:spPr>
        <p:txBody>
          <a:bodyPr anchor="b">
            <a:normAutofit/>
          </a:bodyPr>
          <a:lstStyle>
            <a:lvl1pPr algn="ctr">
              <a:defRPr sz="4800" b="1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>
            <a:off x="0" y="3459995"/>
            <a:ext cx="12192000" cy="284085"/>
          </a:xfrm>
          <a:prstGeom prst="rect">
            <a:avLst/>
          </a:prstGeom>
          <a:solidFill>
            <a:srgbClr val="111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410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CCC71-C51C-4BEB-BC13-B30372498ABD}" type="datetimeFigureOut">
              <a:rPr kumimoji="1" lang="ja-JP" altLang="en-US" smtClean="0"/>
              <a:t>2019/1/24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5594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CCC71-C51C-4BEB-BC13-B30372498ABD}" type="datetimeFigureOut">
              <a:rPr kumimoji="1" lang="ja-JP" altLang="en-US" smtClean="0"/>
              <a:t>2019/1/24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6098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306" y="736916"/>
            <a:ext cx="12093388" cy="6025833"/>
          </a:xfrm>
        </p:spPr>
        <p:txBody>
          <a:bodyPr>
            <a:normAutofit/>
          </a:bodyPr>
          <a:lstStyle>
            <a:lvl1pPr marL="360000" indent="-288000">
              <a:lnSpc>
                <a:spcPct val="100000"/>
              </a:lnSpc>
              <a:spcBef>
                <a:spcPts val="1000"/>
              </a:spcBef>
              <a:buClr>
                <a:srgbClr val="111898"/>
              </a:buClr>
              <a:buFont typeface="Wingdings" panose="05000000000000000000" pitchFamily="2" charset="2"/>
              <a:buChar char="u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  <a:lvl2pPr marL="720000" indent="-28800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2pPr>
            <a:lvl3pPr marL="1080000" indent="-28800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Ø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3pPr>
            <a:lvl4pPr marL="16002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4pPr>
            <a:lvl5pPr marL="20574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4653" y="177506"/>
            <a:ext cx="12142694" cy="348037"/>
          </a:xfrm>
        </p:spPr>
        <p:txBody>
          <a:bodyPr>
            <a:noAutofit/>
          </a:bodyPr>
          <a:lstStyle>
            <a:lvl1pPr>
              <a:defRPr sz="2400" b="1" baseline="0">
                <a:solidFill>
                  <a:schemeClr val="bg1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240861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CCC71-C51C-4BEB-BC13-B30372498ABD}" type="datetimeFigureOut">
              <a:rPr kumimoji="1" lang="ja-JP" altLang="en-US" smtClean="0"/>
              <a:t>2019/1/24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0725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CCC71-C51C-4BEB-BC13-B30372498ABD}" type="datetimeFigureOut">
              <a:rPr kumimoji="1" lang="ja-JP" altLang="en-US" smtClean="0"/>
              <a:t>2019/1/24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8417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CCC71-C51C-4BEB-BC13-B30372498ABD}" type="datetimeFigureOut">
              <a:rPr kumimoji="1" lang="ja-JP" altLang="en-US" smtClean="0"/>
              <a:t>2019/1/24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7815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CCC71-C51C-4BEB-BC13-B30372498ABD}" type="datetimeFigureOut">
              <a:rPr kumimoji="1" lang="ja-JP" altLang="en-US" smtClean="0"/>
              <a:t>2019/1/24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068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CCC71-C51C-4BEB-BC13-B30372498ABD}" type="datetimeFigureOut">
              <a:rPr kumimoji="1" lang="ja-JP" altLang="en-US" smtClean="0"/>
              <a:t>2019/1/24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838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CCC71-C51C-4BEB-BC13-B30372498ABD}" type="datetimeFigureOut">
              <a:rPr kumimoji="1" lang="ja-JP" altLang="en-US" smtClean="0"/>
              <a:t>2019/1/24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792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CCC71-C51C-4BEB-BC13-B30372498ABD}" type="datetimeFigureOut">
              <a:rPr kumimoji="1" lang="ja-JP" altLang="en-US" smtClean="0"/>
              <a:t>2019/1/24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1587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CCC71-C51C-4BEB-BC13-B30372498ABD}" type="datetimeFigureOut">
              <a:rPr kumimoji="1" lang="ja-JP" altLang="en-US" smtClean="0"/>
              <a:t>2019/1/24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257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893194"/>
            <a:ext cx="10383915" cy="1281918"/>
          </a:xfrm>
        </p:spPr>
        <p:txBody>
          <a:bodyPr>
            <a:normAutofit/>
          </a:bodyPr>
          <a:lstStyle/>
          <a:p>
            <a:r>
              <a:rPr lang="en-US" altLang="ja-JP" sz="3600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Review on RAN4 pending issue after RAN4#89</a:t>
            </a:r>
            <a:endParaRPr kumimoji="1" lang="ja-JP" altLang="en-US" sz="3600" dirty="0">
              <a:solidFill>
                <a:schemeClr val="accent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212894"/>
            <a:ext cx="9144000" cy="1044905"/>
          </a:xfrm>
        </p:spPr>
        <p:txBody>
          <a:bodyPr>
            <a:normAutofit/>
          </a:bodyPr>
          <a:lstStyle/>
          <a:p>
            <a:r>
              <a:rPr lang="en-US" altLang="ja-JP" sz="2800" dirty="0">
                <a:latin typeface="Segoe UI" panose="020B0502040204020203" pitchFamily="34" charset="0"/>
                <a:cs typeface="Segoe UI" panose="020B0502040204020203" pitchFamily="34" charset="0"/>
              </a:rPr>
              <a:t>NTT DOCOMO, INC.</a:t>
            </a:r>
            <a:endParaRPr kumimoji="1" lang="ja-JP" altLang="en-US" sz="28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58463" y="209080"/>
            <a:ext cx="114750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>
                <a:latin typeface="Segoe UI" panose="020B0502040204020203" pitchFamily="34" charset="0"/>
                <a:cs typeface="Segoe UI" panose="020B0502040204020203" pitchFamily="34" charset="0"/>
              </a:rPr>
              <a:t>3GPP TSG-RAN WG5 Meeting #4-5G-NR </a:t>
            </a:r>
            <a:r>
              <a:rPr lang="en-US" altLang="ja-JP" b="1" dirty="0" err="1">
                <a:latin typeface="Segoe UI" panose="020B0502040204020203" pitchFamily="34" charset="0"/>
                <a:cs typeface="Segoe UI" panose="020B0502040204020203" pitchFamily="34" charset="0"/>
              </a:rPr>
              <a:t>Adhoc</a:t>
            </a:r>
            <a:r>
              <a:rPr lang="en-US" altLang="ja-JP" b="1" dirty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en-US" altLang="ja-JP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					 R5-190265</a:t>
            </a:r>
            <a:endParaRPr lang="en-US" altLang="ja-JP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altLang="ja-JP" b="1" dirty="0">
                <a:latin typeface="Segoe UI" panose="020B0502040204020203" pitchFamily="34" charset="0"/>
                <a:cs typeface="Segoe UI" panose="020B0502040204020203" pitchFamily="34" charset="0"/>
              </a:rPr>
              <a:t>Singapore, Singapore, January 21th - 25th 2019</a:t>
            </a:r>
          </a:p>
        </p:txBody>
      </p:sp>
    </p:spTree>
    <p:extLst>
      <p:ext uri="{BB962C8B-B14F-4D97-AF65-F5344CB8AC3E}">
        <p14:creationId xmlns:p14="http://schemas.microsoft.com/office/powerpoint/2010/main" val="3415442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49306" y="3966693"/>
            <a:ext cx="12093388" cy="2796055"/>
          </a:xfrm>
        </p:spPr>
        <p:txBody>
          <a:bodyPr/>
          <a:lstStyle/>
          <a:p>
            <a:r>
              <a:rPr kumimoji="1" lang="en-US" altLang="ja-JP" dirty="0" smtClean="0"/>
              <a:t>Question</a:t>
            </a:r>
          </a:p>
          <a:p>
            <a:pPr lvl="1"/>
            <a:r>
              <a:rPr lang="en-US" altLang="ja-JP" dirty="0" smtClean="0"/>
              <a:t>Are these items still pending issue?</a:t>
            </a:r>
          </a:p>
          <a:p>
            <a:pPr lvl="1"/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[TS 38.101-2_#08] Testability of Receiver tests</a:t>
            </a:r>
            <a:endParaRPr kumimoji="1" lang="ja-JP" altLang="en-US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14" y="965916"/>
            <a:ext cx="11432573" cy="2795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66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49306" y="3966693"/>
            <a:ext cx="12093388" cy="2796055"/>
          </a:xfrm>
        </p:spPr>
        <p:txBody>
          <a:bodyPr/>
          <a:lstStyle/>
          <a:p>
            <a:r>
              <a:rPr kumimoji="1" lang="en-US" altLang="ja-JP" dirty="0" smtClean="0"/>
              <a:t>R4 asks R5 whether 64QAM requirement can be tested in OTA.</a:t>
            </a:r>
          </a:p>
          <a:p>
            <a:pPr lvl="1"/>
            <a:r>
              <a:rPr lang="en-US" altLang="ja-JP" dirty="0" smtClean="0"/>
              <a:t>R5 conclusion is that Not only 64QAM but also QPSK can’t be tested by High PSD issue as described in LS.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Question</a:t>
            </a:r>
          </a:p>
          <a:p>
            <a:pPr lvl="1"/>
            <a:r>
              <a:rPr lang="en-US" altLang="ja-JP" dirty="0" smtClean="0"/>
              <a:t>Is this item still pending issue?</a:t>
            </a:r>
          </a:p>
          <a:p>
            <a:pPr lvl="1"/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[TS 38.101-2_#09] Max input level (64QAM)</a:t>
            </a:r>
            <a:endParaRPr kumimoji="1"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32" y="1060415"/>
            <a:ext cx="11679936" cy="237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1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49306" y="3966693"/>
            <a:ext cx="12093388" cy="2796055"/>
          </a:xfrm>
        </p:spPr>
        <p:txBody>
          <a:bodyPr/>
          <a:lstStyle/>
          <a:p>
            <a:r>
              <a:rPr kumimoji="1" lang="en-US" altLang="ja-JP" dirty="0" smtClean="0"/>
              <a:t>Question</a:t>
            </a:r>
          </a:p>
          <a:p>
            <a:pPr lvl="1"/>
            <a:r>
              <a:rPr lang="en-US" altLang="ja-JP" dirty="0" smtClean="0"/>
              <a:t>Is this item still pending issue? Is R4 update enough for R5 to make conformance test?</a:t>
            </a:r>
          </a:p>
          <a:p>
            <a:pPr lvl="1"/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[TS 38.101-3_#10] Power sharing in EN-DC</a:t>
            </a:r>
            <a:endParaRPr kumimoji="1" lang="ja-JP" altLang="en-US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43" y="1068946"/>
            <a:ext cx="11432515" cy="210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58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[Newly added] Definition of UL-MIMO OFF power (TS 38.101-1)</a:t>
            </a:r>
            <a:endParaRPr kumimoji="1" lang="ja-JP" altLang="en-US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015" y="1017431"/>
            <a:ext cx="11541970" cy="1894353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933" y="3915178"/>
            <a:ext cx="11104134" cy="167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85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[Newly added] BC requirement (TS 38.101-2)</a:t>
            </a:r>
            <a:endParaRPr kumimoji="1"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452" y="2136138"/>
            <a:ext cx="4694835" cy="2873744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090" y="898960"/>
            <a:ext cx="11641821" cy="863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36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[Newly added] </a:t>
            </a:r>
            <a:r>
              <a:rPr lang="en-US" altLang="ja-JP" dirty="0" err="1" smtClean="0"/>
              <a:t>Tx</a:t>
            </a:r>
            <a:r>
              <a:rPr lang="en-US" altLang="ja-JP" dirty="0" smtClean="0"/>
              <a:t> IM for EN-DC (TS 38.101-3)</a:t>
            </a:r>
            <a:endParaRPr kumimoji="1" lang="ja-JP" altLang="en-US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214" y="2343956"/>
            <a:ext cx="7337664" cy="2719252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366" y="1015280"/>
            <a:ext cx="11307269" cy="83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69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RAN4 pending issues was updated based on the latest TS 38.101-1, 2, 3 (V15.4.0).</a:t>
            </a:r>
          </a:p>
          <a:p>
            <a:pPr lvl="1"/>
            <a:r>
              <a:rPr lang="en-US" altLang="ja-JP" dirty="0" smtClean="0"/>
              <a:t>Updated list was captured in LS R5-190376 (RAN5#NR4, Jan-2019)</a:t>
            </a:r>
            <a:endParaRPr lang="en-US" altLang="ja-JP" dirty="0"/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RAN5 response was drafted in attached XLS, while some specific items require additional discussion in RAN5.</a:t>
            </a:r>
          </a:p>
          <a:p>
            <a:pPr lvl="1"/>
            <a:r>
              <a:rPr lang="en-US" altLang="ja-JP" b="1" dirty="0" smtClean="0">
                <a:solidFill>
                  <a:schemeClr val="accent2"/>
                </a:solidFill>
              </a:rPr>
              <a:t>The purpose of this document is to list complicated items and achieve RAN5 conclusion.</a:t>
            </a:r>
            <a:endParaRPr kumimoji="1" lang="en-US" altLang="ja-JP" b="1" dirty="0" smtClean="0">
              <a:solidFill>
                <a:schemeClr val="accent2"/>
              </a:solidFill>
            </a:endParaRPr>
          </a:p>
          <a:p>
            <a:endParaRPr lang="en-US" altLang="ja-JP" dirty="0"/>
          </a:p>
          <a:p>
            <a:r>
              <a:rPr kumimoji="1" lang="en-US" altLang="ja-JP" dirty="0" smtClean="0"/>
              <a:t>In addition, new pending issues added during RAN5#NR4 were also captured in this contribution.</a:t>
            </a:r>
          </a:p>
          <a:p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Introduction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36087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49306" y="2996791"/>
            <a:ext cx="12093388" cy="3765958"/>
          </a:xfrm>
        </p:spPr>
        <p:txBody>
          <a:bodyPr/>
          <a:lstStyle/>
          <a:p>
            <a:r>
              <a:rPr lang="en-US" altLang="ja-JP" dirty="0" smtClean="0"/>
              <a:t>Pi/2 BPSK is out of scope of MOP according to R4 reply.</a:t>
            </a:r>
          </a:p>
          <a:p>
            <a:pPr lvl="1"/>
            <a:r>
              <a:rPr lang="en-US" altLang="ja-JP" dirty="0" smtClean="0"/>
              <a:t>However UL RMC for DFT-s-OFDM Pi/2 BPSK is defined in TS 38.101-1.</a:t>
            </a:r>
          </a:p>
          <a:p>
            <a:pPr lvl="1"/>
            <a:r>
              <a:rPr kumimoji="1" lang="en-US" altLang="ja-JP" dirty="0" smtClean="0"/>
              <a:t>Pi/2 BPSK is already defined as test point in MOP case in R5.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Questions</a:t>
            </a:r>
          </a:p>
          <a:p>
            <a:pPr lvl="1"/>
            <a:r>
              <a:rPr kumimoji="1" lang="en-US" altLang="ja-JP" dirty="0" smtClean="0"/>
              <a:t>Should RAN5 test Pi/2 BPSK in MOP?</a:t>
            </a:r>
          </a:p>
          <a:p>
            <a:pPr lvl="1"/>
            <a:r>
              <a:rPr lang="en-US" altLang="ja-JP" dirty="0" smtClean="0"/>
              <a:t>If R5 test Pi/2 BPSK, is UL RMC defined in core spec enough for R5? (Is this still pending issue?)</a:t>
            </a:r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[TS 38.101-1_#01] Pi/2 BPSK in MOP</a:t>
            </a:r>
            <a:endParaRPr kumimoji="1"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185" y="920801"/>
            <a:ext cx="11339631" cy="186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12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49306" y="4893971"/>
            <a:ext cx="12093388" cy="1868777"/>
          </a:xfrm>
        </p:spPr>
        <p:txBody>
          <a:bodyPr/>
          <a:lstStyle/>
          <a:p>
            <a:r>
              <a:rPr lang="en-US" altLang="ja-JP" dirty="0" smtClean="0"/>
              <a:t>Pending issue about discontinuous was updated according to R4 reply.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Questions</a:t>
            </a:r>
          </a:p>
          <a:p>
            <a:pPr lvl="1"/>
            <a:r>
              <a:rPr kumimoji="1" lang="en-US" altLang="ja-JP" dirty="0" smtClean="0"/>
              <a:t>Is this item still pending issue? How about FR2?</a:t>
            </a:r>
          </a:p>
          <a:p>
            <a:pPr lvl="1"/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[TS 38.101-1_#02] Discontinuous measurement</a:t>
            </a:r>
            <a:endParaRPr kumimoji="1"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778" y="991673"/>
            <a:ext cx="11596444" cy="174622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778" y="2943350"/>
            <a:ext cx="11589422" cy="1745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92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49306" y="2996791"/>
            <a:ext cx="12093388" cy="3765958"/>
          </a:xfrm>
        </p:spPr>
        <p:txBody>
          <a:bodyPr/>
          <a:lstStyle/>
          <a:p>
            <a:r>
              <a:rPr lang="en-US" altLang="ja-JP" dirty="0" smtClean="0"/>
              <a:t>Pending issue (brackets for PC2) will be removed according to R4 reply and R4 has closed this topic.</a:t>
            </a:r>
          </a:p>
          <a:p>
            <a:pPr lvl="1"/>
            <a:r>
              <a:rPr lang="en-US" altLang="ja-JP" dirty="0" smtClean="0"/>
              <a:t>However brackets are still remain in the latest TS 38.101-1.</a:t>
            </a:r>
            <a:endParaRPr lang="en-US" altLang="ja-JP" dirty="0"/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Questions</a:t>
            </a:r>
          </a:p>
          <a:p>
            <a:pPr lvl="1"/>
            <a:r>
              <a:rPr lang="en-US" altLang="ja-JP" dirty="0" smtClean="0"/>
              <a:t>Could RAN5 regard this item as closed, or wait R4’s update?</a:t>
            </a:r>
            <a:endParaRPr kumimoji="1" lang="en-US" altLang="ja-JP" dirty="0" smtClean="0"/>
          </a:p>
          <a:p>
            <a:pPr lvl="1"/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[TS 38.101-1_#03] MPR for PC2</a:t>
            </a:r>
            <a:endParaRPr kumimoji="1"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455" y="1012196"/>
            <a:ext cx="11573091" cy="1497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96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49306" y="2996791"/>
            <a:ext cx="12093388" cy="3765958"/>
          </a:xfrm>
        </p:spPr>
        <p:txBody>
          <a:bodyPr/>
          <a:lstStyle/>
          <a:p>
            <a:r>
              <a:rPr lang="en-US" altLang="ja-JP" dirty="0" smtClean="0"/>
              <a:t>There are still many brackets, TBD in TS 38.101-1.</a:t>
            </a:r>
          </a:p>
          <a:p>
            <a:pPr lvl="1"/>
            <a:r>
              <a:rPr lang="en-US" altLang="ja-JP" dirty="0" smtClean="0"/>
              <a:t>In addition, number of NS to apply A-MPR will increase in the future.</a:t>
            </a:r>
            <a:endParaRPr lang="en-US" altLang="ja-JP" dirty="0"/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Questions</a:t>
            </a:r>
          </a:p>
          <a:p>
            <a:pPr lvl="1"/>
            <a:r>
              <a:rPr kumimoji="1" lang="en-US" altLang="ja-JP" dirty="0" smtClean="0"/>
              <a:t>When can RAN5 conclude this </a:t>
            </a:r>
            <a:r>
              <a:rPr lang="en-US" altLang="ja-JP" dirty="0" smtClean="0"/>
              <a:t>pending item as closed?</a:t>
            </a:r>
          </a:p>
          <a:p>
            <a:pPr lvl="2"/>
            <a:r>
              <a:rPr kumimoji="1" lang="en-US" altLang="ja-JP" dirty="0" smtClean="0"/>
              <a:t>When all items are completed for </a:t>
            </a:r>
            <a:r>
              <a:rPr lang="en-US" altLang="ja-JP" dirty="0" smtClean="0"/>
              <a:t>at least one NS.</a:t>
            </a:r>
            <a:endParaRPr kumimoji="1" lang="en-US" altLang="ja-JP" dirty="0"/>
          </a:p>
          <a:p>
            <a:pPr lvl="2"/>
            <a:r>
              <a:rPr kumimoji="1" lang="en-US" altLang="ja-JP" dirty="0" smtClean="0"/>
              <a:t>When all items are completed for all NSs.</a:t>
            </a:r>
          </a:p>
          <a:p>
            <a:pPr lvl="1"/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[TS 38.101-1_#04] A-MPR</a:t>
            </a:r>
            <a:endParaRPr kumimoji="1" lang="ja-JP" altLang="en-US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76" y="1197837"/>
            <a:ext cx="11682448" cy="1126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0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49306" y="2996791"/>
            <a:ext cx="12093388" cy="3765958"/>
          </a:xfrm>
        </p:spPr>
        <p:txBody>
          <a:bodyPr/>
          <a:lstStyle/>
          <a:p>
            <a:r>
              <a:rPr lang="en-US" altLang="ja-JP" dirty="0" smtClean="0"/>
              <a:t>R4 recommendation (1ms) is captured while there is still TBD in the spec.</a:t>
            </a:r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Questions</a:t>
            </a:r>
          </a:p>
          <a:p>
            <a:pPr lvl="1"/>
            <a:r>
              <a:rPr lang="en-US" altLang="ja-JP" dirty="0" smtClean="0"/>
              <a:t>Is this item still pending issue?</a:t>
            </a:r>
          </a:p>
          <a:p>
            <a:pPr lvl="1"/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[TS 38.101-1_#05] Duration for mean power</a:t>
            </a:r>
            <a:endParaRPr kumimoji="1"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36" y="1286730"/>
            <a:ext cx="11445329" cy="94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2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49306" y="2996791"/>
            <a:ext cx="12093388" cy="3765958"/>
          </a:xfrm>
        </p:spPr>
        <p:txBody>
          <a:bodyPr/>
          <a:lstStyle/>
          <a:p>
            <a:r>
              <a:rPr lang="en-US" altLang="ja-JP" dirty="0" smtClean="0"/>
              <a:t>Required values are captured in core spec, however more clarification is needed according to R4.</a:t>
            </a:r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Questions</a:t>
            </a:r>
          </a:p>
          <a:p>
            <a:pPr lvl="1"/>
            <a:r>
              <a:rPr lang="en-US" altLang="ja-JP" dirty="0" smtClean="0"/>
              <a:t>Is this item still pending issue?</a:t>
            </a:r>
          </a:p>
          <a:p>
            <a:pPr lvl="1"/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[TS 38.101-1_#06] IE </a:t>
            </a:r>
            <a:r>
              <a:rPr kumimoji="1" lang="en-US" altLang="ja-JP" dirty="0" err="1" smtClean="0"/>
              <a:t>AdditionalSpectrumEmission</a:t>
            </a:r>
            <a:endParaRPr kumimoji="1" lang="ja-JP" altLang="en-US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77" y="1068948"/>
            <a:ext cx="11650846" cy="1596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59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49306" y="3309869"/>
            <a:ext cx="12093388" cy="3452879"/>
          </a:xfrm>
        </p:spPr>
        <p:txBody>
          <a:bodyPr/>
          <a:lstStyle/>
          <a:p>
            <a:r>
              <a:rPr lang="en-US" altLang="ja-JP" dirty="0" smtClean="0"/>
              <a:t>Corresponding items are out of scope according to R4 reply.</a:t>
            </a:r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Assumption</a:t>
            </a:r>
          </a:p>
          <a:p>
            <a:pPr lvl="1"/>
            <a:r>
              <a:rPr lang="en-US" altLang="ja-JP" dirty="0" smtClean="0"/>
              <a:t>R5 could close these items now.</a:t>
            </a:r>
          </a:p>
          <a:p>
            <a:pPr lvl="1"/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[TS 38.101-1_#07] Annexes</a:t>
            </a:r>
            <a:endParaRPr kumimoji="1"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666" y="963252"/>
            <a:ext cx="11446669" cy="203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42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ユーザー定義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01797"/>
      </a:accent1>
      <a:accent2>
        <a:srgbClr val="C61B2E"/>
      </a:accent2>
      <a:accent3>
        <a:srgbClr val="A5A5A5"/>
      </a:accent3>
      <a:accent4>
        <a:srgbClr val="E6B74D"/>
      </a:accent4>
      <a:accent5>
        <a:srgbClr val="ED7D31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1144</TotalTime>
  <Words>561</Words>
  <Application>Microsoft Office PowerPoint</Application>
  <PresentationFormat>ワイド画面</PresentationFormat>
  <Paragraphs>69</Paragraphs>
  <Slides>15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20" baseType="lpstr">
      <vt:lpstr>メイリオ</vt:lpstr>
      <vt:lpstr>Arial</vt:lpstr>
      <vt:lpstr>Segoe UI</vt:lpstr>
      <vt:lpstr>Wingdings</vt:lpstr>
      <vt:lpstr>Office テーマ</vt:lpstr>
      <vt:lpstr>Review on RAN4 pending issue after RAN4#89</vt:lpstr>
      <vt:lpstr>Introduction</vt:lpstr>
      <vt:lpstr>[TS 38.101-1_#01] Pi/2 BPSK in MOP</vt:lpstr>
      <vt:lpstr>[TS 38.101-1_#02] Discontinuous measurement</vt:lpstr>
      <vt:lpstr>[TS 38.101-1_#03] MPR for PC2</vt:lpstr>
      <vt:lpstr>[TS 38.101-1_#04] A-MPR</vt:lpstr>
      <vt:lpstr>[TS 38.101-1_#05] Duration for mean power</vt:lpstr>
      <vt:lpstr>[TS 38.101-1_#06] IE AdditionalSpectrumEmission</vt:lpstr>
      <vt:lpstr>[TS 38.101-1_#07] Annexes</vt:lpstr>
      <vt:lpstr>[TS 38.101-2_#08] Testability of Receiver tests</vt:lpstr>
      <vt:lpstr>[TS 38.101-2_#09] Max input level (64QAM)</vt:lpstr>
      <vt:lpstr>[TS 38.101-3_#10] Power sharing in EN-DC</vt:lpstr>
      <vt:lpstr>[Newly added] Definition of UL-MIMO OFF power (TS 38.101-1)</vt:lpstr>
      <vt:lpstr>[Newly added] BC requirement (TS 38.101-2)</vt:lpstr>
      <vt:lpstr>[Newly added] Tx IM for EN-DC (TS 38.101-3)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NTT DOCOMO, INC.</cp:lastModifiedBy>
  <cp:revision>66</cp:revision>
  <dcterms:created xsi:type="dcterms:W3CDTF">2017-03-26T05:24:29Z</dcterms:created>
  <dcterms:modified xsi:type="dcterms:W3CDTF">2019-01-24T01:49:09Z</dcterms:modified>
</cp:coreProperties>
</file>