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4" autoAdjust="0"/>
    <p:restoredTop sz="86466" autoAdjust="0"/>
  </p:normalViewPr>
  <p:slideViewPr>
    <p:cSldViewPr>
      <p:cViewPr varScale="1">
        <p:scale>
          <a:sx n="63" d="100"/>
          <a:sy n="63" d="100"/>
        </p:scale>
        <p:origin x="468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11/10/2018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11/10/2018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11/10/2018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11/10/2018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11/10/2018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11/10/2018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11/10/2018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11/10/2018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11/10/2018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11/10/2018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11/10/2018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11/10/2018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NR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#3-5G-NR </a:t>
            </a:r>
            <a:r>
              <a:rPr lang="en-GB" b="1" dirty="0" err="1"/>
              <a:t>AdHoc</a:t>
            </a:r>
            <a:endParaRPr lang="en-US" b="1" dirty="0"/>
          </a:p>
          <a:p>
            <a:r>
              <a:rPr lang="en-GB" b="1" dirty="0"/>
              <a:t>Jaipur, India, 8</a:t>
            </a:r>
            <a:r>
              <a:rPr lang="en-GB" b="1" baseline="30000" dirty="0"/>
              <a:t>th</a:t>
            </a:r>
            <a:r>
              <a:rPr lang="en-GB" b="1" dirty="0"/>
              <a:t> – 12</a:t>
            </a:r>
            <a:r>
              <a:rPr lang="en-GB" b="1" baseline="30000" dirty="0"/>
              <a:t>th</a:t>
            </a:r>
            <a:r>
              <a:rPr lang="en-GB" b="1" dirty="0"/>
              <a:t> October 2018</a:t>
            </a:r>
            <a:r>
              <a:rPr lang="en-US" b="1" i="1" dirty="0"/>
              <a:t> 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R5-186341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Italia, Orange, AT&amp;T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MU 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Way Forward: TT &lt; MU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noProof="0" dirty="0"/>
              <a:t>At RAN5#79 TT WF agreed in R5-183952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GB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WF: Except the FFS Items, the proposed FR1 TT Values are included in the spreadsheet file, based on the following assumption:</a:t>
            </a:r>
          </a:p>
          <a:p>
            <a:pPr lvl="1"/>
            <a:r>
              <a:rPr lang="en-GB" sz="20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 FR1 TT values should not exceed the value adopted in pure LTE (TS 36.521-1 BW ≤ 20 MHz f ≤ 4.2 GHz). It is assumed that the amount of uncertainty exceeding the E-UTRAN shall not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FR1 Spreadsheet status RAN5 AH#3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77500" lnSpcReduction="20000"/>
          </a:bodyPr>
          <a:lstStyle/>
          <a:p>
            <a:r>
              <a:rPr lang="en-GB" noProof="0" dirty="0"/>
              <a:t>Introduced MU update proposed in R5-184484</a:t>
            </a:r>
          </a:p>
          <a:p>
            <a:pPr lvl="1"/>
            <a:r>
              <a:rPr lang="en-GB" noProof="0" dirty="0"/>
              <a:t>TCs 6.3.4.2, 6.3.4.3, 6.3.4.4</a:t>
            </a:r>
          </a:p>
          <a:p>
            <a:pPr lvl="1"/>
            <a:r>
              <a:rPr lang="en-GB" noProof="0" dirty="0"/>
              <a:t>TCs 6.4.2.1, 6.4.2.2, 6.4.2.3, 6.4.2.4</a:t>
            </a:r>
          </a:p>
          <a:p>
            <a:r>
              <a:rPr lang="en-GB" noProof="0" dirty="0"/>
              <a:t>TT updated accordingly to the WF for to the above listed TCs</a:t>
            </a:r>
          </a:p>
          <a:p>
            <a:r>
              <a:rPr lang="en-GB" noProof="0" dirty="0"/>
              <a:t>TT for TC 6.4.2.1 EVM updated accordingly to R5-185532</a:t>
            </a:r>
          </a:p>
          <a:p>
            <a:r>
              <a:rPr lang="en-GB" noProof="0" dirty="0"/>
              <a:t>MU and TT still FFS for 6.5.1 Occupied bandwidth</a:t>
            </a:r>
          </a:p>
          <a:p>
            <a:r>
              <a:rPr lang="en-GB" dirty="0"/>
              <a:t>Removed square brackets for TCs 6.3.4.2 and set  TT for SCS 60 </a:t>
            </a:r>
            <a:r>
              <a:rPr lang="en-GB" dirty="0" err="1"/>
              <a:t>KHz</a:t>
            </a:r>
            <a:r>
              <a:rPr lang="en-GB" dirty="0"/>
              <a:t> to FFS</a:t>
            </a:r>
          </a:p>
          <a:p>
            <a:r>
              <a:rPr lang="en-GB" dirty="0"/>
              <a:t>For 6.3.4.4 value is set to TBD further analysis is required</a:t>
            </a:r>
          </a:p>
          <a:p>
            <a:r>
              <a:rPr lang="en-GB" dirty="0"/>
              <a:t>For 6.5.1 OBW TT is set to 0 </a:t>
            </a:r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NSA WF TS 38.521-3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5G-AH#3 RAN5 agreed NSA MU in R5-185641</a:t>
            </a:r>
            <a:endParaRPr lang="en-GB" sz="2400" noProof="0" dirty="0"/>
          </a:p>
          <a:p>
            <a:pPr>
              <a:buClrTx/>
            </a:pPr>
            <a:r>
              <a:rPr lang="en-GB" sz="2400" noProof="0" dirty="0"/>
              <a:t>At 5G-AH#</a:t>
            </a:r>
            <a:r>
              <a:rPr lang="en-GB" sz="2400" dirty="0"/>
              <a:t>3 RAN5 </a:t>
            </a:r>
            <a:r>
              <a:rPr lang="en-GB" sz="2400" noProof="0" dirty="0"/>
              <a:t>agreed </a:t>
            </a:r>
            <a:r>
              <a:rPr lang="en-GB" sz="2400" dirty="0"/>
              <a:t>WF</a:t>
            </a:r>
            <a:r>
              <a:rPr lang="en-GB" sz="2400" noProof="0" dirty="0"/>
              <a:t> in R5-185657 </a:t>
            </a:r>
            <a:r>
              <a:rPr lang="en-GB" sz="2400" dirty="0"/>
              <a:t>for TS 38.521-3 FR1 EN-DC as follow: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defined as zero.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  <a:endParaRPr lang="en-GB" sz="16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12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87B41-D072-421B-9666-65E5D61F9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New 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671D3F-DBC1-4A37-BF6F-DB00369E55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noProof="0" dirty="0"/>
              <a:t>Proposal1: It is proposed to include in the current WF the MU and TT spreadsheet related </a:t>
            </a:r>
            <a:r>
              <a:rPr lang="en-GB" dirty="0"/>
              <a:t>to TS 38.521-3 </a:t>
            </a:r>
            <a:endParaRPr lang="en-GB" noProof="0" dirty="0"/>
          </a:p>
          <a:p>
            <a:pPr lvl="1"/>
            <a:r>
              <a:rPr lang="en-GB" noProof="0" dirty="0"/>
              <a:t>In order to provide a picture of the MU and TT status and help the agreement related to TTs.</a:t>
            </a:r>
          </a:p>
          <a:p>
            <a:pPr lvl="1"/>
            <a:r>
              <a:rPr lang="en-GB" noProof="0" dirty="0"/>
              <a:t>Proposal 1 decision: Agreed, spreadsheet attached</a:t>
            </a:r>
          </a:p>
          <a:p>
            <a:r>
              <a:rPr lang="en-GB" noProof="0" dirty="0"/>
              <a:t>Proposal2: When MU numbers </a:t>
            </a:r>
            <a:r>
              <a:rPr lang="en-GB" dirty="0"/>
              <a:t>are </a:t>
            </a:r>
            <a:r>
              <a:rPr lang="en-GB" noProof="0" dirty="0"/>
              <a:t>agreed it is proposed to include the FR2 TS 38.521-2 MU and TT spreadsheet (RAN5#81)</a:t>
            </a:r>
          </a:p>
          <a:p>
            <a:pPr lvl="1"/>
            <a:r>
              <a:rPr lang="en-GB" dirty="0"/>
              <a:t>Proposal 2 decision: FFS</a:t>
            </a:r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4075270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4000</TotalTime>
  <Words>473</Words>
  <Application>Microsoft Office PowerPoint</Application>
  <PresentationFormat>On-screen Show (4:3)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Thème Office</vt:lpstr>
      <vt:lpstr>NR TT Way Forward update</vt:lpstr>
      <vt:lpstr>Background</vt:lpstr>
      <vt:lpstr>Agreed FR1 Way Forward: TT &lt; MU</vt:lpstr>
      <vt:lpstr>FR1 Spreadsheet status RAN5 AH#3</vt:lpstr>
      <vt:lpstr>Agreed FR1 NSA WF TS 38.521-3</vt:lpstr>
      <vt:lpstr>New Proposals</vt:lpstr>
    </vt:vector>
  </TitlesOfParts>
  <Company>ORANGE FT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TT values in FR1</dc:title>
  <dc:creator>KHANFIR Hajer IMT/OLS</dc:creator>
  <cp:lastModifiedBy>Ubicini Massimiliano</cp:lastModifiedBy>
  <cp:revision>134</cp:revision>
  <dcterms:created xsi:type="dcterms:W3CDTF">2018-05-23T08:39:00Z</dcterms:created>
  <dcterms:modified xsi:type="dcterms:W3CDTF">2018-10-11T15:36:37Z</dcterms:modified>
</cp:coreProperties>
</file>