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64" r:id="rId5"/>
    <p:sldId id="265" r:id="rId6"/>
    <p:sldId id="266" r:id="rId7"/>
    <p:sldId id="263" r:id="rId8"/>
    <p:sldId id="262" r:id="rId9"/>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349" autoAdjust="0"/>
    <p:restoredTop sz="83838" autoAdjust="0"/>
  </p:normalViewPr>
  <p:slideViewPr>
    <p:cSldViewPr snapToGrid="0">
      <p:cViewPr varScale="1">
        <p:scale>
          <a:sx n="66" d="100"/>
          <a:sy n="66" d="100"/>
        </p:scale>
        <p:origin x="-475" y="-8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44B11B17-63D3-4A64-91A9-5A201ED74CA0}"/>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xmlns="" id="{13DF1D70-DC28-4EEF-88C6-3C18BD0731D7}"/>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8E6BB9A4-E336-4D49-B88F-122912BB78B4}" type="datetimeFigureOut">
              <a:rPr lang="zh-CN" altLang="en-US"/>
              <a:pPr>
                <a:defRPr/>
              </a:pPr>
              <a:t>2018-10-03</a:t>
            </a:fld>
            <a:endParaRPr lang="zh-CN" altLang="en-US"/>
          </a:p>
        </p:txBody>
      </p:sp>
      <p:sp>
        <p:nvSpPr>
          <p:cNvPr id="4" name="幻灯片图像占位符 3">
            <a:extLst>
              <a:ext uri="{FF2B5EF4-FFF2-40B4-BE49-F238E27FC236}">
                <a16:creationId xmlns:a16="http://schemas.microsoft.com/office/drawing/2014/main" xmlns="" id="{077BB64A-F5BA-488C-A8D7-839BB2E59A3D}"/>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a:extLst>
              <a:ext uri="{FF2B5EF4-FFF2-40B4-BE49-F238E27FC236}">
                <a16:creationId xmlns:a16="http://schemas.microsoft.com/office/drawing/2014/main" xmlns="" id="{7FAF1C6F-4C8F-401B-9FEC-3BA71EA180FD}"/>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xmlns="" id="{0397F261-C7CB-4529-B011-B5B43ABA52C7}"/>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a:extLst>
              <a:ext uri="{FF2B5EF4-FFF2-40B4-BE49-F238E27FC236}">
                <a16:creationId xmlns:a16="http://schemas.microsoft.com/office/drawing/2014/main" xmlns="" id="{6B03A223-D512-426B-AD0E-F043F4EC74B7}"/>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B797EEEB-BF0C-494C-8476-A5B6D6745357}" type="slidenum">
              <a:rPr lang="zh-CN" altLang="en-US"/>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a:extLst>
              <a:ext uri="{FF2B5EF4-FFF2-40B4-BE49-F238E27FC236}">
                <a16:creationId xmlns:a16="http://schemas.microsoft.com/office/drawing/2014/main" xmlns="" id="{109F6D6D-DBED-4F35-AE99-F2507ADC3D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a:extLst>
              <a:ext uri="{FF2B5EF4-FFF2-40B4-BE49-F238E27FC236}">
                <a16:creationId xmlns:a16="http://schemas.microsoft.com/office/drawing/2014/main" xmlns="" id="{EE2A90CD-9F93-496B-AFFD-07698DE94E2F}"/>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
        <p:nvSpPr>
          <p:cNvPr id="4" name="灯片编号占位符 3">
            <a:extLst>
              <a:ext uri="{FF2B5EF4-FFF2-40B4-BE49-F238E27FC236}">
                <a16:creationId xmlns:a16="http://schemas.microsoft.com/office/drawing/2014/main" xmlns="" id="{01E0BED6-69C7-47F0-A100-C8A30C4C8046}"/>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FB09223-82CE-4623-830A-6FB42F345099}" type="slidenum">
              <a:rPr lang="zh-CN" altLang="en-US">
                <a:latin typeface="Calibri" panose="020F0502020204030204" pitchFamily="34" charset="0"/>
              </a:rPr>
              <a:pPr eaLnBrk="1" hangingPunct="1"/>
              <a:t>3</a:t>
            </a:fld>
            <a:endParaRPr lang="zh-CN"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a:extLst>
              <a:ext uri="{FF2B5EF4-FFF2-40B4-BE49-F238E27FC236}">
                <a16:creationId xmlns="" xmlns:a16="http://schemas.microsoft.com/office/drawing/2014/main" id="{4D5BF3AB-8462-4BE0-B9B2-ACADE8B920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备注占位符 2">
            <a:extLst>
              <a:ext uri="{FF2B5EF4-FFF2-40B4-BE49-F238E27FC236}">
                <a16:creationId xmlns="" xmlns:a16="http://schemas.microsoft.com/office/drawing/2014/main" id="{A0EE9EF9-97E9-4E65-A7DC-C938FD5AEC55}"/>
              </a:ext>
            </a:extLst>
          </p:cNvPr>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a:extLst>
              <a:ext uri="{FF2B5EF4-FFF2-40B4-BE49-F238E27FC236}">
                <a16:creationId xmlns="" xmlns:a16="http://schemas.microsoft.com/office/drawing/2014/main" id="{EA656FFF-C0C2-4448-8B70-0BFBF5C610BF}"/>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DB0B8BA-3656-4AB4-B552-6FF5EFEDB5AA}" type="slidenum">
              <a:rPr lang="zh-CN" altLang="en-US">
                <a:latin typeface="Calibri" panose="020F0502020204030204" pitchFamily="34" charset="0"/>
              </a:rPr>
              <a:pPr eaLnBrk="1" hangingPunct="1"/>
              <a:t>5</a:t>
            </a:fld>
            <a:endParaRPr lang="zh-CN"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xmlns="" id="{46B23C8B-237B-4432-81B0-03092673099F}"/>
              </a:ext>
            </a:extLst>
          </p:cNvPr>
          <p:cNvSpPr>
            <a:spLocks noGrp="1"/>
          </p:cNvSpPr>
          <p:nvPr>
            <p:ph type="dt" sz="half" idx="10"/>
          </p:nvPr>
        </p:nvSpPr>
        <p:spPr/>
        <p:txBody>
          <a:bodyPr/>
          <a:lstStyle>
            <a:lvl1pPr>
              <a:defRPr/>
            </a:lvl1pPr>
          </a:lstStyle>
          <a:p>
            <a:pPr>
              <a:defRPr/>
            </a:pPr>
            <a:fld id="{10C337C4-62A3-4FE8-8269-434B920D8435}" type="datetimeFigureOut">
              <a:rPr lang="en-US" altLang="zh-CN"/>
              <a:pPr>
                <a:defRPr/>
              </a:pPr>
              <a:t>10/3/2018</a:t>
            </a:fld>
            <a:endParaRPr lang="en-US" altLang="zh-CN"/>
          </a:p>
        </p:txBody>
      </p:sp>
      <p:sp>
        <p:nvSpPr>
          <p:cNvPr id="5" name="页脚占位符 4">
            <a:extLst>
              <a:ext uri="{FF2B5EF4-FFF2-40B4-BE49-F238E27FC236}">
                <a16:creationId xmlns:a16="http://schemas.microsoft.com/office/drawing/2014/main" xmlns="" id="{440B97DC-21F7-4296-949A-F9A9B0F65427}"/>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xmlns="" id="{A44A1A17-95D4-472B-B0F4-0EC0381433F1}"/>
              </a:ext>
            </a:extLst>
          </p:cNvPr>
          <p:cNvSpPr>
            <a:spLocks noGrp="1"/>
          </p:cNvSpPr>
          <p:nvPr>
            <p:ph type="sldNum" sz="quarter" idx="12"/>
          </p:nvPr>
        </p:nvSpPr>
        <p:spPr/>
        <p:txBody>
          <a:bodyPr/>
          <a:lstStyle>
            <a:lvl1pPr>
              <a:defRPr/>
            </a:lvl1pPr>
          </a:lstStyle>
          <a:p>
            <a:fld id="{DB34C068-7A54-4390-80D9-3602AF7147C0}" type="slidenum">
              <a:rPr lang="en-US" altLang="zh-CN"/>
              <a:pPr/>
              <a:t>‹#›</a:t>
            </a:fld>
            <a:endParaRPr lang="en-US" altLang="zh-CN"/>
          </a:p>
        </p:txBody>
      </p:sp>
    </p:spTree>
    <p:extLst>
      <p:ext uri="{BB962C8B-B14F-4D97-AF65-F5344CB8AC3E}">
        <p14:creationId xmlns:p14="http://schemas.microsoft.com/office/powerpoint/2010/main" xmlns="" val="1181681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xmlns="" id="{F7239D57-91A7-4FBD-882F-040DF2EC554D}"/>
              </a:ext>
            </a:extLst>
          </p:cNvPr>
          <p:cNvSpPr>
            <a:spLocks noGrp="1"/>
          </p:cNvSpPr>
          <p:nvPr>
            <p:ph type="dt" sz="half" idx="10"/>
          </p:nvPr>
        </p:nvSpPr>
        <p:spPr/>
        <p:txBody>
          <a:bodyPr/>
          <a:lstStyle>
            <a:lvl1pPr>
              <a:defRPr/>
            </a:lvl1pPr>
          </a:lstStyle>
          <a:p>
            <a:pPr>
              <a:defRPr/>
            </a:pPr>
            <a:fld id="{7A5E8680-69D5-4368-AF0D-06C189DC4123}" type="datetimeFigureOut">
              <a:rPr lang="en-US" altLang="zh-CN"/>
              <a:pPr>
                <a:defRPr/>
              </a:pPr>
              <a:t>10/3/2018</a:t>
            </a:fld>
            <a:endParaRPr lang="en-US" altLang="zh-CN"/>
          </a:p>
        </p:txBody>
      </p:sp>
      <p:sp>
        <p:nvSpPr>
          <p:cNvPr id="5" name="页脚占位符 4">
            <a:extLst>
              <a:ext uri="{FF2B5EF4-FFF2-40B4-BE49-F238E27FC236}">
                <a16:creationId xmlns:a16="http://schemas.microsoft.com/office/drawing/2014/main" xmlns="" id="{112CF78F-3490-452A-89E7-3F0BD94859A9}"/>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xmlns="" id="{E5E83D04-FECE-4D73-B4E0-E69257291267}"/>
              </a:ext>
            </a:extLst>
          </p:cNvPr>
          <p:cNvSpPr>
            <a:spLocks noGrp="1"/>
          </p:cNvSpPr>
          <p:nvPr>
            <p:ph type="sldNum" sz="quarter" idx="12"/>
          </p:nvPr>
        </p:nvSpPr>
        <p:spPr/>
        <p:txBody>
          <a:bodyPr/>
          <a:lstStyle>
            <a:lvl1pPr>
              <a:defRPr/>
            </a:lvl1pPr>
          </a:lstStyle>
          <a:p>
            <a:fld id="{98518BDA-DDF1-4AFA-9930-6EFF8B4DECB1}" type="slidenum">
              <a:rPr lang="en-US" altLang="zh-CN"/>
              <a:pPr/>
              <a:t>‹#›</a:t>
            </a:fld>
            <a:endParaRPr lang="en-US" altLang="zh-CN"/>
          </a:p>
        </p:txBody>
      </p:sp>
    </p:spTree>
    <p:extLst>
      <p:ext uri="{BB962C8B-B14F-4D97-AF65-F5344CB8AC3E}">
        <p14:creationId xmlns:p14="http://schemas.microsoft.com/office/powerpoint/2010/main" xmlns="" val="3546747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xmlns="" id="{055778C9-0077-40EC-A4F1-590CDC8D64EE}"/>
              </a:ext>
            </a:extLst>
          </p:cNvPr>
          <p:cNvSpPr>
            <a:spLocks noGrp="1"/>
          </p:cNvSpPr>
          <p:nvPr>
            <p:ph type="dt" sz="half" idx="10"/>
          </p:nvPr>
        </p:nvSpPr>
        <p:spPr/>
        <p:txBody>
          <a:bodyPr/>
          <a:lstStyle>
            <a:lvl1pPr>
              <a:defRPr/>
            </a:lvl1pPr>
          </a:lstStyle>
          <a:p>
            <a:pPr>
              <a:defRPr/>
            </a:pPr>
            <a:fld id="{5409CA44-6237-4ECC-AD80-BA87BB97DCB0}" type="datetimeFigureOut">
              <a:rPr lang="en-US" altLang="zh-CN"/>
              <a:pPr>
                <a:defRPr/>
              </a:pPr>
              <a:t>10/3/2018</a:t>
            </a:fld>
            <a:endParaRPr lang="en-US" altLang="zh-CN"/>
          </a:p>
        </p:txBody>
      </p:sp>
      <p:sp>
        <p:nvSpPr>
          <p:cNvPr id="5" name="页脚占位符 4">
            <a:extLst>
              <a:ext uri="{FF2B5EF4-FFF2-40B4-BE49-F238E27FC236}">
                <a16:creationId xmlns:a16="http://schemas.microsoft.com/office/drawing/2014/main" xmlns="" id="{E02926E1-92D5-4DA3-9F77-FEF0D073E34F}"/>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xmlns="" id="{A6DE16A4-31C9-4C08-9098-937FDDECCAD5}"/>
              </a:ext>
            </a:extLst>
          </p:cNvPr>
          <p:cNvSpPr>
            <a:spLocks noGrp="1"/>
          </p:cNvSpPr>
          <p:nvPr>
            <p:ph type="sldNum" sz="quarter" idx="12"/>
          </p:nvPr>
        </p:nvSpPr>
        <p:spPr/>
        <p:txBody>
          <a:bodyPr/>
          <a:lstStyle>
            <a:lvl1pPr>
              <a:defRPr/>
            </a:lvl1pPr>
          </a:lstStyle>
          <a:p>
            <a:fld id="{2C34A30F-3ADB-4592-B775-1E93D6C2AC86}" type="slidenum">
              <a:rPr lang="en-US" altLang="zh-CN"/>
              <a:pPr/>
              <a:t>‹#›</a:t>
            </a:fld>
            <a:endParaRPr lang="en-US" altLang="zh-CN"/>
          </a:p>
        </p:txBody>
      </p:sp>
    </p:spTree>
    <p:extLst>
      <p:ext uri="{BB962C8B-B14F-4D97-AF65-F5344CB8AC3E}">
        <p14:creationId xmlns:p14="http://schemas.microsoft.com/office/powerpoint/2010/main" xmlns="" val="215311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3C2F6343-3E83-486B-8D86-9CD70CAE9A5D}"/>
              </a:ext>
            </a:extLst>
          </p:cNvPr>
          <p:cNvSpPr/>
          <p:nvPr userDrawn="1"/>
        </p:nvSpPr>
        <p:spPr bwMode="auto">
          <a:xfrm>
            <a:off x="528638" y="6540500"/>
            <a:ext cx="923925" cy="211138"/>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wrap="none" lIns="72000" rIns="72000"/>
          <a:lstStyle/>
          <a:p>
            <a:pPr>
              <a:spcBef>
                <a:spcPct val="50000"/>
              </a:spcBef>
              <a:defRPr/>
            </a:pPr>
            <a:endParaRPr lang="en-US" altLang="zh-CN" sz="2000">
              <a:latin typeface="Arial" charset="0"/>
              <a:ea typeface="宋体" charset="-122"/>
            </a:endParaRPr>
          </a:p>
        </p:txBody>
      </p:sp>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2902657564"/>
      </p:ext>
    </p:extLst>
  </p:cSld>
  <p:clrMapOvr>
    <a:masterClrMapping/>
  </p:clrMapOvr>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xmlns="" id="{8FB44395-8501-4201-B0AB-9AB29354464C}"/>
              </a:ext>
            </a:extLst>
          </p:cNvPr>
          <p:cNvSpPr>
            <a:spLocks noGrp="1"/>
          </p:cNvSpPr>
          <p:nvPr>
            <p:ph type="dt" sz="half" idx="10"/>
          </p:nvPr>
        </p:nvSpPr>
        <p:spPr/>
        <p:txBody>
          <a:bodyPr/>
          <a:lstStyle>
            <a:lvl1pPr>
              <a:defRPr/>
            </a:lvl1pPr>
          </a:lstStyle>
          <a:p>
            <a:pPr>
              <a:defRPr/>
            </a:pPr>
            <a:fld id="{7BAEAFF1-D817-4F9B-885B-75BB818DEC8C}" type="datetimeFigureOut">
              <a:rPr lang="en-US" altLang="zh-CN"/>
              <a:pPr>
                <a:defRPr/>
              </a:pPr>
              <a:t>10/3/2018</a:t>
            </a:fld>
            <a:endParaRPr lang="en-US" altLang="zh-CN"/>
          </a:p>
        </p:txBody>
      </p:sp>
      <p:sp>
        <p:nvSpPr>
          <p:cNvPr id="5" name="页脚占位符 4">
            <a:extLst>
              <a:ext uri="{FF2B5EF4-FFF2-40B4-BE49-F238E27FC236}">
                <a16:creationId xmlns:a16="http://schemas.microsoft.com/office/drawing/2014/main" xmlns="" id="{0DF56310-9741-42E9-9FD2-F64B820A7D99}"/>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xmlns="" id="{C2C216DB-6AAA-447E-A9A3-B06704DCA3AE}"/>
              </a:ext>
            </a:extLst>
          </p:cNvPr>
          <p:cNvSpPr>
            <a:spLocks noGrp="1"/>
          </p:cNvSpPr>
          <p:nvPr>
            <p:ph type="sldNum" sz="quarter" idx="12"/>
          </p:nvPr>
        </p:nvSpPr>
        <p:spPr/>
        <p:txBody>
          <a:bodyPr/>
          <a:lstStyle>
            <a:lvl1pPr>
              <a:defRPr/>
            </a:lvl1pPr>
          </a:lstStyle>
          <a:p>
            <a:fld id="{D31835E4-52D4-48C8-9CBE-95B92955B88D}" type="slidenum">
              <a:rPr lang="en-US" altLang="zh-CN"/>
              <a:pPr/>
              <a:t>‹#›</a:t>
            </a:fld>
            <a:endParaRPr lang="en-US" altLang="zh-CN"/>
          </a:p>
        </p:txBody>
      </p:sp>
    </p:spTree>
    <p:extLst>
      <p:ext uri="{BB962C8B-B14F-4D97-AF65-F5344CB8AC3E}">
        <p14:creationId xmlns:p14="http://schemas.microsoft.com/office/powerpoint/2010/main" xmlns="" val="3389710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065FDB15-CAA5-4A3A-8682-40288AB8CD28}"/>
              </a:ext>
            </a:extLst>
          </p:cNvPr>
          <p:cNvSpPr>
            <a:spLocks noGrp="1"/>
          </p:cNvSpPr>
          <p:nvPr>
            <p:ph type="dt" sz="half" idx="10"/>
          </p:nvPr>
        </p:nvSpPr>
        <p:spPr/>
        <p:txBody>
          <a:bodyPr/>
          <a:lstStyle>
            <a:lvl1pPr>
              <a:defRPr/>
            </a:lvl1pPr>
          </a:lstStyle>
          <a:p>
            <a:pPr>
              <a:defRPr/>
            </a:pPr>
            <a:fld id="{90E3BF5A-B624-43B5-BDF7-218DE7D7BFB2}" type="datetimeFigureOut">
              <a:rPr lang="en-US" altLang="zh-CN"/>
              <a:pPr>
                <a:defRPr/>
              </a:pPr>
              <a:t>10/3/2018</a:t>
            </a:fld>
            <a:endParaRPr lang="en-US" altLang="zh-CN"/>
          </a:p>
        </p:txBody>
      </p:sp>
      <p:sp>
        <p:nvSpPr>
          <p:cNvPr id="5" name="页脚占位符 4">
            <a:extLst>
              <a:ext uri="{FF2B5EF4-FFF2-40B4-BE49-F238E27FC236}">
                <a16:creationId xmlns:a16="http://schemas.microsoft.com/office/drawing/2014/main" xmlns="" id="{169B3A51-AFD1-49AF-AFE6-6F155747C83B}"/>
              </a:ext>
            </a:extLst>
          </p:cNvPr>
          <p:cNvSpPr>
            <a:spLocks noGrp="1"/>
          </p:cNvSpPr>
          <p:nvPr>
            <p:ph type="ftr" sz="quarter" idx="11"/>
          </p:nvPr>
        </p:nvSpPr>
        <p:spPr/>
        <p:txBody>
          <a:bodyPr/>
          <a:lstStyle>
            <a:lvl1pPr>
              <a:defRPr/>
            </a:lvl1pPr>
          </a:lstStyle>
          <a:p>
            <a:pPr>
              <a:defRPr/>
            </a:pPr>
            <a:endParaRPr lang="en-US" altLang="zh-CN"/>
          </a:p>
        </p:txBody>
      </p:sp>
      <p:sp>
        <p:nvSpPr>
          <p:cNvPr id="6" name="灯片编号占位符 5">
            <a:extLst>
              <a:ext uri="{FF2B5EF4-FFF2-40B4-BE49-F238E27FC236}">
                <a16:creationId xmlns:a16="http://schemas.microsoft.com/office/drawing/2014/main" xmlns="" id="{43DED552-E3FB-42CE-9E20-1AF38D4CC8A2}"/>
              </a:ext>
            </a:extLst>
          </p:cNvPr>
          <p:cNvSpPr>
            <a:spLocks noGrp="1"/>
          </p:cNvSpPr>
          <p:nvPr>
            <p:ph type="sldNum" sz="quarter" idx="12"/>
          </p:nvPr>
        </p:nvSpPr>
        <p:spPr/>
        <p:txBody>
          <a:bodyPr/>
          <a:lstStyle>
            <a:lvl1pPr>
              <a:defRPr/>
            </a:lvl1pPr>
          </a:lstStyle>
          <a:p>
            <a:fld id="{416601D8-FCDE-4439-ADE0-30FA4475B882}" type="slidenum">
              <a:rPr lang="en-US" altLang="zh-CN"/>
              <a:pPr/>
              <a:t>‹#›</a:t>
            </a:fld>
            <a:endParaRPr lang="en-US" altLang="zh-CN"/>
          </a:p>
        </p:txBody>
      </p:sp>
    </p:spTree>
    <p:extLst>
      <p:ext uri="{BB962C8B-B14F-4D97-AF65-F5344CB8AC3E}">
        <p14:creationId xmlns:p14="http://schemas.microsoft.com/office/powerpoint/2010/main" xmlns="" val="3112788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3">
            <a:extLst>
              <a:ext uri="{FF2B5EF4-FFF2-40B4-BE49-F238E27FC236}">
                <a16:creationId xmlns:a16="http://schemas.microsoft.com/office/drawing/2014/main" xmlns="" id="{A7518B9B-217B-4721-BDBD-A0D5819877B4}"/>
              </a:ext>
            </a:extLst>
          </p:cNvPr>
          <p:cNvSpPr>
            <a:spLocks noGrp="1"/>
          </p:cNvSpPr>
          <p:nvPr>
            <p:ph type="dt" sz="half" idx="10"/>
          </p:nvPr>
        </p:nvSpPr>
        <p:spPr/>
        <p:txBody>
          <a:bodyPr/>
          <a:lstStyle>
            <a:lvl1pPr>
              <a:defRPr/>
            </a:lvl1pPr>
          </a:lstStyle>
          <a:p>
            <a:pPr>
              <a:defRPr/>
            </a:pPr>
            <a:fld id="{3E2BF020-7888-4E63-BC30-56250A9052B4}" type="datetimeFigureOut">
              <a:rPr lang="en-US" altLang="zh-CN"/>
              <a:pPr>
                <a:defRPr/>
              </a:pPr>
              <a:t>10/3/2018</a:t>
            </a:fld>
            <a:endParaRPr lang="en-US" altLang="zh-CN"/>
          </a:p>
        </p:txBody>
      </p:sp>
      <p:sp>
        <p:nvSpPr>
          <p:cNvPr id="6" name="页脚占位符 4">
            <a:extLst>
              <a:ext uri="{FF2B5EF4-FFF2-40B4-BE49-F238E27FC236}">
                <a16:creationId xmlns:a16="http://schemas.microsoft.com/office/drawing/2014/main" xmlns="" id="{295E059F-1025-46E3-889E-A55CDCE22D37}"/>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5">
            <a:extLst>
              <a:ext uri="{FF2B5EF4-FFF2-40B4-BE49-F238E27FC236}">
                <a16:creationId xmlns:a16="http://schemas.microsoft.com/office/drawing/2014/main" xmlns="" id="{E9527AAF-7B10-4935-8D68-4271DBAA339A}"/>
              </a:ext>
            </a:extLst>
          </p:cNvPr>
          <p:cNvSpPr>
            <a:spLocks noGrp="1"/>
          </p:cNvSpPr>
          <p:nvPr>
            <p:ph type="sldNum" sz="quarter" idx="12"/>
          </p:nvPr>
        </p:nvSpPr>
        <p:spPr/>
        <p:txBody>
          <a:bodyPr/>
          <a:lstStyle>
            <a:lvl1pPr>
              <a:defRPr/>
            </a:lvl1pPr>
          </a:lstStyle>
          <a:p>
            <a:fld id="{5DC1B04A-9CE2-400E-BAE2-AA9568D9816E}" type="slidenum">
              <a:rPr lang="en-US" altLang="zh-CN"/>
              <a:pPr/>
              <a:t>‹#›</a:t>
            </a:fld>
            <a:endParaRPr lang="en-US" altLang="zh-CN"/>
          </a:p>
        </p:txBody>
      </p:sp>
    </p:spTree>
    <p:extLst>
      <p:ext uri="{BB962C8B-B14F-4D97-AF65-F5344CB8AC3E}">
        <p14:creationId xmlns:p14="http://schemas.microsoft.com/office/powerpoint/2010/main" xmlns="" val="3114548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a:extLst>
              <a:ext uri="{FF2B5EF4-FFF2-40B4-BE49-F238E27FC236}">
                <a16:creationId xmlns:a16="http://schemas.microsoft.com/office/drawing/2014/main" xmlns="" id="{41C2B506-1AFF-4001-9455-18BFA13C9A69}"/>
              </a:ext>
            </a:extLst>
          </p:cNvPr>
          <p:cNvSpPr>
            <a:spLocks noGrp="1"/>
          </p:cNvSpPr>
          <p:nvPr>
            <p:ph type="dt" sz="half" idx="10"/>
          </p:nvPr>
        </p:nvSpPr>
        <p:spPr/>
        <p:txBody>
          <a:bodyPr/>
          <a:lstStyle>
            <a:lvl1pPr>
              <a:defRPr/>
            </a:lvl1pPr>
          </a:lstStyle>
          <a:p>
            <a:pPr>
              <a:defRPr/>
            </a:pPr>
            <a:fld id="{38F79D5E-4FE2-4C15-8EB6-25F12B3D170E}" type="datetimeFigureOut">
              <a:rPr lang="en-US" altLang="zh-CN"/>
              <a:pPr>
                <a:defRPr/>
              </a:pPr>
              <a:t>10/3/2018</a:t>
            </a:fld>
            <a:endParaRPr lang="en-US" altLang="zh-CN"/>
          </a:p>
        </p:txBody>
      </p:sp>
      <p:sp>
        <p:nvSpPr>
          <p:cNvPr id="8" name="页脚占位符 4">
            <a:extLst>
              <a:ext uri="{FF2B5EF4-FFF2-40B4-BE49-F238E27FC236}">
                <a16:creationId xmlns:a16="http://schemas.microsoft.com/office/drawing/2014/main" xmlns="" id="{61DCDFAA-880E-4DAF-B992-D85270F54CD9}"/>
              </a:ext>
            </a:extLst>
          </p:cNvPr>
          <p:cNvSpPr>
            <a:spLocks noGrp="1"/>
          </p:cNvSpPr>
          <p:nvPr>
            <p:ph type="ftr" sz="quarter" idx="11"/>
          </p:nvPr>
        </p:nvSpPr>
        <p:spPr/>
        <p:txBody>
          <a:bodyPr/>
          <a:lstStyle>
            <a:lvl1pPr>
              <a:defRPr/>
            </a:lvl1pPr>
          </a:lstStyle>
          <a:p>
            <a:pPr>
              <a:defRPr/>
            </a:pPr>
            <a:endParaRPr lang="en-US" altLang="zh-CN"/>
          </a:p>
        </p:txBody>
      </p:sp>
      <p:sp>
        <p:nvSpPr>
          <p:cNvPr id="9" name="灯片编号占位符 5">
            <a:extLst>
              <a:ext uri="{FF2B5EF4-FFF2-40B4-BE49-F238E27FC236}">
                <a16:creationId xmlns:a16="http://schemas.microsoft.com/office/drawing/2014/main" xmlns="" id="{262A2A10-087F-4481-8574-7CC736CAC3A1}"/>
              </a:ext>
            </a:extLst>
          </p:cNvPr>
          <p:cNvSpPr>
            <a:spLocks noGrp="1"/>
          </p:cNvSpPr>
          <p:nvPr>
            <p:ph type="sldNum" sz="quarter" idx="12"/>
          </p:nvPr>
        </p:nvSpPr>
        <p:spPr/>
        <p:txBody>
          <a:bodyPr/>
          <a:lstStyle>
            <a:lvl1pPr>
              <a:defRPr/>
            </a:lvl1pPr>
          </a:lstStyle>
          <a:p>
            <a:fld id="{F773717F-9D74-4F7F-B25C-9C6295ACEAFD}" type="slidenum">
              <a:rPr lang="en-US" altLang="zh-CN"/>
              <a:pPr/>
              <a:t>‹#›</a:t>
            </a:fld>
            <a:endParaRPr lang="en-US" altLang="zh-CN"/>
          </a:p>
        </p:txBody>
      </p:sp>
    </p:spTree>
    <p:extLst>
      <p:ext uri="{BB962C8B-B14F-4D97-AF65-F5344CB8AC3E}">
        <p14:creationId xmlns:p14="http://schemas.microsoft.com/office/powerpoint/2010/main" xmlns="" val="4154991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3">
            <a:extLst>
              <a:ext uri="{FF2B5EF4-FFF2-40B4-BE49-F238E27FC236}">
                <a16:creationId xmlns:a16="http://schemas.microsoft.com/office/drawing/2014/main" xmlns="" id="{747DF773-C379-487E-971B-9F6C46E9EDC9}"/>
              </a:ext>
            </a:extLst>
          </p:cNvPr>
          <p:cNvSpPr>
            <a:spLocks noGrp="1"/>
          </p:cNvSpPr>
          <p:nvPr>
            <p:ph type="dt" sz="half" idx="10"/>
          </p:nvPr>
        </p:nvSpPr>
        <p:spPr/>
        <p:txBody>
          <a:bodyPr/>
          <a:lstStyle>
            <a:lvl1pPr>
              <a:defRPr/>
            </a:lvl1pPr>
          </a:lstStyle>
          <a:p>
            <a:pPr>
              <a:defRPr/>
            </a:pPr>
            <a:fld id="{E3B74E6B-BF76-4D84-A582-2022D22AC82D}" type="datetimeFigureOut">
              <a:rPr lang="en-US" altLang="zh-CN"/>
              <a:pPr>
                <a:defRPr/>
              </a:pPr>
              <a:t>10/3/2018</a:t>
            </a:fld>
            <a:endParaRPr lang="en-US" altLang="zh-CN"/>
          </a:p>
        </p:txBody>
      </p:sp>
      <p:sp>
        <p:nvSpPr>
          <p:cNvPr id="4" name="页脚占位符 4">
            <a:extLst>
              <a:ext uri="{FF2B5EF4-FFF2-40B4-BE49-F238E27FC236}">
                <a16:creationId xmlns:a16="http://schemas.microsoft.com/office/drawing/2014/main" xmlns="" id="{458C99F2-B0AC-49BC-A3CE-28FBA724A4A6}"/>
              </a:ext>
            </a:extLst>
          </p:cNvPr>
          <p:cNvSpPr>
            <a:spLocks noGrp="1"/>
          </p:cNvSpPr>
          <p:nvPr>
            <p:ph type="ftr" sz="quarter" idx="11"/>
          </p:nvPr>
        </p:nvSpPr>
        <p:spPr/>
        <p:txBody>
          <a:bodyPr/>
          <a:lstStyle>
            <a:lvl1pPr>
              <a:defRPr/>
            </a:lvl1pPr>
          </a:lstStyle>
          <a:p>
            <a:pPr>
              <a:defRPr/>
            </a:pPr>
            <a:endParaRPr lang="en-US" altLang="zh-CN"/>
          </a:p>
        </p:txBody>
      </p:sp>
      <p:sp>
        <p:nvSpPr>
          <p:cNvPr id="5" name="灯片编号占位符 5">
            <a:extLst>
              <a:ext uri="{FF2B5EF4-FFF2-40B4-BE49-F238E27FC236}">
                <a16:creationId xmlns:a16="http://schemas.microsoft.com/office/drawing/2014/main" xmlns="" id="{70087F34-0483-4EF0-A808-1418D8CFC2EF}"/>
              </a:ext>
            </a:extLst>
          </p:cNvPr>
          <p:cNvSpPr>
            <a:spLocks noGrp="1"/>
          </p:cNvSpPr>
          <p:nvPr>
            <p:ph type="sldNum" sz="quarter" idx="12"/>
          </p:nvPr>
        </p:nvSpPr>
        <p:spPr/>
        <p:txBody>
          <a:bodyPr/>
          <a:lstStyle>
            <a:lvl1pPr>
              <a:defRPr/>
            </a:lvl1pPr>
          </a:lstStyle>
          <a:p>
            <a:fld id="{BDD2A42A-4994-4D1D-A092-E2963070CCFB}" type="slidenum">
              <a:rPr lang="en-US" altLang="zh-CN"/>
              <a:pPr/>
              <a:t>‹#›</a:t>
            </a:fld>
            <a:endParaRPr lang="en-US" altLang="zh-CN"/>
          </a:p>
        </p:txBody>
      </p:sp>
    </p:spTree>
    <p:extLst>
      <p:ext uri="{BB962C8B-B14F-4D97-AF65-F5344CB8AC3E}">
        <p14:creationId xmlns:p14="http://schemas.microsoft.com/office/powerpoint/2010/main" xmlns="" val="305788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4C8EEE79-8043-4D06-8AF3-FB0F7A5C6098}"/>
              </a:ext>
            </a:extLst>
          </p:cNvPr>
          <p:cNvSpPr>
            <a:spLocks noGrp="1"/>
          </p:cNvSpPr>
          <p:nvPr>
            <p:ph type="dt" sz="half" idx="10"/>
          </p:nvPr>
        </p:nvSpPr>
        <p:spPr/>
        <p:txBody>
          <a:bodyPr/>
          <a:lstStyle>
            <a:lvl1pPr>
              <a:defRPr/>
            </a:lvl1pPr>
          </a:lstStyle>
          <a:p>
            <a:pPr>
              <a:defRPr/>
            </a:pPr>
            <a:fld id="{65183C67-C312-40F4-AE50-2E5075EA13E1}" type="datetimeFigureOut">
              <a:rPr lang="en-US" altLang="zh-CN"/>
              <a:pPr>
                <a:defRPr/>
              </a:pPr>
              <a:t>10/3/2018</a:t>
            </a:fld>
            <a:endParaRPr lang="en-US" altLang="zh-CN"/>
          </a:p>
        </p:txBody>
      </p:sp>
      <p:sp>
        <p:nvSpPr>
          <p:cNvPr id="3" name="页脚占位符 4">
            <a:extLst>
              <a:ext uri="{FF2B5EF4-FFF2-40B4-BE49-F238E27FC236}">
                <a16:creationId xmlns:a16="http://schemas.microsoft.com/office/drawing/2014/main" xmlns="" id="{3E83D05F-FC80-433B-93A7-6F4550489372}"/>
              </a:ext>
            </a:extLst>
          </p:cNvPr>
          <p:cNvSpPr>
            <a:spLocks noGrp="1"/>
          </p:cNvSpPr>
          <p:nvPr>
            <p:ph type="ftr" sz="quarter" idx="11"/>
          </p:nvPr>
        </p:nvSpPr>
        <p:spPr/>
        <p:txBody>
          <a:bodyPr/>
          <a:lstStyle>
            <a:lvl1pPr>
              <a:defRPr/>
            </a:lvl1pPr>
          </a:lstStyle>
          <a:p>
            <a:pPr>
              <a:defRPr/>
            </a:pPr>
            <a:endParaRPr lang="en-US" altLang="zh-CN"/>
          </a:p>
        </p:txBody>
      </p:sp>
      <p:sp>
        <p:nvSpPr>
          <p:cNvPr id="4" name="灯片编号占位符 5">
            <a:extLst>
              <a:ext uri="{FF2B5EF4-FFF2-40B4-BE49-F238E27FC236}">
                <a16:creationId xmlns:a16="http://schemas.microsoft.com/office/drawing/2014/main" xmlns="" id="{E9E57930-472E-480D-A4F3-A34F0E2B61A1}"/>
              </a:ext>
            </a:extLst>
          </p:cNvPr>
          <p:cNvSpPr>
            <a:spLocks noGrp="1"/>
          </p:cNvSpPr>
          <p:nvPr>
            <p:ph type="sldNum" sz="quarter" idx="12"/>
          </p:nvPr>
        </p:nvSpPr>
        <p:spPr/>
        <p:txBody>
          <a:bodyPr/>
          <a:lstStyle>
            <a:lvl1pPr>
              <a:defRPr/>
            </a:lvl1pPr>
          </a:lstStyle>
          <a:p>
            <a:fld id="{8F5EB7B9-2129-445B-809C-BD078C5ACF93}" type="slidenum">
              <a:rPr lang="en-US" altLang="zh-CN"/>
              <a:pPr/>
              <a:t>‹#›</a:t>
            </a:fld>
            <a:endParaRPr lang="en-US" altLang="zh-CN"/>
          </a:p>
        </p:txBody>
      </p:sp>
    </p:spTree>
    <p:extLst>
      <p:ext uri="{BB962C8B-B14F-4D97-AF65-F5344CB8AC3E}">
        <p14:creationId xmlns:p14="http://schemas.microsoft.com/office/powerpoint/2010/main" xmlns="" val="2699392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DD8B8E66-B5D0-4B89-B4BB-7B8967991082}"/>
              </a:ext>
            </a:extLst>
          </p:cNvPr>
          <p:cNvSpPr>
            <a:spLocks noGrp="1"/>
          </p:cNvSpPr>
          <p:nvPr>
            <p:ph type="dt" sz="half" idx="10"/>
          </p:nvPr>
        </p:nvSpPr>
        <p:spPr/>
        <p:txBody>
          <a:bodyPr/>
          <a:lstStyle>
            <a:lvl1pPr>
              <a:defRPr/>
            </a:lvl1pPr>
          </a:lstStyle>
          <a:p>
            <a:pPr>
              <a:defRPr/>
            </a:pPr>
            <a:fld id="{86C83DCD-563D-4B63-A15F-EBD9B01363AC}" type="datetimeFigureOut">
              <a:rPr lang="en-US" altLang="zh-CN"/>
              <a:pPr>
                <a:defRPr/>
              </a:pPr>
              <a:t>10/3/2018</a:t>
            </a:fld>
            <a:endParaRPr lang="en-US" altLang="zh-CN"/>
          </a:p>
        </p:txBody>
      </p:sp>
      <p:sp>
        <p:nvSpPr>
          <p:cNvPr id="6" name="页脚占位符 4">
            <a:extLst>
              <a:ext uri="{FF2B5EF4-FFF2-40B4-BE49-F238E27FC236}">
                <a16:creationId xmlns:a16="http://schemas.microsoft.com/office/drawing/2014/main" xmlns="" id="{2E60E36A-6049-4470-95AB-54861A99AE2C}"/>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5">
            <a:extLst>
              <a:ext uri="{FF2B5EF4-FFF2-40B4-BE49-F238E27FC236}">
                <a16:creationId xmlns:a16="http://schemas.microsoft.com/office/drawing/2014/main" xmlns="" id="{50C08B0D-E3B5-4E15-B888-00DCE654EDF4}"/>
              </a:ext>
            </a:extLst>
          </p:cNvPr>
          <p:cNvSpPr>
            <a:spLocks noGrp="1"/>
          </p:cNvSpPr>
          <p:nvPr>
            <p:ph type="sldNum" sz="quarter" idx="12"/>
          </p:nvPr>
        </p:nvSpPr>
        <p:spPr/>
        <p:txBody>
          <a:bodyPr/>
          <a:lstStyle>
            <a:lvl1pPr>
              <a:defRPr/>
            </a:lvl1pPr>
          </a:lstStyle>
          <a:p>
            <a:fld id="{6C1CFCCB-D62B-45B1-BE59-37710DF7E7D9}" type="slidenum">
              <a:rPr lang="en-US" altLang="zh-CN"/>
              <a:pPr/>
              <a:t>‹#›</a:t>
            </a:fld>
            <a:endParaRPr lang="en-US" altLang="zh-CN"/>
          </a:p>
        </p:txBody>
      </p:sp>
    </p:spTree>
    <p:extLst>
      <p:ext uri="{BB962C8B-B14F-4D97-AF65-F5344CB8AC3E}">
        <p14:creationId xmlns:p14="http://schemas.microsoft.com/office/powerpoint/2010/main" xmlns="" val="3646954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4A079B70-F713-440B-8B3B-B4772F21D619}"/>
              </a:ext>
            </a:extLst>
          </p:cNvPr>
          <p:cNvSpPr>
            <a:spLocks noGrp="1"/>
          </p:cNvSpPr>
          <p:nvPr>
            <p:ph type="dt" sz="half" idx="10"/>
          </p:nvPr>
        </p:nvSpPr>
        <p:spPr/>
        <p:txBody>
          <a:bodyPr/>
          <a:lstStyle>
            <a:lvl1pPr>
              <a:defRPr/>
            </a:lvl1pPr>
          </a:lstStyle>
          <a:p>
            <a:pPr>
              <a:defRPr/>
            </a:pPr>
            <a:fld id="{84DD634B-8D57-48E6-AACA-249F886CB385}" type="datetimeFigureOut">
              <a:rPr lang="en-US" altLang="zh-CN"/>
              <a:pPr>
                <a:defRPr/>
              </a:pPr>
              <a:t>10/3/2018</a:t>
            </a:fld>
            <a:endParaRPr lang="en-US" altLang="zh-CN"/>
          </a:p>
        </p:txBody>
      </p:sp>
      <p:sp>
        <p:nvSpPr>
          <p:cNvPr id="6" name="页脚占位符 4">
            <a:extLst>
              <a:ext uri="{FF2B5EF4-FFF2-40B4-BE49-F238E27FC236}">
                <a16:creationId xmlns:a16="http://schemas.microsoft.com/office/drawing/2014/main" xmlns="" id="{CF996604-4F71-4639-B0C3-AF262F6BB85A}"/>
              </a:ext>
            </a:extLst>
          </p:cNvPr>
          <p:cNvSpPr>
            <a:spLocks noGrp="1"/>
          </p:cNvSpPr>
          <p:nvPr>
            <p:ph type="ftr" sz="quarter" idx="11"/>
          </p:nvPr>
        </p:nvSpPr>
        <p:spPr/>
        <p:txBody>
          <a:bodyPr/>
          <a:lstStyle>
            <a:lvl1pPr>
              <a:defRPr/>
            </a:lvl1pPr>
          </a:lstStyle>
          <a:p>
            <a:pPr>
              <a:defRPr/>
            </a:pPr>
            <a:endParaRPr lang="en-US" altLang="zh-CN"/>
          </a:p>
        </p:txBody>
      </p:sp>
      <p:sp>
        <p:nvSpPr>
          <p:cNvPr id="7" name="灯片编号占位符 5">
            <a:extLst>
              <a:ext uri="{FF2B5EF4-FFF2-40B4-BE49-F238E27FC236}">
                <a16:creationId xmlns:a16="http://schemas.microsoft.com/office/drawing/2014/main" xmlns="" id="{39E677E8-E3B5-431C-B5A0-7FD75074156F}"/>
              </a:ext>
            </a:extLst>
          </p:cNvPr>
          <p:cNvSpPr>
            <a:spLocks noGrp="1"/>
          </p:cNvSpPr>
          <p:nvPr>
            <p:ph type="sldNum" sz="quarter" idx="12"/>
          </p:nvPr>
        </p:nvSpPr>
        <p:spPr/>
        <p:txBody>
          <a:bodyPr/>
          <a:lstStyle>
            <a:lvl1pPr>
              <a:defRPr/>
            </a:lvl1pPr>
          </a:lstStyle>
          <a:p>
            <a:fld id="{66D74CB0-FF4C-4D46-8A15-6FC7CB6D304B}" type="slidenum">
              <a:rPr lang="en-US" altLang="zh-CN"/>
              <a:pPr/>
              <a:t>‹#›</a:t>
            </a:fld>
            <a:endParaRPr lang="en-US" altLang="zh-CN"/>
          </a:p>
        </p:txBody>
      </p:sp>
    </p:spTree>
    <p:extLst>
      <p:ext uri="{BB962C8B-B14F-4D97-AF65-F5344CB8AC3E}">
        <p14:creationId xmlns:p14="http://schemas.microsoft.com/office/powerpoint/2010/main" xmlns="" val="331456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xmlns="" id="{76E113F1-8D77-4082-8324-36597673CCE9}"/>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xmlns="" id="{202B9838-4CCA-4066-A463-334C5D10E1F6}"/>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B910876-764A-4B34-8E97-BC2F6294CB8C}"/>
              </a:ext>
            </a:extLst>
          </p:cNvPr>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ea typeface="宋体" charset="-122"/>
              </a:defRPr>
            </a:lvl1pPr>
          </a:lstStyle>
          <a:p>
            <a:pPr>
              <a:defRPr/>
            </a:pPr>
            <a:fld id="{68AB510B-D980-40F8-ABE2-87D4A0E355C2}" type="datetimeFigureOut">
              <a:rPr lang="en-US" altLang="zh-CN"/>
              <a:pPr>
                <a:defRPr/>
              </a:pPr>
              <a:t>10/3/2018</a:t>
            </a:fld>
            <a:endParaRPr lang="en-US" altLang="zh-CN"/>
          </a:p>
        </p:txBody>
      </p:sp>
      <p:sp>
        <p:nvSpPr>
          <p:cNvPr id="5" name="页脚占位符 4">
            <a:extLst>
              <a:ext uri="{FF2B5EF4-FFF2-40B4-BE49-F238E27FC236}">
                <a16:creationId xmlns:a16="http://schemas.microsoft.com/office/drawing/2014/main" xmlns="" id="{55646C10-FB2C-4536-99F6-309C7C4C63B8}"/>
              </a:ext>
            </a:extLst>
          </p:cNvPr>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ea typeface="宋体" charset="-122"/>
              </a:defRPr>
            </a:lvl1pPr>
          </a:lstStyle>
          <a:p>
            <a:pPr>
              <a:defRPr/>
            </a:pPr>
            <a:endParaRPr lang="en-US" altLang="zh-CN"/>
          </a:p>
        </p:txBody>
      </p:sp>
      <p:sp>
        <p:nvSpPr>
          <p:cNvPr id="6" name="灯片编号占位符 5">
            <a:extLst>
              <a:ext uri="{FF2B5EF4-FFF2-40B4-BE49-F238E27FC236}">
                <a16:creationId xmlns:a16="http://schemas.microsoft.com/office/drawing/2014/main" xmlns="" id="{456D4A3F-17E9-4021-AEF3-9DBEF6B6383C}"/>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15411330-B5E6-48AB-A723-736D59595FA4}"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xmlns="" id="{8F0B60F6-F044-486D-B010-EBD09ED7DD76}"/>
              </a:ext>
            </a:extLst>
          </p:cNvPr>
          <p:cNvSpPr>
            <a:spLocks noGrp="1"/>
          </p:cNvSpPr>
          <p:nvPr>
            <p:ph type="ctrTitle"/>
          </p:nvPr>
        </p:nvSpPr>
        <p:spPr>
          <a:xfrm>
            <a:off x="783900" y="1704975"/>
            <a:ext cx="10628734" cy="1327150"/>
          </a:xfrm>
        </p:spPr>
        <p:txBody>
          <a:bodyPr anchor="ctr"/>
          <a:lstStyle/>
          <a:p>
            <a:pPr eaLnBrk="1" hangingPunct="1">
              <a:lnSpc>
                <a:spcPct val="100000"/>
              </a:lnSpc>
              <a:defRPr/>
            </a:pPr>
            <a:r>
              <a:rPr lang="en-US" altLang="zh-CN" sz="4000" dirty="0">
                <a:latin typeface="+mn-lt"/>
              </a:rPr>
              <a:t>Discussion on adding a check </a:t>
            </a:r>
            <a:r>
              <a:rPr lang="en-US" altLang="zh-CN" sz="4000" dirty="0" smtClean="0">
                <a:latin typeface="+mn-lt"/>
              </a:rPr>
              <a:t>point for </a:t>
            </a:r>
            <a:r>
              <a:rPr lang="en-US" altLang="zh-CN" sz="4000" dirty="0">
                <a:latin typeface="+mn-lt"/>
              </a:rPr>
              <a:t>SA Option </a:t>
            </a:r>
            <a:r>
              <a:rPr lang="en-US" altLang="zh-CN" sz="4000" dirty="0" smtClean="0">
                <a:latin typeface="+mn-lt"/>
              </a:rPr>
              <a:t>2</a:t>
            </a:r>
            <a:endParaRPr lang="en-US" altLang="zh-CN" sz="4000" dirty="0">
              <a:latin typeface="+mn-lt"/>
            </a:endParaRPr>
          </a:p>
        </p:txBody>
      </p:sp>
      <p:sp>
        <p:nvSpPr>
          <p:cNvPr id="3075" name="副标题 2">
            <a:extLst>
              <a:ext uri="{FF2B5EF4-FFF2-40B4-BE49-F238E27FC236}">
                <a16:creationId xmlns:a16="http://schemas.microsoft.com/office/drawing/2014/main" xmlns="" id="{880640CB-1263-4AE2-BFEE-8F11B04F85EF}"/>
              </a:ext>
            </a:extLst>
          </p:cNvPr>
          <p:cNvSpPr>
            <a:spLocks noGrp="1"/>
          </p:cNvSpPr>
          <p:nvPr>
            <p:ph type="subTitle" idx="1"/>
          </p:nvPr>
        </p:nvSpPr>
        <p:spPr>
          <a:xfrm>
            <a:off x="431799" y="3719513"/>
            <a:ext cx="11270205" cy="1655762"/>
          </a:xfrm>
        </p:spPr>
        <p:txBody>
          <a:bodyPr/>
          <a:lstStyle/>
          <a:p>
            <a:pPr eaLnBrk="1" hangingPunct="1">
              <a:lnSpc>
                <a:spcPct val="150000"/>
              </a:lnSpc>
            </a:pPr>
            <a:r>
              <a:rPr lang="en-US" altLang="zh-CN" dirty="0"/>
              <a:t>CMCC, China Telecom, China Unicom, CAICT, </a:t>
            </a:r>
            <a:r>
              <a:rPr lang="en-US" altLang="zh-CN" dirty="0" err="1"/>
              <a:t>Huawei</a:t>
            </a:r>
            <a:r>
              <a:rPr lang="en-US" altLang="zh-CN" dirty="0"/>
              <a:t>, </a:t>
            </a:r>
            <a:r>
              <a:rPr lang="en-US" altLang="zh-CN" dirty="0" err="1"/>
              <a:t>Hisilicon</a:t>
            </a:r>
            <a:r>
              <a:rPr lang="en-US" altLang="zh-CN" dirty="0"/>
              <a:t>, </a:t>
            </a:r>
            <a:r>
              <a:rPr lang="en-US" altLang="zh-CN" dirty="0" err="1" smtClean="0"/>
              <a:t>MediaTek</a:t>
            </a:r>
            <a:r>
              <a:rPr lang="en-US" altLang="zh-CN" dirty="0" smtClean="0"/>
              <a:t>, </a:t>
            </a:r>
            <a:r>
              <a:rPr lang="en-US" altLang="zh-CN" dirty="0" err="1"/>
              <a:t>Spreadtrum</a:t>
            </a:r>
            <a:r>
              <a:rPr lang="en-US" altLang="zh-CN" dirty="0"/>
              <a:t>, </a:t>
            </a:r>
            <a:r>
              <a:rPr lang="en-US" altLang="zh-CN" dirty="0" err="1"/>
              <a:t>Keysight</a:t>
            </a:r>
            <a:r>
              <a:rPr lang="en-US" altLang="zh-CN" dirty="0"/>
              <a:t>, CATT, </a:t>
            </a:r>
            <a:r>
              <a:rPr lang="en-US" altLang="zh-CN" dirty="0" err="1"/>
              <a:t>StarPoint</a:t>
            </a:r>
            <a:r>
              <a:rPr lang="en-US" altLang="zh-CN" dirty="0"/>
              <a:t>, vivo, Anritsu, </a:t>
            </a:r>
            <a:r>
              <a:rPr lang="en-US" altLang="zh-CN" dirty="0" err="1"/>
              <a:t>Tejet</a:t>
            </a:r>
            <a:r>
              <a:rPr lang="en-US" altLang="zh-CN" dirty="0"/>
              <a:t>, ZTE, SRTC, </a:t>
            </a:r>
            <a:r>
              <a:rPr lang="en-US" altLang="zh-CN" dirty="0" smtClean="0"/>
              <a:t>Lenovo</a:t>
            </a:r>
            <a:endParaRPr lang="en-US" altLang="zh-CN" dirty="0"/>
          </a:p>
        </p:txBody>
      </p:sp>
      <p:sp>
        <p:nvSpPr>
          <p:cNvPr id="4" name="Subtitle 4">
            <a:extLst>
              <a:ext uri="{FF2B5EF4-FFF2-40B4-BE49-F238E27FC236}">
                <a16:creationId xmlns:a16="http://schemas.microsoft.com/office/drawing/2014/main" xmlns="" id="{9424D761-10CC-461A-81AA-1E05C24559E2}"/>
              </a:ext>
            </a:extLst>
          </p:cNvPr>
          <p:cNvSpPr txBox="1">
            <a:spLocks/>
          </p:cNvSpPr>
          <p:nvPr/>
        </p:nvSpPr>
        <p:spPr bwMode="auto">
          <a:xfrm>
            <a:off x="195944" y="88775"/>
            <a:ext cx="11756570" cy="1110195"/>
          </a:xfrm>
          <a:prstGeom prst="rect">
            <a:avLst/>
          </a:prstGeom>
          <a:noFill/>
          <a:ln w="9525">
            <a:noFill/>
            <a:miter lim="800000"/>
            <a:headEnd/>
            <a:tailEnd/>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US" sz="2400" kern="0" dirty="0"/>
              <a:t>RAN5#3-</a:t>
            </a:r>
            <a:r>
              <a:rPr lang="en-US" altLang="zh-CN" sz="2400" kern="0" dirty="0"/>
              <a:t>NR-Adhoc</a:t>
            </a:r>
            <a:r>
              <a:rPr lang="en-US" sz="2400" kern="0" dirty="0"/>
              <a:t> meeting 		                                                                               R5-185660</a:t>
            </a:r>
            <a:endParaRPr lang="en-US" sz="2400" kern="0" dirty="0">
              <a:highlight>
                <a:srgbClr val="00FFFF"/>
              </a:highlight>
            </a:endParaRPr>
          </a:p>
          <a:p>
            <a:pPr>
              <a:lnSpc>
                <a:spcPct val="100000"/>
              </a:lnSpc>
              <a:defRPr/>
            </a:pPr>
            <a:r>
              <a:rPr lang="en-US" sz="2400" kern="0" dirty="0"/>
              <a:t>Jaipur, India, 8th-12th October 2018</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a:extLst>
              <a:ext uri="{FF2B5EF4-FFF2-40B4-BE49-F238E27FC236}">
                <a16:creationId xmlns:a16="http://schemas.microsoft.com/office/drawing/2014/main" xmlns="" id="{E8E83872-6FB9-4349-8265-98234034E1C1}"/>
              </a:ext>
            </a:extLst>
          </p:cNvPr>
          <p:cNvSpPr>
            <a:spLocks noGrp="1"/>
          </p:cNvSpPr>
          <p:nvPr>
            <p:ph type="title"/>
          </p:nvPr>
        </p:nvSpPr>
        <p:spPr>
          <a:xfrm>
            <a:off x="838200" y="76200"/>
            <a:ext cx="10515600" cy="1325563"/>
          </a:xfrm>
        </p:spPr>
        <p:txBody>
          <a:bodyPr/>
          <a:lstStyle/>
          <a:p>
            <a:pPr eaLnBrk="1" hangingPunct="1"/>
            <a:r>
              <a:rPr lang="en-US" altLang="zh-CN" sz="3600" b="1"/>
              <a:t>RAN5 phases and targets</a:t>
            </a:r>
          </a:p>
        </p:txBody>
      </p:sp>
      <p:sp>
        <p:nvSpPr>
          <p:cNvPr id="4099" name="内容占位符 2">
            <a:extLst>
              <a:ext uri="{FF2B5EF4-FFF2-40B4-BE49-F238E27FC236}">
                <a16:creationId xmlns:a16="http://schemas.microsoft.com/office/drawing/2014/main" xmlns="" id="{9FAEE2B6-A249-4571-8200-2ABED2DB626B}"/>
              </a:ext>
            </a:extLst>
          </p:cNvPr>
          <p:cNvSpPr>
            <a:spLocks noGrp="1"/>
          </p:cNvSpPr>
          <p:nvPr>
            <p:ph idx="1"/>
          </p:nvPr>
        </p:nvSpPr>
        <p:spPr>
          <a:xfrm>
            <a:off x="941388" y="1412875"/>
            <a:ext cx="10515600" cy="4660900"/>
          </a:xfrm>
        </p:spPr>
        <p:txBody>
          <a:bodyPr/>
          <a:lstStyle/>
          <a:p>
            <a:pPr eaLnBrk="1" hangingPunct="1"/>
            <a:r>
              <a:rPr lang="en-US" altLang="zh-CN" sz="2400"/>
              <a:t>The endorsed RAN5 NR phases and targets is extracted as below (R5-185183)</a:t>
            </a:r>
          </a:p>
          <a:p>
            <a:pPr eaLnBrk="1" hangingPunct="1"/>
            <a:r>
              <a:rPr lang="en-US" altLang="zh-CN" sz="2400"/>
              <a:t>For SA Option 2 there are 2 phases targeted at Nov-18 and May-19.</a:t>
            </a:r>
          </a:p>
          <a:p>
            <a:pPr eaLnBrk="1" hangingPunct="1"/>
            <a:r>
              <a:rPr lang="en-US" altLang="zh-CN" sz="2400"/>
              <a:t>It is proposed to have an additional SA Option 2 phase 1.5 (Feb-19)</a:t>
            </a:r>
          </a:p>
        </p:txBody>
      </p:sp>
      <p:pic>
        <p:nvPicPr>
          <p:cNvPr id="4100" name="Picture 4">
            <a:extLst>
              <a:ext uri="{FF2B5EF4-FFF2-40B4-BE49-F238E27FC236}">
                <a16:creationId xmlns:a16="http://schemas.microsoft.com/office/drawing/2014/main" xmlns="" id="{183970FC-47A3-4E83-8467-B3FAA9E78903}"/>
              </a:ext>
            </a:extLst>
          </p:cNvPr>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775" y="2852738"/>
            <a:ext cx="7780338" cy="3081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右箭头 5">
            <a:extLst>
              <a:ext uri="{FF2B5EF4-FFF2-40B4-BE49-F238E27FC236}">
                <a16:creationId xmlns:a16="http://schemas.microsoft.com/office/drawing/2014/main" xmlns="" id="{45C3B35E-53D9-421F-83E0-E47BF8042E35}"/>
              </a:ext>
            </a:extLst>
          </p:cNvPr>
          <p:cNvSpPr/>
          <p:nvPr/>
        </p:nvSpPr>
        <p:spPr>
          <a:xfrm rot="16200000">
            <a:off x="3192463" y="5761037"/>
            <a:ext cx="852488" cy="68263"/>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en-US" altLang="zh-CN">
              <a:solidFill>
                <a:srgbClr val="FFFFFF"/>
              </a:solidFill>
            </a:endParaRPr>
          </a:p>
        </p:txBody>
      </p:sp>
      <p:sp>
        <p:nvSpPr>
          <p:cNvPr id="8" name="圆角矩形 7">
            <a:extLst>
              <a:ext uri="{FF2B5EF4-FFF2-40B4-BE49-F238E27FC236}">
                <a16:creationId xmlns:a16="http://schemas.microsoft.com/office/drawing/2014/main" xmlns="" id="{AF264D0D-F0F1-4953-9472-7B49C3934790}"/>
              </a:ext>
            </a:extLst>
          </p:cNvPr>
          <p:cNvSpPr/>
          <p:nvPr/>
        </p:nvSpPr>
        <p:spPr>
          <a:xfrm>
            <a:off x="2990850" y="6049963"/>
            <a:ext cx="1779588" cy="28892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r>
              <a:rPr lang="en-US" sz="1200" dirty="0"/>
              <a:t>SA Option 2 Phase 1.5</a:t>
            </a:r>
          </a:p>
        </p:txBody>
      </p:sp>
      <p:sp>
        <p:nvSpPr>
          <p:cNvPr id="9" name="圆角矩形 8">
            <a:extLst>
              <a:ext uri="{FF2B5EF4-FFF2-40B4-BE49-F238E27FC236}">
                <a16:creationId xmlns:a16="http://schemas.microsoft.com/office/drawing/2014/main" xmlns="" id="{F4088A0B-B368-426F-BA17-CC5A5F500586}"/>
              </a:ext>
            </a:extLst>
          </p:cNvPr>
          <p:cNvSpPr/>
          <p:nvPr/>
        </p:nvSpPr>
        <p:spPr>
          <a:xfrm>
            <a:off x="2298700" y="5027613"/>
            <a:ext cx="1557338" cy="18256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a:solidFill>
                <a:srgbClr val="FFFFFF"/>
              </a:solidFill>
            </a:endParaRPr>
          </a:p>
        </p:txBody>
      </p:sp>
      <p:sp>
        <p:nvSpPr>
          <p:cNvPr id="10" name="圆角矩形 9">
            <a:extLst>
              <a:ext uri="{FF2B5EF4-FFF2-40B4-BE49-F238E27FC236}">
                <a16:creationId xmlns:a16="http://schemas.microsoft.com/office/drawing/2014/main" xmlns="" id="{ED095B9E-A7CF-4705-828C-F139F1E3C277}"/>
              </a:ext>
            </a:extLst>
          </p:cNvPr>
          <p:cNvSpPr/>
          <p:nvPr/>
        </p:nvSpPr>
        <p:spPr>
          <a:xfrm>
            <a:off x="3925888" y="5027613"/>
            <a:ext cx="1557337" cy="18256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a:solidFill>
                <a:srgbClr val="FFFFFF"/>
              </a:solidFill>
            </a:endParaRPr>
          </a:p>
        </p:txBody>
      </p:sp>
      <p:sp>
        <p:nvSpPr>
          <p:cNvPr id="11" name="圆角矩形 10">
            <a:extLst>
              <a:ext uri="{FF2B5EF4-FFF2-40B4-BE49-F238E27FC236}">
                <a16:creationId xmlns:a16="http://schemas.microsoft.com/office/drawing/2014/main" xmlns="" id="{9AEB5B8A-35FF-4C1A-8DED-BD73AB84D244}"/>
              </a:ext>
            </a:extLst>
          </p:cNvPr>
          <p:cNvSpPr/>
          <p:nvPr/>
        </p:nvSpPr>
        <p:spPr>
          <a:xfrm>
            <a:off x="8597900" y="3362325"/>
            <a:ext cx="2155825" cy="7508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WIs for SA </a:t>
            </a:r>
            <a:r>
              <a:rPr lang="en-US" altLang="zh-CN" b="1" dirty="0">
                <a:solidFill>
                  <a:srgbClr val="C00000"/>
                </a:solidFill>
              </a:rPr>
              <a:t>Original </a:t>
            </a:r>
            <a:r>
              <a:rPr lang="en-US" altLang="zh-CN" dirty="0"/>
              <a:t>Option 2 </a:t>
            </a:r>
            <a:r>
              <a:rPr lang="en-US" altLang="zh-CN" b="1" dirty="0">
                <a:solidFill>
                  <a:srgbClr val="C00000"/>
                </a:solidFill>
              </a:rPr>
              <a:t>Phase 2</a:t>
            </a:r>
            <a:endParaRPr lang="zh-CN" altLang="en-US" b="1" dirty="0">
              <a:solidFill>
                <a:srgbClr val="C00000"/>
              </a:solidFill>
            </a:endParaRPr>
          </a:p>
        </p:txBody>
      </p:sp>
      <p:sp>
        <p:nvSpPr>
          <p:cNvPr id="12" name="圆角矩形 11">
            <a:extLst>
              <a:ext uri="{FF2B5EF4-FFF2-40B4-BE49-F238E27FC236}">
                <a16:creationId xmlns:a16="http://schemas.microsoft.com/office/drawing/2014/main" xmlns="" id="{A61F708F-E0EE-4AE4-BCF8-E712649BBA3C}"/>
              </a:ext>
            </a:extLst>
          </p:cNvPr>
          <p:cNvSpPr/>
          <p:nvPr/>
        </p:nvSpPr>
        <p:spPr>
          <a:xfrm>
            <a:off x="7827963" y="4921250"/>
            <a:ext cx="1587500" cy="1001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WIs for SA Option 2 </a:t>
            </a:r>
            <a:r>
              <a:rPr lang="en-US" altLang="zh-CN" b="1" dirty="0">
                <a:solidFill>
                  <a:srgbClr val="C00000"/>
                </a:solidFill>
              </a:rPr>
              <a:t>Phase 1.5</a:t>
            </a:r>
            <a:endParaRPr lang="zh-CN" altLang="en-US" b="1" dirty="0">
              <a:solidFill>
                <a:srgbClr val="C00000"/>
              </a:solidFill>
            </a:endParaRPr>
          </a:p>
        </p:txBody>
      </p:sp>
      <p:sp>
        <p:nvSpPr>
          <p:cNvPr id="13" name="圆角矩形 12">
            <a:extLst>
              <a:ext uri="{FF2B5EF4-FFF2-40B4-BE49-F238E27FC236}">
                <a16:creationId xmlns:a16="http://schemas.microsoft.com/office/drawing/2014/main" xmlns="" id="{09DA3768-3CB8-47A9-8E61-BBDDD61949D5}"/>
              </a:ext>
            </a:extLst>
          </p:cNvPr>
          <p:cNvSpPr/>
          <p:nvPr/>
        </p:nvSpPr>
        <p:spPr>
          <a:xfrm>
            <a:off x="10080625" y="4921250"/>
            <a:ext cx="1597025" cy="1001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WIs for SA </a:t>
            </a:r>
            <a:r>
              <a:rPr lang="en-US" altLang="zh-CN" b="1" dirty="0">
                <a:solidFill>
                  <a:srgbClr val="C00000"/>
                </a:solidFill>
              </a:rPr>
              <a:t>New</a:t>
            </a:r>
            <a:r>
              <a:rPr lang="en-US" altLang="zh-CN" dirty="0"/>
              <a:t> Option 2 </a:t>
            </a:r>
            <a:r>
              <a:rPr lang="en-US" altLang="zh-CN" b="1" dirty="0">
                <a:solidFill>
                  <a:srgbClr val="C00000"/>
                </a:solidFill>
              </a:rPr>
              <a:t>Phase 2</a:t>
            </a:r>
            <a:endParaRPr lang="zh-CN" altLang="en-US" b="1" dirty="0">
              <a:solidFill>
                <a:srgbClr val="C00000"/>
              </a:solidFill>
            </a:endParaRPr>
          </a:p>
        </p:txBody>
      </p:sp>
      <p:cxnSp>
        <p:nvCxnSpPr>
          <p:cNvPr id="15" name="直接箭头连接符 14">
            <a:extLst>
              <a:ext uri="{FF2B5EF4-FFF2-40B4-BE49-F238E27FC236}">
                <a16:creationId xmlns:a16="http://schemas.microsoft.com/office/drawing/2014/main" xmlns="" id="{88ABA074-DCD3-499A-8727-02CD3B22CD1F}"/>
              </a:ext>
            </a:extLst>
          </p:cNvPr>
          <p:cNvCxnSpPr>
            <a:stCxn id="11" idx="2"/>
            <a:endCxn id="12" idx="0"/>
          </p:cNvCxnSpPr>
          <p:nvPr/>
        </p:nvCxnSpPr>
        <p:spPr>
          <a:xfrm flipH="1">
            <a:off x="8621713" y="4113213"/>
            <a:ext cx="1054100" cy="8080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a:extLst>
              <a:ext uri="{FF2B5EF4-FFF2-40B4-BE49-F238E27FC236}">
                <a16:creationId xmlns:a16="http://schemas.microsoft.com/office/drawing/2014/main" xmlns="" id="{4E66804D-D4A6-42AB-A236-5C2EB569D6FF}"/>
              </a:ext>
            </a:extLst>
          </p:cNvPr>
          <p:cNvCxnSpPr>
            <a:stCxn id="11" idx="2"/>
            <a:endCxn id="13" idx="0"/>
          </p:cNvCxnSpPr>
          <p:nvPr/>
        </p:nvCxnSpPr>
        <p:spPr>
          <a:xfrm>
            <a:off x="9675813" y="4113213"/>
            <a:ext cx="1203325" cy="8080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a:extLst>
              <a:ext uri="{FF2B5EF4-FFF2-40B4-BE49-F238E27FC236}">
                <a16:creationId xmlns:a16="http://schemas.microsoft.com/office/drawing/2014/main" xmlns="" id="{CF250F3E-E6FD-425A-A110-B32E2E74111E}"/>
              </a:ext>
            </a:extLst>
          </p:cNvPr>
          <p:cNvSpPr>
            <a:spLocks noGrp="1"/>
          </p:cNvSpPr>
          <p:nvPr>
            <p:ph type="title"/>
          </p:nvPr>
        </p:nvSpPr>
        <p:spPr>
          <a:xfrm>
            <a:off x="558800" y="34925"/>
            <a:ext cx="10818813" cy="1117600"/>
          </a:xfrm>
        </p:spPr>
        <p:txBody>
          <a:bodyPr/>
          <a:lstStyle/>
          <a:p>
            <a:pPr eaLnBrk="1" hangingPunct="1"/>
            <a:r>
              <a:rPr lang="en-US" altLang="zh-CN" sz="3200" b="1"/>
              <a:t>Consideration of adding a check point of SA Option 2 phase 1.5</a:t>
            </a:r>
          </a:p>
        </p:txBody>
      </p:sp>
      <p:sp>
        <p:nvSpPr>
          <p:cNvPr id="5123" name="内容占位符 2">
            <a:extLst>
              <a:ext uri="{FF2B5EF4-FFF2-40B4-BE49-F238E27FC236}">
                <a16:creationId xmlns:a16="http://schemas.microsoft.com/office/drawing/2014/main" xmlns="" id="{E85AA088-502D-4B4D-B004-6453637D6AF4}"/>
              </a:ext>
            </a:extLst>
          </p:cNvPr>
          <p:cNvSpPr>
            <a:spLocks noGrp="1"/>
          </p:cNvSpPr>
          <p:nvPr>
            <p:ph idx="1"/>
          </p:nvPr>
        </p:nvSpPr>
        <p:spPr>
          <a:xfrm>
            <a:off x="523875" y="1235075"/>
            <a:ext cx="10991850" cy="5157788"/>
          </a:xfrm>
        </p:spPr>
        <p:txBody>
          <a:bodyPr/>
          <a:lstStyle/>
          <a:p>
            <a:pPr eaLnBrk="1" hangingPunct="1">
              <a:lnSpc>
                <a:spcPct val="100000"/>
              </a:lnSpc>
            </a:pPr>
            <a:r>
              <a:rPr lang="en-US" altLang="zh-CN" sz="2200" dirty="0"/>
              <a:t>There are 3 meetings between Phase 1 and Phase 2: #4-NR-Adhoc, RAN5#82, and RAN5#83. Having phase 1.5 as an additional check point can help plan and progress for NR work on schedule.</a:t>
            </a:r>
          </a:p>
          <a:p>
            <a:pPr eaLnBrk="1" hangingPunct="1">
              <a:lnSpc>
                <a:spcPct val="100000"/>
              </a:lnSpc>
            </a:pPr>
            <a:r>
              <a:rPr lang="en-US" altLang="zh-CN" sz="2200" dirty="0"/>
              <a:t>The completion date of RAN4 performance part is Dec-18, but further corrections can be expected according to LTE’s experience. Moving the target of RAN5 work other than performance part to Phase 1.5 will bring early RAN5 progress based on relatively steady core specifications and will leave more reasonable and sufficient time to both performance part and non-performance part. </a:t>
            </a:r>
          </a:p>
          <a:p>
            <a:pPr eaLnBrk="1" hangingPunct="1">
              <a:lnSpc>
                <a:spcPct val="100000"/>
              </a:lnSpc>
            </a:pPr>
            <a:r>
              <a:rPr lang="en-US" altLang="zh-CN" sz="2200" dirty="0"/>
              <a:t>Operators that are interested in NR SA network are looking forward to getting conformance testing specification ready by 19H1, especially the high priority test cases. The sub-6GHz large-scale field trial will be kicked off by 19Q1 and the sub-6GHz friendly-user test will be started by 19Q4. The 5G industry eco-system will suffer huge risks and properly gain poor user experiences/feedbacks if the devices without conformance testing used in the friendly-user test which will cause a very bad influence on the whole 5G communication eco-system.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4">
            <a:extLst>
              <a:ext uri="{FF2B5EF4-FFF2-40B4-BE49-F238E27FC236}">
                <a16:creationId xmlns:a16="http://schemas.microsoft.com/office/drawing/2014/main" xmlns="" id="{4B43E900-3843-4262-B31F-CDC6FC8EF6B9}"/>
              </a:ext>
            </a:extLst>
          </p:cNvPr>
          <p:cNvSpPr>
            <a:spLocks noGrp="1"/>
          </p:cNvSpPr>
          <p:nvPr>
            <p:ph idx="1"/>
          </p:nvPr>
        </p:nvSpPr>
        <p:spPr>
          <a:xfrm>
            <a:off x="450850" y="792300"/>
            <a:ext cx="11326813" cy="5983288"/>
          </a:xfrm>
        </p:spPr>
        <p:txBody>
          <a:bodyPr/>
          <a:lstStyle/>
          <a:p>
            <a:pPr eaLnBrk="1" hangingPunct="1">
              <a:lnSpc>
                <a:spcPts val="1700"/>
              </a:lnSpc>
              <a:buFont typeface="Arial" charset="0"/>
              <a:buChar char="•"/>
              <a:defRPr/>
            </a:pPr>
            <a:r>
              <a:rPr lang="en-US" altLang="zh-CN" sz="1800" b="1" dirty="0">
                <a:solidFill>
                  <a:srgbClr val="00B050"/>
                </a:solidFill>
              </a:rPr>
              <a:t>TARGETED TO BE INCLUDED:</a:t>
            </a:r>
          </a:p>
          <a:p>
            <a:pPr lvl="1" eaLnBrk="1" hangingPunct="1">
              <a:lnSpc>
                <a:spcPts val="1700"/>
              </a:lnSpc>
              <a:buFont typeface="Arial" charset="0"/>
              <a:buChar char="•"/>
              <a:defRPr/>
            </a:pPr>
            <a:r>
              <a:rPr lang="en-US" altLang="zh-CN" sz="1400" dirty="0"/>
              <a:t>SC FR1 and FR2</a:t>
            </a:r>
          </a:p>
          <a:p>
            <a:pPr lvl="1" eaLnBrk="1" hangingPunct="1">
              <a:lnSpc>
                <a:spcPts val="1700"/>
              </a:lnSpc>
              <a:buFont typeface="Arial" charset="0"/>
              <a:buChar char="•"/>
              <a:defRPr/>
            </a:pPr>
            <a:r>
              <a:rPr lang="en-US" altLang="zh-CN" sz="1400" dirty="0"/>
              <a:t>RF - TS 38.521-1, TS 38.521-2,  TR 38.903, TR 38.905 </a:t>
            </a:r>
          </a:p>
          <a:p>
            <a:pPr lvl="2" eaLnBrk="1" hangingPunct="1">
              <a:lnSpc>
                <a:spcPts val="1700"/>
              </a:lnSpc>
              <a:buFont typeface="Arial" charset="0"/>
              <a:buChar char="•"/>
              <a:defRPr/>
            </a:pPr>
            <a:r>
              <a:rPr lang="en-US" altLang="zh-CN" sz="1400" dirty="0"/>
              <a:t>Test definition, MU and TT for all NR FR1 Rx and </a:t>
            </a:r>
            <a:r>
              <a:rPr lang="en-US" altLang="zh-CN" sz="1400" dirty="0" err="1"/>
              <a:t>Tx</a:t>
            </a:r>
            <a:r>
              <a:rPr lang="en-US" altLang="zh-CN" sz="1400" dirty="0"/>
              <a:t> test cases (including UL MIMO, SUL), Note 1</a:t>
            </a:r>
          </a:p>
          <a:p>
            <a:pPr lvl="2" eaLnBrk="1" hangingPunct="1">
              <a:lnSpc>
                <a:spcPts val="1700"/>
              </a:lnSpc>
              <a:buFont typeface="Arial" charset="0"/>
              <a:buChar char="•"/>
              <a:defRPr/>
            </a:pPr>
            <a:r>
              <a:rPr lang="en-US" altLang="zh-CN" sz="1400" dirty="0"/>
              <a:t>Test definition, MU and TT for NR FR2 RF MU/TT Target 1 and Target 2 test cases (including UL MIMO</a:t>
            </a:r>
            <a:r>
              <a:rPr lang="en-US" altLang="zh-CN" sz="1400" dirty="0" smtClean="0"/>
              <a:t>), </a:t>
            </a:r>
            <a:r>
              <a:rPr lang="en-US" altLang="zh-CN" sz="1400" dirty="0"/>
              <a:t>Note 2</a:t>
            </a:r>
          </a:p>
          <a:p>
            <a:pPr lvl="1" eaLnBrk="1" hangingPunct="1">
              <a:lnSpc>
                <a:spcPts val="1700"/>
              </a:lnSpc>
              <a:buFont typeface="Arial" charset="0"/>
              <a:buChar char="•"/>
              <a:defRPr/>
            </a:pPr>
            <a:r>
              <a:rPr lang="en-US" altLang="zh-CN" sz="1400" dirty="0"/>
              <a:t>Protocol - TS 38.523-x</a:t>
            </a:r>
          </a:p>
          <a:p>
            <a:pPr lvl="2" eaLnBrk="1" hangingPunct="1">
              <a:lnSpc>
                <a:spcPts val="1700"/>
              </a:lnSpc>
              <a:buFont typeface="Arial" charset="0"/>
              <a:buChar char="•"/>
              <a:defRPr/>
            </a:pPr>
            <a:r>
              <a:rPr lang="en-US" altLang="zh-CN" sz="1400" dirty="0"/>
              <a:t>Basic NR SA Layer 2 including SDAP, Idle Mode and RRC test </a:t>
            </a:r>
            <a:r>
              <a:rPr lang="en-US" altLang="zh-CN" sz="1400" dirty="0" smtClean="0"/>
              <a:t>cases</a:t>
            </a:r>
            <a:endParaRPr lang="en-US" altLang="zh-CN" sz="1400" strike="sngStrike" dirty="0">
              <a:solidFill>
                <a:srgbClr val="7030A0"/>
              </a:solidFill>
            </a:endParaRPr>
          </a:p>
          <a:p>
            <a:pPr lvl="2" eaLnBrk="1" hangingPunct="1">
              <a:lnSpc>
                <a:spcPts val="1700"/>
              </a:lnSpc>
              <a:buFont typeface="Arial" charset="0"/>
              <a:buChar char="•"/>
              <a:defRPr/>
            </a:pPr>
            <a:r>
              <a:rPr lang="en-US" altLang="zh-CN" sz="1400" dirty="0"/>
              <a:t>Basic NAS 5GC test </a:t>
            </a:r>
            <a:r>
              <a:rPr lang="en-US" altLang="zh-CN" sz="1400" dirty="0" smtClean="0"/>
              <a:t>cases</a:t>
            </a:r>
          </a:p>
          <a:p>
            <a:pPr lvl="2" eaLnBrk="1" hangingPunct="1">
              <a:lnSpc>
                <a:spcPts val="1700"/>
              </a:lnSpc>
              <a:buFont typeface="Arial" charset="0"/>
              <a:buChar char="•"/>
              <a:defRPr/>
            </a:pPr>
            <a:r>
              <a:rPr lang="en-US" altLang="zh-CN" sz="1400" dirty="0" smtClean="0"/>
              <a:t>Identify and draft in prose the SA Golden TCs target for TTCN development</a:t>
            </a:r>
            <a:endParaRPr lang="en-US" altLang="zh-CN" sz="1400" strike="sngStrike" dirty="0">
              <a:solidFill>
                <a:srgbClr val="7030A0"/>
              </a:solidFill>
            </a:endParaRPr>
          </a:p>
          <a:p>
            <a:pPr lvl="1" eaLnBrk="1" hangingPunct="1">
              <a:lnSpc>
                <a:spcPts val="1700"/>
              </a:lnSpc>
              <a:buFont typeface="Arial" charset="0"/>
              <a:buChar char="•"/>
              <a:defRPr/>
            </a:pPr>
            <a:r>
              <a:rPr lang="en-US" altLang="zh-CN" sz="1400" dirty="0"/>
              <a:t>Test environment - TS 38.508-1, TS 38.508-2</a:t>
            </a:r>
          </a:p>
          <a:p>
            <a:pPr lvl="2" eaLnBrk="1" hangingPunct="1">
              <a:lnSpc>
                <a:spcPts val="1700"/>
              </a:lnSpc>
              <a:buFont typeface="Arial" charset="0"/>
              <a:buChar char="•"/>
              <a:defRPr/>
            </a:pPr>
            <a:r>
              <a:rPr lang="en-US" altLang="zh-CN" sz="1400" dirty="0"/>
              <a:t>Common test environment to enable NR FR1 and FR2 testing</a:t>
            </a:r>
          </a:p>
          <a:p>
            <a:pPr lvl="1" eaLnBrk="1" hangingPunct="1">
              <a:lnSpc>
                <a:spcPts val="1700"/>
              </a:lnSpc>
              <a:buFont typeface="Arial" charset="0"/>
              <a:buChar char="•"/>
              <a:defRPr/>
            </a:pPr>
            <a:r>
              <a:rPr lang="en-US" altLang="zh-CN" sz="1400" dirty="0"/>
              <a:t>UE test functions - TS 38.509</a:t>
            </a:r>
          </a:p>
          <a:p>
            <a:pPr lvl="2" eaLnBrk="1" hangingPunct="1">
              <a:lnSpc>
                <a:spcPts val="1700"/>
              </a:lnSpc>
              <a:buFont typeface="Arial" charset="0"/>
              <a:buChar char="•"/>
              <a:defRPr/>
            </a:pPr>
            <a:r>
              <a:rPr lang="en-US" altLang="zh-CN" sz="1400" dirty="0"/>
              <a:t>UE test loop mode A and UE test loop mode B for SA NR</a:t>
            </a:r>
          </a:p>
          <a:p>
            <a:pPr lvl="2" eaLnBrk="1" hangingPunct="1">
              <a:lnSpc>
                <a:spcPts val="1700"/>
              </a:lnSpc>
              <a:buFont typeface="Arial" charset="0"/>
              <a:buChar char="•"/>
              <a:defRPr/>
            </a:pPr>
            <a:r>
              <a:rPr lang="en-US" altLang="zh-CN" sz="1400" dirty="0"/>
              <a:t>UBF, SS-RSRPB UE reporting, UE Positioning test functions, SDAP test loop</a:t>
            </a:r>
          </a:p>
          <a:p>
            <a:pPr eaLnBrk="1" hangingPunct="1">
              <a:lnSpc>
                <a:spcPts val="1700"/>
              </a:lnSpc>
              <a:buFont typeface="Arial" charset="0"/>
              <a:buChar char="•"/>
              <a:defRPr/>
            </a:pPr>
            <a:r>
              <a:rPr lang="en-US" altLang="zh-CN" sz="1800" dirty="0">
                <a:solidFill>
                  <a:srgbClr val="FF0000"/>
                </a:solidFill>
              </a:rPr>
              <a:t>NOT INCLUDED:</a:t>
            </a:r>
          </a:p>
          <a:p>
            <a:pPr lvl="1" eaLnBrk="1" hangingPunct="1">
              <a:lnSpc>
                <a:spcPts val="1700"/>
              </a:lnSpc>
              <a:buFont typeface="Arial" charset="0"/>
              <a:buChar char="•"/>
              <a:defRPr/>
            </a:pPr>
            <a:r>
              <a:rPr lang="en-US" altLang="zh-CN" sz="1400" dirty="0">
                <a:solidFill>
                  <a:srgbClr val="FF0000"/>
                </a:solidFill>
              </a:rPr>
              <a:t>RF MU/TT for RF MU/TT Target 3 test cases (TS 38.521-3)</a:t>
            </a:r>
          </a:p>
          <a:p>
            <a:pPr lvl="1" eaLnBrk="1" hangingPunct="1">
              <a:lnSpc>
                <a:spcPts val="1700"/>
              </a:lnSpc>
              <a:buFont typeface="Arial" charset="0"/>
              <a:buChar char="•"/>
              <a:defRPr/>
            </a:pPr>
            <a:r>
              <a:rPr lang="en-US" altLang="zh-CN" sz="1400" dirty="0">
                <a:solidFill>
                  <a:srgbClr val="FF0000"/>
                </a:solidFill>
              </a:rPr>
              <a:t>No NR FR1 or FR2 </a:t>
            </a:r>
            <a:r>
              <a:rPr lang="en-US" altLang="zh-CN" sz="1400" dirty="0" err="1">
                <a:solidFill>
                  <a:srgbClr val="FF0000"/>
                </a:solidFill>
              </a:rPr>
              <a:t>Demod</a:t>
            </a:r>
            <a:r>
              <a:rPr lang="en-US" altLang="zh-CN" sz="1400" dirty="0">
                <a:solidFill>
                  <a:srgbClr val="FF0000"/>
                </a:solidFill>
              </a:rPr>
              <a:t>/CSI reporting (TS 38.521-4)</a:t>
            </a:r>
          </a:p>
          <a:p>
            <a:pPr lvl="1" eaLnBrk="1" hangingPunct="1">
              <a:lnSpc>
                <a:spcPts val="1700"/>
              </a:lnSpc>
              <a:buFont typeface="Arial" charset="0"/>
              <a:buChar char="•"/>
              <a:defRPr/>
            </a:pPr>
            <a:r>
              <a:rPr lang="en-US" altLang="zh-CN" sz="1400" dirty="0">
                <a:solidFill>
                  <a:srgbClr val="FF0000"/>
                </a:solidFill>
              </a:rPr>
              <a:t>No NR FR1 or FR2 RRM (TS 38.533)</a:t>
            </a:r>
          </a:p>
          <a:p>
            <a:pPr eaLnBrk="1" hangingPunct="1">
              <a:lnSpc>
                <a:spcPts val="1700"/>
              </a:lnSpc>
              <a:buFont typeface="Arial" charset="0"/>
              <a:buNone/>
              <a:defRPr/>
            </a:pPr>
            <a:r>
              <a:rPr lang="en-US" altLang="zh-CN" sz="1050" dirty="0"/>
              <a:t>Note 1: Dependency: RAN4 progress until RAN4#89 (Nov-18)</a:t>
            </a:r>
          </a:p>
          <a:p>
            <a:pPr eaLnBrk="1" hangingPunct="1">
              <a:lnSpc>
                <a:spcPts val="1700"/>
              </a:lnSpc>
              <a:buFont typeface="Arial" charset="0"/>
              <a:buNone/>
              <a:defRPr/>
            </a:pPr>
            <a:r>
              <a:rPr lang="en-US" altLang="zh-CN" sz="1050" dirty="0"/>
              <a:t>Note 2: Dependency: RAN4 progress until RAN4#89 (Nov-18)  + RAN5 RF MU/TT progress. For RF MU/TT target 1 and 2 test cases MU is planned to be completed by RAN5#NR3  (Oct-18) and TT is targeted to be completed by RAN5#81 (Nov-18) (Ref R5-183257</a:t>
            </a:r>
            <a:r>
              <a:rPr lang="en-US" altLang="zh-CN" sz="1050" dirty="0" smtClean="0"/>
              <a:t>)</a:t>
            </a:r>
            <a:endParaRPr lang="en-US" altLang="zh-CN" sz="1050" dirty="0"/>
          </a:p>
          <a:p>
            <a:pPr eaLnBrk="1" hangingPunct="1">
              <a:lnSpc>
                <a:spcPts val="1700"/>
              </a:lnSpc>
              <a:buFont typeface="Arial" charset="0"/>
              <a:buNone/>
              <a:defRPr/>
            </a:pPr>
            <a:endParaRPr lang="en-US" altLang="zh-CN" sz="1050" dirty="0"/>
          </a:p>
          <a:p>
            <a:pPr lvl="2" eaLnBrk="1" hangingPunct="1">
              <a:lnSpc>
                <a:spcPts val="1700"/>
              </a:lnSpc>
              <a:buFont typeface="Arial" charset="0"/>
              <a:buNone/>
              <a:defRPr/>
            </a:pPr>
            <a:endParaRPr lang="en-US" altLang="zh-CN" sz="1400" dirty="0"/>
          </a:p>
          <a:p>
            <a:pPr lvl="1" eaLnBrk="1" hangingPunct="1">
              <a:lnSpc>
                <a:spcPts val="1700"/>
              </a:lnSpc>
              <a:buFont typeface="Arial" charset="0"/>
              <a:buChar char="•"/>
              <a:defRPr/>
            </a:pPr>
            <a:endParaRPr lang="en-US" altLang="zh-CN" sz="1400" dirty="0"/>
          </a:p>
          <a:p>
            <a:pPr lvl="1" eaLnBrk="1" hangingPunct="1">
              <a:lnSpc>
                <a:spcPts val="1700"/>
              </a:lnSpc>
              <a:buFont typeface="Arial" charset="0"/>
              <a:buChar char="•"/>
              <a:defRPr/>
            </a:pPr>
            <a:endParaRPr lang="en-US" altLang="zh-CN" sz="1400" dirty="0"/>
          </a:p>
          <a:p>
            <a:pPr eaLnBrk="1" hangingPunct="1">
              <a:lnSpc>
                <a:spcPts val="1700"/>
              </a:lnSpc>
              <a:buFont typeface="Arial" charset="0"/>
              <a:buChar char="•"/>
              <a:defRPr/>
            </a:pPr>
            <a:endParaRPr lang="en-US" altLang="zh-CN" sz="1800" dirty="0"/>
          </a:p>
        </p:txBody>
      </p:sp>
      <p:sp>
        <p:nvSpPr>
          <p:cNvPr id="6147" name="Title 2">
            <a:extLst>
              <a:ext uri="{FF2B5EF4-FFF2-40B4-BE49-F238E27FC236}">
                <a16:creationId xmlns:a16="http://schemas.microsoft.com/office/drawing/2014/main" xmlns="" id="{5A9F35FC-4BBE-47AA-94E1-2CE17721F347}"/>
              </a:ext>
            </a:extLst>
          </p:cNvPr>
          <p:cNvSpPr txBox="1">
            <a:spLocks/>
          </p:cNvSpPr>
          <p:nvPr/>
        </p:nvSpPr>
        <p:spPr bwMode="auto">
          <a:xfrm>
            <a:off x="528638" y="209025"/>
            <a:ext cx="9993312" cy="760413"/>
          </a:xfrm>
          <a:prstGeom prst="rect">
            <a:avLst/>
          </a:prstGeom>
          <a:noFill/>
          <a:ln w="9525">
            <a:noFill/>
            <a:miter lim="800000"/>
            <a:headEnd/>
            <a:tailEnd/>
          </a:ln>
        </p:spPr>
        <p:txBody>
          <a:bodyPr lIns="72000" tIns="0" rIns="72000" bIns="0" anchor="ctr"/>
          <a:lstStyle/>
          <a:p>
            <a:pPr>
              <a:defRPr/>
            </a:pPr>
            <a:r>
              <a:rPr lang="en-US" altLang="zh-CN" sz="2000" b="1" dirty="0" smtClean="0">
                <a:solidFill>
                  <a:srgbClr val="FF0000"/>
                </a:solidFill>
                <a:latin typeface="+mn-lt"/>
                <a:ea typeface="宋体" charset="-122"/>
              </a:rPr>
              <a:t>Proposed</a:t>
            </a:r>
            <a:r>
              <a:rPr lang="en-US" altLang="zh-CN" sz="2000" b="1" dirty="0" smtClean="0">
                <a:latin typeface="+mn-lt"/>
                <a:ea typeface="宋体" charset="-122"/>
              </a:rPr>
              <a:t> SA </a:t>
            </a:r>
            <a:r>
              <a:rPr lang="en-US" altLang="zh-CN" sz="2000" b="1" dirty="0">
                <a:latin typeface="+mn-lt"/>
                <a:ea typeface="宋体" charset="-122"/>
              </a:rPr>
              <a:t>Option 2 (SA NR) Phase 1 content</a:t>
            </a:r>
          </a:p>
          <a:p>
            <a:pPr>
              <a:defRPr/>
            </a:pPr>
            <a:r>
              <a:rPr lang="en-US" altLang="zh-CN" sz="1600" dirty="0">
                <a:latin typeface="+mn-lt"/>
                <a:ea typeface="宋体" charset="-122"/>
              </a:rPr>
              <a:t>- Target RAN5#81 Nov-18</a:t>
            </a:r>
          </a:p>
          <a:p>
            <a:pPr>
              <a:defRPr/>
            </a:pPr>
            <a:endParaRPr lang="en-US" altLang="zh-CN" sz="1600" dirty="0">
              <a:solidFill>
                <a:srgbClr val="FF0000"/>
              </a:solidFill>
              <a:latin typeface="+mn-lt"/>
              <a:ea typeface="宋体"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2">
            <a:extLst>
              <a:ext uri="{FF2B5EF4-FFF2-40B4-BE49-F238E27FC236}">
                <a16:creationId xmlns="" xmlns:a16="http://schemas.microsoft.com/office/drawing/2014/main" id="{E03C9166-1733-4FAD-8B5C-078D56205206}"/>
              </a:ext>
            </a:extLst>
          </p:cNvPr>
          <p:cNvSpPr txBox="1">
            <a:spLocks/>
          </p:cNvSpPr>
          <p:nvPr/>
        </p:nvSpPr>
        <p:spPr bwMode="auto">
          <a:xfrm>
            <a:off x="546100" y="0"/>
            <a:ext cx="9055100" cy="1085850"/>
          </a:xfrm>
          <a:prstGeom prst="rect">
            <a:avLst/>
          </a:prstGeom>
          <a:noFill/>
          <a:ln w="9525">
            <a:noFill/>
            <a:miter lim="800000"/>
            <a:headEnd/>
            <a:tailEnd/>
          </a:ln>
        </p:spPr>
        <p:txBody>
          <a:bodyPr lIns="72000" tIns="0" rIns="72000" bIns="0" anchor="ctr"/>
          <a:lstStyle/>
          <a:p>
            <a:pPr>
              <a:defRPr/>
            </a:pPr>
            <a:r>
              <a:rPr lang="en-US" altLang="zh-CN" sz="2000" b="1" dirty="0">
                <a:solidFill>
                  <a:srgbClr val="FF0000"/>
                </a:solidFill>
                <a:latin typeface="+mn-lt"/>
                <a:ea typeface="宋体" charset="-122"/>
              </a:rPr>
              <a:t>Proposed </a:t>
            </a:r>
            <a:r>
              <a:rPr lang="en-US" altLang="zh-CN" sz="2000" b="1" dirty="0">
                <a:latin typeface="+mn-lt"/>
                <a:ea typeface="宋体" charset="-122"/>
              </a:rPr>
              <a:t>SA Option 2 (SA NR) Phase 1.5 content </a:t>
            </a:r>
            <a:endParaRPr lang="en-US" altLang="zh-CN" sz="2000" b="1" dirty="0">
              <a:solidFill>
                <a:srgbClr val="FF0000"/>
              </a:solidFill>
              <a:latin typeface="+mn-lt"/>
              <a:ea typeface="宋体" charset="-122"/>
            </a:endParaRPr>
          </a:p>
          <a:p>
            <a:pPr>
              <a:defRPr/>
            </a:pPr>
            <a:r>
              <a:rPr lang="en-US" altLang="zh-CN" sz="1600" dirty="0">
                <a:latin typeface="+mn-lt"/>
                <a:ea typeface="宋体" charset="-122"/>
              </a:rPr>
              <a:t>- Target RAN5#82 Feb-19</a:t>
            </a:r>
            <a:endParaRPr lang="en-US" altLang="zh-CN" sz="1600" dirty="0">
              <a:solidFill>
                <a:srgbClr val="FF0000"/>
              </a:solidFill>
              <a:latin typeface="+mn-lt"/>
              <a:ea typeface="宋体" charset="-122"/>
            </a:endParaRPr>
          </a:p>
        </p:txBody>
      </p:sp>
      <p:sp>
        <p:nvSpPr>
          <p:cNvPr id="7171" name="Content Placeholder 4">
            <a:extLst>
              <a:ext uri="{FF2B5EF4-FFF2-40B4-BE49-F238E27FC236}">
                <a16:creationId xmlns="" xmlns:a16="http://schemas.microsoft.com/office/drawing/2014/main" id="{2A32CC56-107B-4D10-B757-DAFB5C5F15DA}"/>
              </a:ext>
            </a:extLst>
          </p:cNvPr>
          <p:cNvSpPr txBox="1">
            <a:spLocks/>
          </p:cNvSpPr>
          <p:nvPr/>
        </p:nvSpPr>
        <p:spPr bwMode="auto">
          <a:xfrm>
            <a:off x="396875" y="927100"/>
            <a:ext cx="10877550" cy="5921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228600" indent="-228600" eaLnBrk="0" hangingPunct="0">
              <a:defRPr>
                <a:solidFill>
                  <a:schemeClr val="tx1"/>
                </a:solidFill>
                <a:latin typeface="Arial" panose="020B0604020202020204" pitchFamily="34" charset="0"/>
                <a:ea typeface="宋体" panose="02010600030101010101" pitchFamily="2" charset="-122"/>
              </a:defRPr>
            </a:lvl1pPr>
            <a:lvl2pPr marL="685800" indent="-22860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300"/>
              </a:lnSpc>
              <a:spcBef>
                <a:spcPts val="1000"/>
              </a:spcBef>
              <a:buFont typeface="Arial" panose="020B0604020202020204" pitchFamily="34" charset="0"/>
              <a:buChar char="•"/>
            </a:pPr>
            <a:r>
              <a:rPr lang="en-US" altLang="zh-CN" sz="2000" b="1" dirty="0">
                <a:solidFill>
                  <a:srgbClr val="00B050"/>
                </a:solidFill>
                <a:latin typeface="Calibri" panose="020F0502020204030204" pitchFamily="34" charset="0"/>
              </a:rPr>
              <a:t>TARGETED TO BE INCLUDED:</a:t>
            </a:r>
          </a:p>
          <a:p>
            <a:pPr lvl="1" eaLnBrk="1" hangingPunct="1">
              <a:lnSpc>
                <a:spcPts val="1300"/>
              </a:lnSpc>
              <a:spcBef>
                <a:spcPts val="500"/>
              </a:spcBef>
              <a:buFont typeface="Arial" panose="020B0604020202020204" pitchFamily="34" charset="0"/>
              <a:buChar char="•"/>
            </a:pPr>
            <a:r>
              <a:rPr lang="en-US" altLang="zh-CN" sz="1400" dirty="0" smtClean="0">
                <a:latin typeface="Calibri" panose="020F0502020204030204" pitchFamily="34" charset="0"/>
              </a:rPr>
              <a:t>CA </a:t>
            </a:r>
            <a:r>
              <a:rPr lang="en-US" altLang="zh-CN" sz="1400" dirty="0">
                <a:latin typeface="Calibri" panose="020F0502020204030204" pitchFamily="34" charset="0"/>
              </a:rPr>
              <a:t>configurations for FR1 </a:t>
            </a:r>
            <a:r>
              <a:rPr lang="en-US" altLang="zh-CN" sz="1400" dirty="0" err="1">
                <a:latin typeface="Calibri" panose="020F0502020204030204" pitchFamily="34" charset="0"/>
              </a:rPr>
              <a:t>xCC</a:t>
            </a:r>
            <a:r>
              <a:rPr lang="en-US" altLang="zh-CN" sz="1400" dirty="0">
                <a:latin typeface="Calibri" panose="020F0502020204030204" pitchFamily="34" charset="0"/>
              </a:rPr>
              <a:t>, where x&lt;=4</a:t>
            </a:r>
          </a:p>
          <a:p>
            <a:pPr lvl="1"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RF - TS 38.521-1, TR 38.905 </a:t>
            </a:r>
          </a:p>
          <a:p>
            <a:pPr lvl="2"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Test definition, MU and TT for all NR FR1 CA Rx and Tx test </a:t>
            </a:r>
            <a:r>
              <a:rPr lang="en-US" altLang="zh-CN" sz="1400" dirty="0" smtClean="0">
                <a:latin typeface="Calibri" panose="020F0502020204030204" pitchFamily="34" charset="0"/>
              </a:rPr>
              <a:t>cases</a:t>
            </a:r>
          </a:p>
          <a:p>
            <a:pPr lvl="2" eaLnBrk="1" hangingPunct="1">
              <a:lnSpc>
                <a:spcPts val="1300"/>
              </a:lnSpc>
              <a:spcBef>
                <a:spcPts val="500"/>
              </a:spcBef>
              <a:buFont typeface="Arial" panose="020B0604020202020204" pitchFamily="34" charset="0"/>
              <a:buChar char="•"/>
            </a:pPr>
            <a:r>
              <a:rPr lang="en-US" altLang="zh-CN" sz="1400" dirty="0" smtClean="0">
                <a:latin typeface="Calibri" panose="020F0502020204030204" pitchFamily="34" charset="0"/>
              </a:rPr>
              <a:t>Test definition and MU/TT for NR FR1 </a:t>
            </a:r>
            <a:r>
              <a:rPr lang="en-US" altLang="zh-CN" sz="1400" dirty="0" err="1" smtClean="0">
                <a:latin typeface="Calibri" panose="020F0502020204030204" pitchFamily="34" charset="0"/>
              </a:rPr>
              <a:t>Demod</a:t>
            </a:r>
            <a:r>
              <a:rPr lang="en-US" altLang="zh-CN" sz="1400" dirty="0" smtClean="0">
                <a:latin typeface="Calibri" panose="020F0502020204030204" pitchFamily="34" charset="0"/>
              </a:rPr>
              <a:t>/CSI reporting (TS 38.521-4), Note 3</a:t>
            </a:r>
          </a:p>
          <a:p>
            <a:pPr lvl="2" eaLnBrk="1" hangingPunct="1">
              <a:lnSpc>
                <a:spcPts val="1300"/>
              </a:lnSpc>
              <a:spcBef>
                <a:spcPts val="500"/>
              </a:spcBef>
              <a:buFont typeface="Arial" panose="020B0604020202020204" pitchFamily="34" charset="0"/>
              <a:buChar char="•"/>
            </a:pPr>
            <a:r>
              <a:rPr lang="en-US" altLang="zh-CN" sz="1400" dirty="0" smtClean="0">
                <a:latin typeface="Calibri" panose="020F0502020204030204" pitchFamily="34" charset="0"/>
              </a:rPr>
              <a:t>Test definition and MU/TT for NR FR1 RRM (TS 38.533) test definition and TT, Note 3</a:t>
            </a:r>
            <a:endParaRPr lang="en-US" altLang="zh-CN" sz="1400" dirty="0">
              <a:latin typeface="Calibri" panose="020F0502020204030204" pitchFamily="34" charset="0"/>
            </a:endParaRPr>
          </a:p>
          <a:p>
            <a:pPr lvl="1"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Protocol - TS 38.523-x, TS 34.229-x</a:t>
            </a:r>
          </a:p>
          <a:p>
            <a:pPr lvl="2"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For CA protocol testing it is assumed that max 2CC need to be covered.</a:t>
            </a:r>
          </a:p>
          <a:p>
            <a:pPr lvl="2"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Enhanced test coverage for NR SA Layer 2 including SDAP, idle mode and RRC test cases, Note 1</a:t>
            </a:r>
          </a:p>
          <a:p>
            <a:pPr lvl="2"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SUL</a:t>
            </a:r>
          </a:p>
          <a:p>
            <a:pPr lvl="2" eaLnBrk="1" hangingPunct="1">
              <a:lnSpc>
                <a:spcPts val="1300"/>
              </a:lnSpc>
              <a:spcBef>
                <a:spcPts val="500"/>
              </a:spcBef>
              <a:buFont typeface="Arial" panose="020B0604020202020204" pitchFamily="34" charset="0"/>
              <a:buChar char="•"/>
            </a:pPr>
            <a:r>
              <a:rPr lang="en-US" altLang="zh-CN" sz="1400" dirty="0" smtClean="0">
                <a:latin typeface="Calibri" panose="020F0502020204030204" pitchFamily="34" charset="0"/>
              </a:rPr>
              <a:t>Verifiable </a:t>
            </a:r>
            <a:r>
              <a:rPr lang="en-US" altLang="zh-CN" sz="1400" dirty="0">
                <a:latin typeface="Calibri" panose="020F0502020204030204" pitchFamily="34" charset="0"/>
              </a:rPr>
              <a:t>Golden Protocol Testcase for NR SA covering all Layers, Note 2</a:t>
            </a:r>
          </a:p>
          <a:p>
            <a:pPr lvl="2"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Inter-RAT to/from LTE</a:t>
            </a:r>
          </a:p>
          <a:p>
            <a:pPr lvl="2"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5GS IMS (EPS Fallback), Note 1</a:t>
            </a:r>
          </a:p>
          <a:p>
            <a:pPr lvl="1"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Test environment - TS 38.508-1, TS 38.508-2</a:t>
            </a:r>
          </a:p>
          <a:p>
            <a:pPr lvl="2"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Common test environment to enable NR </a:t>
            </a:r>
            <a:r>
              <a:rPr lang="en-US" altLang="zh-CN" sz="1400" dirty="0" smtClean="0">
                <a:latin typeface="Calibri" panose="020F0502020204030204" pitchFamily="34" charset="0"/>
              </a:rPr>
              <a:t>FR1 CA </a:t>
            </a:r>
            <a:r>
              <a:rPr lang="en-US" altLang="zh-CN" sz="1400" dirty="0">
                <a:latin typeface="Calibri" panose="020F0502020204030204" pitchFamily="34" charset="0"/>
              </a:rPr>
              <a:t>configurations</a:t>
            </a:r>
          </a:p>
          <a:p>
            <a:pPr lvl="1"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UE test functions - TS 38.509</a:t>
            </a:r>
          </a:p>
          <a:p>
            <a:pPr lvl="2" eaLnBrk="1" hangingPunct="1">
              <a:lnSpc>
                <a:spcPts val="1300"/>
              </a:lnSpc>
              <a:spcBef>
                <a:spcPts val="500"/>
              </a:spcBef>
              <a:buFont typeface="Arial" panose="020B0604020202020204" pitchFamily="34" charset="0"/>
              <a:buChar char="•"/>
            </a:pPr>
            <a:r>
              <a:rPr lang="en-US" altLang="zh-CN" sz="1400" dirty="0">
                <a:latin typeface="Calibri" panose="020F0502020204030204" pitchFamily="34" charset="0"/>
              </a:rPr>
              <a:t>TBD if any additional UE test functions needed</a:t>
            </a:r>
          </a:p>
          <a:p>
            <a:pPr eaLnBrk="1" hangingPunct="1">
              <a:lnSpc>
                <a:spcPts val="1300"/>
              </a:lnSpc>
              <a:spcBef>
                <a:spcPts val="1000"/>
              </a:spcBef>
              <a:buFont typeface="Arial" panose="020B0604020202020204" pitchFamily="34" charset="0"/>
              <a:buChar char="•"/>
            </a:pPr>
            <a:r>
              <a:rPr lang="en-US" altLang="zh-CN" sz="2000" dirty="0">
                <a:solidFill>
                  <a:srgbClr val="FF0000"/>
                </a:solidFill>
                <a:latin typeface="Calibri" panose="020F0502020204030204" pitchFamily="34" charset="0"/>
              </a:rPr>
              <a:t>NOT INCLUDED:</a:t>
            </a:r>
          </a:p>
          <a:p>
            <a:pPr lvl="1" eaLnBrk="1" hangingPunct="1">
              <a:lnSpc>
                <a:spcPts val="1300"/>
              </a:lnSpc>
              <a:spcBef>
                <a:spcPts val="500"/>
              </a:spcBef>
              <a:buFont typeface="Arial" panose="020B0604020202020204" pitchFamily="34" charset="0"/>
              <a:buChar char="•"/>
            </a:pPr>
            <a:r>
              <a:rPr lang="en-US" altLang="zh-CN" sz="1400" dirty="0">
                <a:solidFill>
                  <a:srgbClr val="FF0000"/>
                </a:solidFill>
                <a:latin typeface="Calibri" panose="020F0502020204030204" pitchFamily="34" charset="0"/>
              </a:rPr>
              <a:t>RF MU/TT for RF MU/TT Target 3 test cases (TS 38.521-3)</a:t>
            </a:r>
          </a:p>
          <a:p>
            <a:pPr lvl="1" eaLnBrk="1" hangingPunct="1">
              <a:lnSpc>
                <a:spcPts val="1300"/>
              </a:lnSpc>
              <a:spcBef>
                <a:spcPts val="500"/>
              </a:spcBef>
              <a:buFont typeface="Arial" panose="020B0604020202020204" pitchFamily="34" charset="0"/>
              <a:buChar char="•"/>
            </a:pPr>
            <a:r>
              <a:rPr lang="en-US" altLang="zh-CN" sz="1400" dirty="0" smtClean="0">
                <a:solidFill>
                  <a:srgbClr val="FF0000"/>
                </a:solidFill>
                <a:latin typeface="Calibri" panose="020F0502020204030204" pitchFamily="34" charset="0"/>
              </a:rPr>
              <a:t>SA NR positioning test cases</a:t>
            </a:r>
            <a:endParaRPr lang="en-US" altLang="zh-CN" sz="1400" strike="sngStrike" dirty="0" smtClean="0">
              <a:solidFill>
                <a:srgbClr val="FF0000"/>
              </a:solidFill>
              <a:latin typeface="Calibri" panose="020F0502020204030204" pitchFamily="34" charset="0"/>
            </a:endParaRPr>
          </a:p>
          <a:p>
            <a:pPr lvl="1" eaLnBrk="1" hangingPunct="1">
              <a:lnSpc>
                <a:spcPts val="1300"/>
              </a:lnSpc>
              <a:spcBef>
                <a:spcPts val="500"/>
              </a:spcBef>
              <a:buFont typeface="Arial" panose="020B0604020202020204" pitchFamily="34" charset="0"/>
              <a:buChar char="•"/>
            </a:pPr>
            <a:r>
              <a:rPr lang="en-US" altLang="zh-CN" sz="1400" dirty="0" smtClean="0">
                <a:solidFill>
                  <a:srgbClr val="FF0000"/>
                </a:solidFill>
                <a:latin typeface="Calibri" panose="020F0502020204030204" pitchFamily="34" charset="0"/>
              </a:rPr>
              <a:t>Synchronous NR-NR DC</a:t>
            </a:r>
            <a:endParaRPr lang="en-US" altLang="zh-CN" sz="1400" strike="sngStrike" dirty="0" smtClean="0">
              <a:solidFill>
                <a:srgbClr val="FF0000"/>
              </a:solidFill>
              <a:latin typeface="Calibri" panose="020F0502020204030204" pitchFamily="34" charset="0"/>
            </a:endParaRPr>
          </a:p>
          <a:p>
            <a:pPr eaLnBrk="1" hangingPunct="1">
              <a:lnSpc>
                <a:spcPts val="1300"/>
              </a:lnSpc>
              <a:spcBef>
                <a:spcPts val="1000"/>
              </a:spcBef>
              <a:buFont typeface="Arial" panose="020B0604020202020204" pitchFamily="34" charset="0"/>
              <a:buNone/>
            </a:pPr>
            <a:r>
              <a:rPr lang="en-US" altLang="zh-CN" sz="1100" dirty="0" smtClean="0">
                <a:latin typeface="Calibri" panose="020F0502020204030204" pitchFamily="34" charset="0"/>
              </a:rPr>
              <a:t>Note 1: Dependency: RAN2/CT1 progress until RAN2#105 &amp; CT1#114 (Feb-19)</a:t>
            </a:r>
          </a:p>
          <a:p>
            <a:pPr eaLnBrk="1" hangingPunct="1">
              <a:lnSpc>
                <a:spcPts val="1300"/>
              </a:lnSpc>
              <a:spcBef>
                <a:spcPts val="1000"/>
              </a:spcBef>
            </a:pPr>
            <a:r>
              <a:rPr lang="en-US" altLang="zh-CN" sz="1100" dirty="0" smtClean="0">
                <a:latin typeface="Calibri" panose="020F0502020204030204" pitchFamily="34" charset="0"/>
              </a:rPr>
              <a:t>Note </a:t>
            </a:r>
            <a:r>
              <a:rPr lang="en-US" altLang="zh-CN" sz="1100" dirty="0">
                <a:latin typeface="Calibri" panose="020F0502020204030204" pitchFamily="34" charset="0"/>
              </a:rPr>
              <a:t>2: </a:t>
            </a:r>
            <a:r>
              <a:rPr lang="en-US" sz="1100" dirty="0">
                <a:latin typeface="Calibri" panose="020F0502020204030204" pitchFamily="34" charset="0"/>
              </a:rPr>
              <a:t>Dependency: The delivery of Dec-18 will use Sep-18 baseline unless critical issues are found, if so </a:t>
            </a:r>
            <a:r>
              <a:rPr lang="en-US" sz="1100" dirty="0" smtClean="0">
                <a:latin typeface="Calibri" panose="020F0502020204030204" pitchFamily="34" charset="0"/>
              </a:rPr>
              <a:t>Dec-18 </a:t>
            </a:r>
            <a:r>
              <a:rPr lang="en-US" sz="1100" dirty="0">
                <a:latin typeface="Calibri" panose="020F0502020204030204" pitchFamily="34" charset="0"/>
              </a:rPr>
              <a:t>baseline shall be used on a timely updated verifiable delivery</a:t>
            </a:r>
            <a:r>
              <a:rPr lang="en-US" sz="1100" dirty="0" smtClean="0">
                <a:latin typeface="Calibri" panose="020F0502020204030204" pitchFamily="34" charset="0"/>
              </a:rPr>
              <a:t>.</a:t>
            </a:r>
          </a:p>
          <a:p>
            <a:pPr eaLnBrk="1" hangingPunct="1">
              <a:lnSpc>
                <a:spcPts val="1300"/>
              </a:lnSpc>
              <a:spcBef>
                <a:spcPts val="1000"/>
              </a:spcBef>
            </a:pPr>
            <a:r>
              <a:rPr lang="en-US" sz="1100" dirty="0" smtClean="0">
                <a:latin typeface="Calibri" panose="020F0502020204030204" pitchFamily="34" charset="0"/>
              </a:rPr>
              <a:t>Note 3: Dependency: Limited to “RAN4 Phase I” described in RP-182149 and </a:t>
            </a:r>
            <a:r>
              <a:rPr lang="en-US" altLang="zh-CN" sz="1100" dirty="0" smtClean="0">
                <a:latin typeface="Calibri" panose="020F0502020204030204" pitchFamily="34" charset="0"/>
              </a:rPr>
              <a:t>RAN4 progress until RAN4#88-Bis (Oct-18)</a:t>
            </a:r>
            <a:endParaRPr lang="en-US" sz="1100" dirty="0">
              <a:latin typeface="Calibri" panose="020F0502020204030204" pitchFamily="34" charset="0"/>
            </a:endParaRPr>
          </a:p>
          <a:p>
            <a:pPr eaLnBrk="1" hangingPunct="1">
              <a:lnSpc>
                <a:spcPts val="1300"/>
              </a:lnSpc>
              <a:spcBef>
                <a:spcPts val="1000"/>
              </a:spcBef>
              <a:buFont typeface="Arial" panose="020B0604020202020204" pitchFamily="34" charset="0"/>
              <a:buNone/>
            </a:pPr>
            <a:endParaRPr lang="en-US" altLang="zh-CN" sz="1100" dirty="0">
              <a:latin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2">
            <a:extLst>
              <a:ext uri="{FF2B5EF4-FFF2-40B4-BE49-F238E27FC236}">
                <a16:creationId xmlns="" xmlns:a16="http://schemas.microsoft.com/office/drawing/2014/main" id="{16C095B1-806F-44FE-819F-DAB81FCB58E4}"/>
              </a:ext>
            </a:extLst>
          </p:cNvPr>
          <p:cNvSpPr txBox="1">
            <a:spLocks/>
          </p:cNvSpPr>
          <p:nvPr/>
        </p:nvSpPr>
        <p:spPr bwMode="auto">
          <a:xfrm>
            <a:off x="546100" y="0"/>
            <a:ext cx="7494588" cy="942975"/>
          </a:xfrm>
          <a:prstGeom prst="rect">
            <a:avLst/>
          </a:prstGeom>
          <a:noFill/>
          <a:ln w="9525">
            <a:noFill/>
            <a:miter lim="800000"/>
            <a:headEnd/>
            <a:tailEnd/>
          </a:ln>
        </p:spPr>
        <p:txBody>
          <a:bodyPr lIns="72000" tIns="0" rIns="72000" bIns="0" anchor="ctr"/>
          <a:lstStyle/>
          <a:p>
            <a:pPr>
              <a:defRPr/>
            </a:pPr>
            <a:r>
              <a:rPr lang="en-US" altLang="zh-CN" sz="2000" b="1" dirty="0">
                <a:solidFill>
                  <a:srgbClr val="FF0000"/>
                </a:solidFill>
                <a:latin typeface="+mn-lt"/>
                <a:ea typeface="宋体" charset="-122"/>
              </a:rPr>
              <a:t>Proposed </a:t>
            </a:r>
            <a:r>
              <a:rPr lang="en-US" altLang="zh-CN" sz="2000" b="1" dirty="0">
                <a:latin typeface="+mn-lt"/>
                <a:ea typeface="宋体" charset="-122"/>
              </a:rPr>
              <a:t>SA Option 2 (SA NR) Phase 2 content</a:t>
            </a:r>
          </a:p>
          <a:p>
            <a:pPr>
              <a:defRPr/>
            </a:pPr>
            <a:r>
              <a:rPr lang="en-US" altLang="zh-CN" sz="1600" dirty="0">
                <a:latin typeface="+mn-lt"/>
                <a:ea typeface="宋体" charset="-122"/>
              </a:rPr>
              <a:t>- Target RAN5#83 MAY-19</a:t>
            </a:r>
            <a:endParaRPr lang="en-US" altLang="zh-CN" sz="1600" dirty="0">
              <a:solidFill>
                <a:srgbClr val="FF0000"/>
              </a:solidFill>
              <a:latin typeface="+mn-lt"/>
              <a:ea typeface="宋体" charset="-122"/>
            </a:endParaRPr>
          </a:p>
        </p:txBody>
      </p:sp>
      <p:sp>
        <p:nvSpPr>
          <p:cNvPr id="8195" name="Content Placeholder 4">
            <a:extLst>
              <a:ext uri="{FF2B5EF4-FFF2-40B4-BE49-F238E27FC236}">
                <a16:creationId xmlns="" xmlns:a16="http://schemas.microsoft.com/office/drawing/2014/main" id="{5F0220C7-0BFF-4585-AE21-EB99862CF50A}"/>
              </a:ext>
            </a:extLst>
          </p:cNvPr>
          <p:cNvSpPr txBox="1">
            <a:spLocks/>
          </p:cNvSpPr>
          <p:nvPr/>
        </p:nvSpPr>
        <p:spPr bwMode="auto">
          <a:xfrm>
            <a:off x="598488" y="804863"/>
            <a:ext cx="10788650" cy="6053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228600" indent="-228600" eaLnBrk="0" hangingPunct="0">
              <a:defRPr>
                <a:solidFill>
                  <a:schemeClr val="tx1"/>
                </a:solidFill>
                <a:latin typeface="Arial" panose="020B0604020202020204" pitchFamily="34" charset="0"/>
                <a:ea typeface="宋体" panose="02010600030101010101" pitchFamily="2" charset="-122"/>
              </a:defRPr>
            </a:lvl1pPr>
            <a:lvl2pPr marL="685800" indent="-22860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ts val="1600"/>
              </a:lnSpc>
              <a:spcBef>
                <a:spcPts val="1000"/>
              </a:spcBef>
              <a:buFont typeface="Arial" panose="020B0604020202020204" pitchFamily="34" charset="0"/>
              <a:buChar char="•"/>
            </a:pPr>
            <a:r>
              <a:rPr lang="en-US" altLang="zh-CN" sz="2000" b="1" dirty="0">
                <a:solidFill>
                  <a:srgbClr val="00B050"/>
                </a:solidFill>
                <a:latin typeface="Calibri" panose="020F0502020204030204" pitchFamily="34" charset="0"/>
              </a:rPr>
              <a:t>TARGETED TO BE INCLUDED:</a:t>
            </a:r>
          </a:p>
          <a:p>
            <a:pPr lvl="1"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SC FR2 + CA configurations for FR2 </a:t>
            </a:r>
            <a:r>
              <a:rPr lang="en-US" altLang="zh-CN" sz="1400" dirty="0" err="1">
                <a:latin typeface="Calibri" panose="020F0502020204030204" pitchFamily="34" charset="0"/>
              </a:rPr>
              <a:t>xCC</a:t>
            </a:r>
            <a:r>
              <a:rPr lang="en-US" altLang="zh-CN" sz="1400" dirty="0">
                <a:latin typeface="Calibri" panose="020F0502020204030204" pitchFamily="34" charset="0"/>
              </a:rPr>
              <a:t>, (FR1+FR2) </a:t>
            </a:r>
            <a:r>
              <a:rPr lang="en-US" altLang="zh-CN" sz="1400" dirty="0" err="1">
                <a:latin typeface="Calibri" panose="020F0502020204030204" pitchFamily="34" charset="0"/>
              </a:rPr>
              <a:t>xCC</a:t>
            </a:r>
            <a:r>
              <a:rPr lang="en-US" altLang="zh-CN" sz="1400" dirty="0">
                <a:latin typeface="Calibri" panose="020F0502020204030204" pitchFamily="34" charset="0"/>
              </a:rPr>
              <a:t> + Synchronous NR-NR DC for FR1 xCC,FR2 </a:t>
            </a:r>
            <a:r>
              <a:rPr lang="en-US" altLang="zh-CN" sz="1400" dirty="0" err="1">
                <a:latin typeface="Calibri" panose="020F0502020204030204" pitchFamily="34" charset="0"/>
              </a:rPr>
              <a:t>xCC</a:t>
            </a:r>
            <a:r>
              <a:rPr lang="en-US" altLang="zh-CN" sz="1400" dirty="0">
                <a:latin typeface="Calibri" panose="020F0502020204030204" pitchFamily="34" charset="0"/>
              </a:rPr>
              <a:t>, (FR1+FR2) </a:t>
            </a:r>
            <a:r>
              <a:rPr lang="en-US" altLang="zh-CN" sz="1400" dirty="0" err="1">
                <a:latin typeface="Calibri" panose="020F0502020204030204" pitchFamily="34" charset="0"/>
              </a:rPr>
              <a:t>xCC</a:t>
            </a:r>
            <a:r>
              <a:rPr lang="en-US" altLang="zh-CN" sz="1400" dirty="0">
                <a:latin typeface="Calibri" panose="020F0502020204030204" pitchFamily="34" charset="0"/>
              </a:rPr>
              <a:t>:, where x&lt;=4</a:t>
            </a:r>
          </a:p>
          <a:p>
            <a:pPr lvl="1"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RF - TS 38.521-1, TS 38.521-2, TS 38.521-3 (FR1+FR2), TS 38.521-4, TS 38.533, TR 38.903, TR 38.905 </a:t>
            </a:r>
          </a:p>
          <a:p>
            <a:pPr lvl="2"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Test definition and MU/TT for NR FR2 Rx and </a:t>
            </a:r>
            <a:r>
              <a:rPr lang="en-US" altLang="zh-CN" sz="1400" dirty="0" err="1">
                <a:latin typeface="Calibri" panose="020F0502020204030204" pitchFamily="34" charset="0"/>
              </a:rPr>
              <a:t>Tx</a:t>
            </a:r>
            <a:r>
              <a:rPr lang="en-US" altLang="zh-CN" sz="1400" dirty="0">
                <a:latin typeface="Calibri" panose="020F0502020204030204" pitchFamily="34" charset="0"/>
              </a:rPr>
              <a:t> RF MU/TT target 3 test cases where MU/TT analysis completed (including UL MIMO), Note 2</a:t>
            </a:r>
          </a:p>
          <a:p>
            <a:pPr lvl="2"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Test definition and MU/TT for NR FR1 </a:t>
            </a:r>
            <a:r>
              <a:rPr lang="en-US" altLang="zh-CN" sz="1400" dirty="0" err="1">
                <a:latin typeface="Calibri" panose="020F0502020204030204" pitchFamily="34" charset="0"/>
              </a:rPr>
              <a:t>Demod</a:t>
            </a:r>
            <a:r>
              <a:rPr lang="en-US" altLang="zh-CN" sz="1400" dirty="0">
                <a:latin typeface="Calibri" panose="020F0502020204030204" pitchFamily="34" charset="0"/>
              </a:rPr>
              <a:t>/CSI reporting (TS 38.521-4), Note 1</a:t>
            </a:r>
          </a:p>
          <a:p>
            <a:pPr lvl="2"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Test definition and MU/TT for NR FR1 RRM (TS 38.533) test definition and TT, Note 1</a:t>
            </a:r>
          </a:p>
          <a:p>
            <a:pPr lvl="2"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Test definition for NR FR2 </a:t>
            </a:r>
            <a:r>
              <a:rPr lang="en-US" altLang="zh-CN" sz="1400" dirty="0" err="1">
                <a:latin typeface="Calibri" panose="020F0502020204030204" pitchFamily="34" charset="0"/>
              </a:rPr>
              <a:t>Demod</a:t>
            </a:r>
            <a:r>
              <a:rPr lang="en-US" altLang="zh-CN" sz="1400" dirty="0">
                <a:latin typeface="Calibri" panose="020F0502020204030204" pitchFamily="34" charset="0"/>
              </a:rPr>
              <a:t>/CSI reporting (TS 38.521-4), Note 1</a:t>
            </a:r>
          </a:p>
          <a:p>
            <a:pPr lvl="2"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Test definition for NR FR2 RRM (TS 38.533), Note 1</a:t>
            </a:r>
          </a:p>
          <a:p>
            <a:pPr lvl="1"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Protocol - TS 38.523-x, TS 34.229-x, TS 37.571-x</a:t>
            </a:r>
          </a:p>
          <a:p>
            <a:pPr lvl="2"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For DC protocol testing it is assumed that max 2CC need to be covered.</a:t>
            </a:r>
          </a:p>
          <a:p>
            <a:pPr lvl="2"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Synchronous NR-NR DC</a:t>
            </a:r>
          </a:p>
          <a:p>
            <a:pPr lvl="2"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SA NR positioning test cases</a:t>
            </a:r>
          </a:p>
          <a:p>
            <a:pPr lvl="2"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5GS IMS (</a:t>
            </a:r>
            <a:r>
              <a:rPr lang="en-US" altLang="zh-CN" sz="1400" dirty="0" err="1">
                <a:latin typeface="Calibri" panose="020F0502020204030204" pitchFamily="34" charset="0"/>
              </a:rPr>
              <a:t>VoNR</a:t>
            </a:r>
            <a:r>
              <a:rPr lang="en-US" altLang="zh-CN" sz="1400" dirty="0">
                <a:latin typeface="Calibri" panose="020F0502020204030204" pitchFamily="34" charset="0"/>
              </a:rPr>
              <a:t>), Note 4 </a:t>
            </a:r>
          </a:p>
          <a:p>
            <a:pPr lvl="1"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Test environment - TS 38.508-1, TS 38.508-2</a:t>
            </a:r>
          </a:p>
          <a:p>
            <a:pPr lvl="2" eaLnBrk="1" hangingPunct="1">
              <a:lnSpc>
                <a:spcPts val="1400"/>
              </a:lnSpc>
              <a:spcBef>
                <a:spcPts val="500"/>
              </a:spcBef>
              <a:buFont typeface="Arial" panose="020B0604020202020204" pitchFamily="34" charset="0"/>
              <a:buChar char="•"/>
            </a:pPr>
            <a:r>
              <a:rPr lang="en-US" altLang="zh-CN" sz="1400" dirty="0">
                <a:latin typeface="Calibri" panose="020F0502020204030204" pitchFamily="34" charset="0"/>
              </a:rPr>
              <a:t>Common test environment to enable FR2/FR1+FR2 CA configurations</a:t>
            </a:r>
          </a:p>
          <a:p>
            <a:pPr eaLnBrk="1" hangingPunct="1">
              <a:lnSpc>
                <a:spcPts val="1400"/>
              </a:lnSpc>
              <a:spcBef>
                <a:spcPts val="1000"/>
              </a:spcBef>
              <a:buFont typeface="Arial" panose="020B0604020202020204" pitchFamily="34" charset="0"/>
              <a:buChar char="•"/>
            </a:pPr>
            <a:r>
              <a:rPr lang="en-US" altLang="zh-CN" sz="1400" dirty="0">
                <a:solidFill>
                  <a:srgbClr val="FF0000"/>
                </a:solidFill>
                <a:latin typeface="Calibri" panose="020F0502020204030204" pitchFamily="34" charset="0"/>
              </a:rPr>
              <a:t>NOT INCLUDED:</a:t>
            </a:r>
          </a:p>
          <a:p>
            <a:pPr lvl="1" eaLnBrk="1" hangingPunct="1">
              <a:lnSpc>
                <a:spcPts val="1400"/>
              </a:lnSpc>
              <a:spcBef>
                <a:spcPts val="500"/>
              </a:spcBef>
              <a:buFont typeface="Arial" panose="020B0604020202020204" pitchFamily="34" charset="0"/>
              <a:buChar char="•"/>
            </a:pPr>
            <a:r>
              <a:rPr lang="en-US" altLang="zh-CN" sz="1400" dirty="0">
                <a:solidFill>
                  <a:srgbClr val="FF0000"/>
                </a:solidFill>
                <a:latin typeface="Calibri" panose="020F0502020204030204" pitchFamily="34" charset="0"/>
              </a:rPr>
              <a:t>MU/TT part of NR FR2 </a:t>
            </a:r>
            <a:r>
              <a:rPr lang="en-US" altLang="zh-CN" sz="1400" dirty="0" err="1">
                <a:solidFill>
                  <a:srgbClr val="FF0000"/>
                </a:solidFill>
                <a:latin typeface="Calibri" panose="020F0502020204030204" pitchFamily="34" charset="0"/>
              </a:rPr>
              <a:t>Demod</a:t>
            </a:r>
            <a:r>
              <a:rPr lang="en-US" altLang="zh-CN" sz="1400" dirty="0">
                <a:solidFill>
                  <a:srgbClr val="FF0000"/>
                </a:solidFill>
                <a:latin typeface="Calibri" panose="020F0502020204030204" pitchFamily="34" charset="0"/>
              </a:rPr>
              <a:t>/CSI reporting (TS 38.521-4), Note 2</a:t>
            </a:r>
          </a:p>
          <a:p>
            <a:pPr lvl="1" eaLnBrk="1" hangingPunct="1">
              <a:lnSpc>
                <a:spcPts val="1400"/>
              </a:lnSpc>
              <a:spcBef>
                <a:spcPts val="500"/>
              </a:spcBef>
              <a:buFont typeface="Arial" panose="020B0604020202020204" pitchFamily="34" charset="0"/>
              <a:buChar char="•"/>
            </a:pPr>
            <a:r>
              <a:rPr lang="en-US" altLang="zh-CN" sz="1400" dirty="0">
                <a:solidFill>
                  <a:srgbClr val="FF0000"/>
                </a:solidFill>
                <a:latin typeface="Calibri" panose="020F0502020204030204" pitchFamily="34" charset="0"/>
              </a:rPr>
              <a:t>MU/TT part of NR FR2 RRM (TS 38.533), Note 2</a:t>
            </a:r>
            <a:endParaRPr lang="en-US" altLang="zh-CN" sz="1400" dirty="0">
              <a:latin typeface="Calibri" panose="020F0502020204030204" pitchFamily="34" charset="0"/>
            </a:endParaRPr>
          </a:p>
          <a:p>
            <a:pPr eaLnBrk="1" hangingPunct="1">
              <a:lnSpc>
                <a:spcPts val="1400"/>
              </a:lnSpc>
              <a:spcBef>
                <a:spcPts val="1000"/>
              </a:spcBef>
            </a:pPr>
            <a:r>
              <a:rPr lang="en-US" altLang="zh-CN" sz="1100" dirty="0">
                <a:latin typeface="Calibri" panose="020F0502020204030204" pitchFamily="34" charset="0"/>
              </a:rPr>
              <a:t>Note 1: Dependency: </a:t>
            </a:r>
            <a:r>
              <a:rPr lang="en-US" altLang="zh-CN" sz="1100" dirty="0" smtClean="0">
                <a:latin typeface="Calibri" panose="020F0502020204030204" pitchFamily="34" charset="0"/>
              </a:rPr>
              <a:t>Limited to “RAN4 Phase II” described in RP-182149 and RAN4 </a:t>
            </a:r>
            <a:r>
              <a:rPr lang="en-US" altLang="zh-CN" sz="1100" dirty="0">
                <a:latin typeface="Calibri" panose="020F0502020204030204" pitchFamily="34" charset="0"/>
              </a:rPr>
              <a:t>progress until </a:t>
            </a:r>
            <a:r>
              <a:rPr lang="en-US" altLang="zh-CN" sz="1100" dirty="0" smtClean="0">
                <a:latin typeface="Calibri" panose="020F0502020204030204" pitchFamily="34" charset="0"/>
              </a:rPr>
              <a:t>RAN4#89 (Nov-18)</a:t>
            </a:r>
            <a:endParaRPr lang="en-US" altLang="zh-CN" sz="1100" dirty="0">
              <a:latin typeface="Calibri" panose="020F0502020204030204" pitchFamily="34" charset="0"/>
            </a:endParaRPr>
          </a:p>
          <a:p>
            <a:pPr eaLnBrk="1" hangingPunct="1">
              <a:lnSpc>
                <a:spcPts val="1400"/>
              </a:lnSpc>
              <a:spcBef>
                <a:spcPts val="1000"/>
              </a:spcBef>
            </a:pPr>
            <a:r>
              <a:rPr lang="en-US" altLang="zh-CN" sz="1100" dirty="0">
                <a:latin typeface="Calibri" panose="020F0502020204030204" pitchFamily="34" charset="0"/>
              </a:rPr>
              <a:t>Note 2: Dependency: RAN4 progress until RAN4#91 (May-19)  + RAN5 RF MU/TT progress. For RF MU/TT target 3 test cases MU is planned to be completed by RAN5#81 (Dec-18) and TT is targeted to be completed by RAN5#NR4 (Jan-19) (Ref R5-183257) </a:t>
            </a:r>
          </a:p>
          <a:p>
            <a:pPr eaLnBrk="1" hangingPunct="1">
              <a:lnSpc>
                <a:spcPts val="1400"/>
              </a:lnSpc>
              <a:spcBef>
                <a:spcPts val="1000"/>
              </a:spcBef>
            </a:pPr>
            <a:r>
              <a:rPr lang="en-US" altLang="zh-CN" sz="1100" dirty="0">
                <a:latin typeface="Calibri" panose="020F0502020204030204" pitchFamily="34" charset="0"/>
              </a:rPr>
              <a:t>Note 3: There will be a need for a SA Opt.2 Phase 3 to be added when MU/TT targets for </a:t>
            </a:r>
            <a:r>
              <a:rPr lang="en-US" altLang="zh-CN" sz="1100" dirty="0" err="1">
                <a:latin typeface="Calibri" panose="020F0502020204030204" pitchFamily="34" charset="0"/>
              </a:rPr>
              <a:t>Demod</a:t>
            </a:r>
            <a:r>
              <a:rPr lang="en-US" altLang="zh-CN" sz="1100" dirty="0">
                <a:latin typeface="Calibri" panose="020F0502020204030204" pitchFamily="34" charset="0"/>
              </a:rPr>
              <a:t>/CSI and RRM test cases becomes available. </a:t>
            </a:r>
          </a:p>
          <a:p>
            <a:pPr eaLnBrk="1" hangingPunct="1">
              <a:lnSpc>
                <a:spcPts val="1400"/>
              </a:lnSpc>
              <a:spcBef>
                <a:spcPts val="1000"/>
              </a:spcBef>
            </a:pPr>
            <a:r>
              <a:rPr lang="en-US" altLang="zh-CN" sz="1100" dirty="0">
                <a:latin typeface="Calibri" panose="020F0502020204030204" pitchFamily="34" charset="0"/>
              </a:rPr>
              <a:t>Note 4: Dependency: GSMA progress and RAN2/CT1 progress until RAN2#106 &amp; CT1#115 (May-19)</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a:extLst>
              <a:ext uri="{FF2B5EF4-FFF2-40B4-BE49-F238E27FC236}">
                <a16:creationId xmlns:a16="http://schemas.microsoft.com/office/drawing/2014/main" xmlns="" id="{4B6ACE9B-84EE-4088-AADF-6D961FD23269}"/>
              </a:ext>
            </a:extLst>
          </p:cNvPr>
          <p:cNvSpPr>
            <a:spLocks noGrp="1"/>
          </p:cNvSpPr>
          <p:nvPr>
            <p:ph type="title"/>
          </p:nvPr>
        </p:nvSpPr>
        <p:spPr/>
        <p:txBody>
          <a:bodyPr/>
          <a:lstStyle/>
          <a:p>
            <a:pPr eaLnBrk="1" hangingPunct="1">
              <a:defRPr/>
            </a:pPr>
            <a:r>
              <a:rPr lang="en-US" altLang="zh-CN" sz="3600" dirty="0">
                <a:latin typeface="+mn-lt"/>
              </a:rPr>
              <a:t>Proposal</a:t>
            </a:r>
          </a:p>
        </p:txBody>
      </p:sp>
      <p:sp>
        <p:nvSpPr>
          <p:cNvPr id="9219" name="内容占位符 2">
            <a:extLst>
              <a:ext uri="{FF2B5EF4-FFF2-40B4-BE49-F238E27FC236}">
                <a16:creationId xmlns:a16="http://schemas.microsoft.com/office/drawing/2014/main" xmlns="" id="{C41582C7-8810-46E8-8A74-24F0E49C690C}"/>
              </a:ext>
            </a:extLst>
          </p:cNvPr>
          <p:cNvSpPr>
            <a:spLocks noGrp="1"/>
          </p:cNvSpPr>
          <p:nvPr>
            <p:ph idx="1"/>
          </p:nvPr>
        </p:nvSpPr>
        <p:spPr>
          <a:xfrm>
            <a:off x="838200" y="1516063"/>
            <a:ext cx="10515600" cy="4660900"/>
          </a:xfrm>
        </p:spPr>
        <p:txBody>
          <a:bodyPr/>
          <a:lstStyle/>
          <a:p>
            <a:pPr eaLnBrk="1" hangingPunct="1"/>
            <a:r>
              <a:rPr lang="en-US" altLang="zh-CN" sz="2400" dirty="0"/>
              <a:t>RAN5 endorses the proposal of adding </a:t>
            </a:r>
            <a:r>
              <a:rPr lang="en-US" altLang="zh-CN" sz="2400" dirty="0" smtClean="0"/>
              <a:t>a new check point for SA </a:t>
            </a:r>
            <a:r>
              <a:rPr lang="en-US" altLang="zh-CN" sz="2400" dirty="0"/>
              <a:t>Option 2 </a:t>
            </a:r>
            <a:r>
              <a:rPr lang="en-US" altLang="zh-CN" sz="2400" dirty="0" smtClean="0"/>
              <a:t>in Feb-19 </a:t>
            </a:r>
            <a:r>
              <a:rPr lang="en-US" altLang="zh-CN" sz="2400" dirty="0"/>
              <a:t>and the contents proposed in this slide.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2">
            <a:extLst>
              <a:ext uri="{FF2B5EF4-FFF2-40B4-BE49-F238E27FC236}">
                <a16:creationId xmlns:a16="http://schemas.microsoft.com/office/drawing/2014/main" xmlns="" id="{BC4B8BC1-D57A-4E8D-A709-31C2FC11BF3F}"/>
              </a:ext>
            </a:extLst>
          </p:cNvPr>
          <p:cNvSpPr>
            <a:spLocks noGrp="1"/>
          </p:cNvSpPr>
          <p:nvPr>
            <p:ph type="ctrTitle"/>
          </p:nvPr>
        </p:nvSpPr>
        <p:spPr/>
        <p:txBody>
          <a:bodyPr/>
          <a:lstStyle/>
          <a:p>
            <a:pPr eaLnBrk="1" hangingPunct="1"/>
            <a:r>
              <a:rPr lang="en-US" altLang="zh-CN"/>
              <a:t>Thank you!</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1385</TotalTime>
  <Words>1273</Words>
  <Application>Microsoft Office PowerPoint</Application>
  <PresentationFormat>自定义</PresentationFormat>
  <Paragraphs>96</Paragraphs>
  <Slides>8</Slides>
  <Notes>2</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Discussion on adding a check point for SA Option 2</vt:lpstr>
      <vt:lpstr>RAN5 phases and targets</vt:lpstr>
      <vt:lpstr>Consideration of adding a check point of SA Option 2 phase 1.5</vt:lpstr>
      <vt:lpstr>幻灯片 4</vt:lpstr>
      <vt:lpstr>幻灯片 5</vt:lpstr>
      <vt:lpstr>幻灯片 6</vt:lpstr>
      <vt:lpstr>Proposal</vt:lpstr>
      <vt:lpstr>Thank you!</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cmcc</cp:lastModifiedBy>
  <cp:revision>145</cp:revision>
  <dcterms:created xsi:type="dcterms:W3CDTF">2018-09-20T03:53:21Z</dcterms:created>
  <dcterms:modified xsi:type="dcterms:W3CDTF">2018-10-03T00:11:32Z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ies>
</file>