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4" autoAdjust="0"/>
    <p:restoredTop sz="86466" autoAdjust="0"/>
  </p:normalViewPr>
  <p:slideViewPr>
    <p:cSldViewPr>
      <p:cViewPr varScale="1">
        <p:scale>
          <a:sx n="68" d="100"/>
          <a:sy n="68" d="100"/>
        </p:scale>
        <p:origin x="88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28/09/2018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28/09/2018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28/09/2018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28/09/2018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28/09/2018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28/09/2018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28/09/2018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28/09/2018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28/09/2018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28/09/2018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28/09/2018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28/09/2018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NR TT Way Forward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Meeting #3-5G-NR </a:t>
            </a:r>
            <a:r>
              <a:rPr lang="en-GB" b="1" dirty="0" err="1"/>
              <a:t>AdHoc</a:t>
            </a:r>
            <a:endParaRPr lang="en-US" b="1" dirty="0"/>
          </a:p>
          <a:p>
            <a:r>
              <a:rPr lang="en-GB" b="1" dirty="0"/>
              <a:t>Jaipur, India, 8</a:t>
            </a:r>
            <a:r>
              <a:rPr lang="en-GB" b="1" baseline="30000" dirty="0"/>
              <a:t>th</a:t>
            </a:r>
            <a:r>
              <a:rPr lang="en-GB" b="1" dirty="0"/>
              <a:t> – 12</a:t>
            </a:r>
            <a:r>
              <a:rPr lang="en-GB" b="1" baseline="30000" dirty="0"/>
              <a:t>th</a:t>
            </a:r>
            <a:r>
              <a:rPr lang="en-GB" b="1" dirty="0"/>
              <a:t> October 2018</a:t>
            </a:r>
            <a:r>
              <a:rPr lang="en-US" b="1" i="1" dirty="0"/>
              <a:t> 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R5-185659</a:t>
            </a:r>
            <a:endParaRPr lang="fr-FR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noProof="0" dirty="0"/>
              <a:t>Telecom Italia</a:t>
            </a: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noProof="0" dirty="0"/>
              <a:t>At RAN5#79 the Maximum Test System Uncertainty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 has been agreed in R5-183952</a:t>
            </a:r>
          </a:p>
          <a:p>
            <a:r>
              <a:rPr lang="en-GB" noProof="0" dirty="0"/>
              <a:t>At RAN5#79 a Way Forward on FR1 TTs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has been agreed in R5-183952 (Except the FFS items)</a:t>
            </a:r>
          </a:p>
          <a:p>
            <a:r>
              <a:rPr lang="en-GB" noProof="0" dirty="0"/>
              <a:t>At RAN5#80 New MU values introduced in R5-184484 for the following TCs: 6.3.4.2, 6.3.4.3, 6.3.4.4, 6.4.2.1, 6.4.2.2, 6.4.2.3, 6.4.2.4. New TT values agreed based on the WF </a:t>
            </a:r>
            <a:r>
              <a:rPr lang="en-GB" dirty="0"/>
              <a:t>assumption in R5-185564</a:t>
            </a:r>
            <a:endParaRPr lang="en-GB" noProof="0" dirty="0"/>
          </a:p>
          <a:p>
            <a:r>
              <a:rPr lang="en-GB" noProof="0" dirty="0"/>
              <a:t>At RAN5#80 RAN5 also agreed to maintain the document until the TT for FR1 and FR2 are finalized</a:t>
            </a:r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97795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Agreed FR1 Way Forward: TT &lt; MU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noProof="0" dirty="0"/>
              <a:t>At RAN5#79 TT WF agreed in R5-183952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r>
              <a:rPr lang="en-GB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WF: Except the FFS Items, the proposed FR1 TT Values are included in the spreadsheet file, based on the following assumption:</a:t>
            </a:r>
          </a:p>
          <a:p>
            <a:pPr lvl="1"/>
            <a:r>
              <a:rPr lang="en-GB" sz="2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TT values should not exceed the value adopted in pure LTE (TS 36.521-1 BW ≤ 20 MHz f ≤ 4.2 GHz). It is assumed that the amount of uncertainty exceeding the E-UTRAN shall not be considered.</a:t>
            </a:r>
          </a:p>
        </p:txBody>
      </p:sp>
    </p:spTree>
    <p:extLst>
      <p:ext uri="{BB962C8B-B14F-4D97-AF65-F5344CB8AC3E}">
        <p14:creationId xmlns:p14="http://schemas.microsoft.com/office/powerpoint/2010/main" val="1308409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noProof="0" dirty="0"/>
              <a:t>FR1 Spreadsheet file status RAN5#80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 noProof="0" dirty="0"/>
              <a:t>Introduced MU update proposed in R5-184484</a:t>
            </a:r>
          </a:p>
          <a:p>
            <a:pPr lvl="1"/>
            <a:r>
              <a:rPr lang="en-GB" noProof="0" dirty="0"/>
              <a:t>TCs 6.3.4.2, 6.3.4.3, 6.3.4.4</a:t>
            </a:r>
          </a:p>
          <a:p>
            <a:pPr lvl="1"/>
            <a:r>
              <a:rPr lang="en-GB" noProof="0" dirty="0"/>
              <a:t>TCs 6.4.2.1, 6.4.2.2, 6.4.2.3, 6.4.2.4</a:t>
            </a:r>
          </a:p>
          <a:p>
            <a:r>
              <a:rPr lang="en-GB" noProof="0" dirty="0"/>
              <a:t>TT updated accordingly to the WF for to the above listed TCs</a:t>
            </a:r>
          </a:p>
          <a:p>
            <a:r>
              <a:rPr lang="en-GB" noProof="0" dirty="0"/>
              <a:t>TT for TC 6.4.2.1 EVM updated accordingly to R5-185532</a:t>
            </a:r>
          </a:p>
          <a:p>
            <a:r>
              <a:rPr lang="en-GB" noProof="0" dirty="0"/>
              <a:t>MU and TT still missing for 6.5.1 Occupied bandwidth</a:t>
            </a:r>
          </a:p>
        </p:txBody>
      </p:sp>
    </p:spTree>
    <p:extLst>
      <p:ext uri="{BB962C8B-B14F-4D97-AF65-F5344CB8AC3E}">
        <p14:creationId xmlns:p14="http://schemas.microsoft.com/office/powerpoint/2010/main" val="3750177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487B41-D072-421B-9666-65E5D61F91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New 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671D3F-DBC1-4A37-BF6F-DB00369E55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Proposal1: It is proposed to include in the current WF the MU and TT spreadsheet related </a:t>
            </a:r>
            <a:r>
              <a:rPr lang="en-GB" dirty="0"/>
              <a:t>to TS 38.521-3 </a:t>
            </a:r>
            <a:endParaRPr lang="en-GB" noProof="0" dirty="0"/>
          </a:p>
          <a:p>
            <a:pPr lvl="1"/>
            <a:r>
              <a:rPr lang="en-GB" noProof="0" dirty="0"/>
              <a:t>In order to provide a picture of the MU and TT status and help the agreement related to TTs.</a:t>
            </a:r>
          </a:p>
          <a:p>
            <a:r>
              <a:rPr lang="en-GB" noProof="0" dirty="0"/>
              <a:t>Proposal2: When MU numbers </a:t>
            </a:r>
            <a:r>
              <a:rPr lang="en-GB" dirty="0"/>
              <a:t>are </a:t>
            </a:r>
            <a:r>
              <a:rPr lang="en-GB" noProof="0" dirty="0"/>
              <a:t>agreed it is proposed to include the FR2 TS 38.521-2 MU and </a:t>
            </a:r>
            <a:r>
              <a:rPr lang="en-GB" noProof="0"/>
              <a:t>TT spreadsheet (RAN5#81)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74075270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3020</TotalTime>
  <Words>328</Words>
  <Application>Microsoft Office PowerPoint</Application>
  <PresentationFormat>On-screen Show (4:3)</PresentationFormat>
  <Paragraphs>25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Thème Office</vt:lpstr>
      <vt:lpstr>NR TT Way Forward update</vt:lpstr>
      <vt:lpstr>Background</vt:lpstr>
      <vt:lpstr>Agreed FR1 Way Forward: TT &lt; MU</vt:lpstr>
      <vt:lpstr>FR1 Spreadsheet file status RAN5#80</vt:lpstr>
      <vt:lpstr>New Proposals</vt:lpstr>
    </vt:vector>
  </TitlesOfParts>
  <Company>ORANGE FT Group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TT values in FR1</dc:title>
  <dc:creator>KHANFIR Hajer IMT/OLS</dc:creator>
  <cp:lastModifiedBy>Ubicini Massimiliano</cp:lastModifiedBy>
  <cp:revision>111</cp:revision>
  <dcterms:created xsi:type="dcterms:W3CDTF">2018-05-23T08:39:00Z</dcterms:created>
  <dcterms:modified xsi:type="dcterms:W3CDTF">2018-09-28T13:58:53Z</dcterms:modified>
</cp:coreProperties>
</file>