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715" r:id="rId4"/>
  </p:sldMasterIdLst>
  <p:notesMasterIdLst>
    <p:notesMasterId r:id="rId12"/>
  </p:notesMasterIdLst>
  <p:handoutMasterIdLst>
    <p:handoutMasterId r:id="rId13"/>
  </p:handoutMasterIdLst>
  <p:sldIdLst>
    <p:sldId id="290" r:id="rId5"/>
    <p:sldId id="2147376213" r:id="rId6"/>
    <p:sldId id="2147376218" r:id="rId7"/>
    <p:sldId id="2147376212" r:id="rId8"/>
    <p:sldId id="2147376214" r:id="rId9"/>
    <p:sldId id="2147376216" r:id="rId10"/>
    <p:sldId id="214737622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DF Suggested Template" id="{2C9DC1DC-DC52-4730-B7DA-888882CCC10D}">
          <p14:sldIdLst>
            <p14:sldId id="290"/>
            <p14:sldId id="2147376213"/>
            <p14:sldId id="2147376218"/>
            <p14:sldId id="2147376212"/>
            <p14:sldId id="2147376214"/>
            <p14:sldId id="2147376216"/>
            <p14:sldId id="214737622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Joe Agusta" initials="JA" lastIdx="3" clrIdx="1">
    <p:extLst>
      <p:ext uri="{19B8F6BF-5375-455C-9EA6-DF929625EA0E}">
        <p15:presenceInfo xmlns:p15="http://schemas.microsoft.com/office/powerpoint/2012/main" userId="S::jagusta@qualcomm.com::ebc70a1d-5555-40d2-a10f-2b32be6b563f" providerId="AD"/>
      </p:ext>
    </p:extLst>
  </p:cmAuthor>
  <p:cmAuthor id="3" name="Pamela Soggu" initials="PS" lastIdx="4" clrIdx="2">
    <p:extLst>
      <p:ext uri="{19B8F6BF-5375-455C-9EA6-DF929625EA0E}">
        <p15:presenceInfo xmlns:p15="http://schemas.microsoft.com/office/powerpoint/2012/main" userId="S::psoggu@qualcomm.com::ea3a5c2e-ee51-47fa-84c6-ac33efa5d5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B6CB14-3DCE-4B5D-AD54-36BF8445759E}" v="2" dt="2023-05-10T17:50:01.7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46" autoAdjust="0"/>
    <p:restoredTop sz="89100" autoAdjust="0"/>
  </p:normalViewPr>
  <p:slideViewPr>
    <p:cSldViewPr snapToGrid="0">
      <p:cViewPr varScale="1">
        <p:scale>
          <a:sx n="101" d="100"/>
          <a:sy n="101" d="100"/>
        </p:scale>
        <p:origin x="1188"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gesh Tugnawat" userId="17507643-4e59-440e-9fab-8bbf7b89c32d" providerId="ADAL" clId="{81099901-B375-4419-A50C-501F7105467A}"/>
    <pc:docChg chg="custSel delSld modSld sldOrd modSection">
      <pc:chgData name="Yogesh Tugnawat" userId="17507643-4e59-440e-9fab-8bbf7b89c32d" providerId="ADAL" clId="{81099901-B375-4419-A50C-501F7105467A}" dt="2023-05-08T22:51:01.200" v="170" actId="20577"/>
      <pc:docMkLst>
        <pc:docMk/>
      </pc:docMkLst>
      <pc:sldChg chg="del">
        <pc:chgData name="Yogesh Tugnawat" userId="17507643-4e59-440e-9fab-8bbf7b89c32d" providerId="ADAL" clId="{81099901-B375-4419-A50C-501F7105467A}" dt="2023-05-05T19:51:42.506" v="3" actId="47"/>
        <pc:sldMkLst>
          <pc:docMk/>
          <pc:sldMk cId="0" sldId="293"/>
        </pc:sldMkLst>
      </pc:sldChg>
      <pc:sldChg chg="ord">
        <pc:chgData name="Yogesh Tugnawat" userId="17507643-4e59-440e-9fab-8bbf7b89c32d" providerId="ADAL" clId="{81099901-B375-4419-A50C-501F7105467A}" dt="2023-05-05T19:51:37.282" v="2"/>
        <pc:sldMkLst>
          <pc:docMk/>
          <pc:sldMk cId="468022098" sldId="884"/>
        </pc:sldMkLst>
      </pc:sldChg>
      <pc:sldChg chg="del">
        <pc:chgData name="Yogesh Tugnawat" userId="17507643-4e59-440e-9fab-8bbf7b89c32d" providerId="ADAL" clId="{81099901-B375-4419-A50C-501F7105467A}" dt="2023-05-05T19:51:21.490" v="0" actId="47"/>
        <pc:sldMkLst>
          <pc:docMk/>
          <pc:sldMk cId="1365484137" sldId="1255"/>
        </pc:sldMkLst>
      </pc:sldChg>
      <pc:sldChg chg="del">
        <pc:chgData name="Yogesh Tugnawat" userId="17507643-4e59-440e-9fab-8bbf7b89c32d" providerId="ADAL" clId="{81099901-B375-4419-A50C-501F7105467A}" dt="2023-05-05T19:51:21.490" v="0" actId="47"/>
        <pc:sldMkLst>
          <pc:docMk/>
          <pc:sldMk cId="3655357497" sldId="9278"/>
        </pc:sldMkLst>
      </pc:sldChg>
      <pc:sldChg chg="del">
        <pc:chgData name="Yogesh Tugnawat" userId="17507643-4e59-440e-9fab-8bbf7b89c32d" providerId="ADAL" clId="{81099901-B375-4419-A50C-501F7105467A}" dt="2023-05-05T19:51:42.506" v="3" actId="47"/>
        <pc:sldMkLst>
          <pc:docMk/>
          <pc:sldMk cId="1032950408" sldId="9279"/>
        </pc:sldMkLst>
      </pc:sldChg>
      <pc:sldChg chg="del">
        <pc:chgData name="Yogesh Tugnawat" userId="17507643-4e59-440e-9fab-8bbf7b89c32d" providerId="ADAL" clId="{81099901-B375-4419-A50C-501F7105467A}" dt="2023-05-05T19:51:21.490" v="0" actId="47"/>
        <pc:sldMkLst>
          <pc:docMk/>
          <pc:sldMk cId="1784880252" sldId="9280"/>
        </pc:sldMkLst>
      </pc:sldChg>
      <pc:sldChg chg="del">
        <pc:chgData name="Yogesh Tugnawat" userId="17507643-4e59-440e-9fab-8bbf7b89c32d" providerId="ADAL" clId="{81099901-B375-4419-A50C-501F7105467A}" dt="2023-05-05T19:51:21.490" v="0" actId="47"/>
        <pc:sldMkLst>
          <pc:docMk/>
          <pc:sldMk cId="2767304572" sldId="2147376208"/>
        </pc:sldMkLst>
      </pc:sldChg>
      <pc:sldChg chg="del">
        <pc:chgData name="Yogesh Tugnawat" userId="17507643-4e59-440e-9fab-8bbf7b89c32d" providerId="ADAL" clId="{81099901-B375-4419-A50C-501F7105467A}" dt="2023-05-05T19:51:21.490" v="0" actId="47"/>
        <pc:sldMkLst>
          <pc:docMk/>
          <pc:sldMk cId="3189859459" sldId="2147376209"/>
        </pc:sldMkLst>
      </pc:sldChg>
      <pc:sldChg chg="del">
        <pc:chgData name="Yogesh Tugnawat" userId="17507643-4e59-440e-9fab-8bbf7b89c32d" providerId="ADAL" clId="{81099901-B375-4419-A50C-501F7105467A}" dt="2023-05-05T19:51:21.490" v="0" actId="47"/>
        <pc:sldMkLst>
          <pc:docMk/>
          <pc:sldMk cId="1345187145" sldId="2147376210"/>
        </pc:sldMkLst>
      </pc:sldChg>
      <pc:sldChg chg="del">
        <pc:chgData name="Yogesh Tugnawat" userId="17507643-4e59-440e-9fab-8bbf7b89c32d" providerId="ADAL" clId="{81099901-B375-4419-A50C-501F7105467A}" dt="2023-05-05T19:51:21.490" v="0" actId="47"/>
        <pc:sldMkLst>
          <pc:docMk/>
          <pc:sldMk cId="582668222" sldId="2147376211"/>
        </pc:sldMkLst>
      </pc:sldChg>
      <pc:sldChg chg="modSp mod">
        <pc:chgData name="Yogesh Tugnawat" userId="17507643-4e59-440e-9fab-8bbf7b89c32d" providerId="ADAL" clId="{81099901-B375-4419-A50C-501F7105467A}" dt="2023-05-08T22:33:35.119" v="158" actId="6549"/>
        <pc:sldMkLst>
          <pc:docMk/>
          <pc:sldMk cId="192170352" sldId="2147376212"/>
        </pc:sldMkLst>
        <pc:spChg chg="mod">
          <ac:chgData name="Yogesh Tugnawat" userId="17507643-4e59-440e-9fab-8bbf7b89c32d" providerId="ADAL" clId="{81099901-B375-4419-A50C-501F7105467A}" dt="2023-05-08T22:33:35.119" v="158" actId="6549"/>
          <ac:spMkLst>
            <pc:docMk/>
            <pc:sldMk cId="192170352" sldId="2147376212"/>
            <ac:spMk id="4" creationId="{9B81971F-67FF-B053-8C7C-F3EC00C63877}"/>
          </ac:spMkLst>
        </pc:spChg>
      </pc:sldChg>
      <pc:sldChg chg="modSp mod">
        <pc:chgData name="Yogesh Tugnawat" userId="17507643-4e59-440e-9fab-8bbf7b89c32d" providerId="ADAL" clId="{81099901-B375-4419-A50C-501F7105467A}" dt="2023-05-08T22:25:49.324" v="117" actId="114"/>
        <pc:sldMkLst>
          <pc:docMk/>
          <pc:sldMk cId="2628073505" sldId="2147376213"/>
        </pc:sldMkLst>
        <pc:spChg chg="mod">
          <ac:chgData name="Yogesh Tugnawat" userId="17507643-4e59-440e-9fab-8bbf7b89c32d" providerId="ADAL" clId="{81099901-B375-4419-A50C-501F7105467A}" dt="2023-05-08T22:25:49.324" v="117" actId="114"/>
          <ac:spMkLst>
            <pc:docMk/>
            <pc:sldMk cId="2628073505" sldId="2147376213"/>
            <ac:spMk id="6145" creationId="{00000000-0000-0000-0000-000000000000}"/>
          </ac:spMkLst>
        </pc:spChg>
      </pc:sldChg>
      <pc:sldChg chg="delSp modSp mod">
        <pc:chgData name="Yogesh Tugnawat" userId="17507643-4e59-440e-9fab-8bbf7b89c32d" providerId="ADAL" clId="{81099901-B375-4419-A50C-501F7105467A}" dt="2023-05-08T22:51:01.200" v="170" actId="20577"/>
        <pc:sldMkLst>
          <pc:docMk/>
          <pc:sldMk cId="1581863569" sldId="2147376214"/>
        </pc:sldMkLst>
        <pc:spChg chg="del">
          <ac:chgData name="Yogesh Tugnawat" userId="17507643-4e59-440e-9fab-8bbf7b89c32d" providerId="ADAL" clId="{81099901-B375-4419-A50C-501F7105467A}" dt="2023-05-08T22:29:39.102" v="123" actId="478"/>
          <ac:spMkLst>
            <pc:docMk/>
            <pc:sldMk cId="1581863569" sldId="2147376214"/>
            <ac:spMk id="6" creationId="{07F869F8-612A-D804-BF22-677D8B41DF3B}"/>
          </ac:spMkLst>
        </pc:spChg>
        <pc:spChg chg="mod">
          <ac:chgData name="Yogesh Tugnawat" userId="17507643-4e59-440e-9fab-8bbf7b89c32d" providerId="ADAL" clId="{81099901-B375-4419-A50C-501F7105467A}" dt="2023-05-08T22:41:52.561" v="167" actId="20577"/>
          <ac:spMkLst>
            <pc:docMk/>
            <pc:sldMk cId="1581863569" sldId="2147376214"/>
            <ac:spMk id="8" creationId="{AFDC6780-6F1C-42A7-511B-DDE161C600C9}"/>
          </ac:spMkLst>
        </pc:spChg>
        <pc:spChg chg="del">
          <ac:chgData name="Yogesh Tugnawat" userId="17507643-4e59-440e-9fab-8bbf7b89c32d" providerId="ADAL" clId="{81099901-B375-4419-A50C-501F7105467A}" dt="2023-05-08T22:29:35.843" v="122" actId="478"/>
          <ac:spMkLst>
            <pc:docMk/>
            <pc:sldMk cId="1581863569" sldId="2147376214"/>
            <ac:spMk id="9" creationId="{94D8DB52-C0D4-7D22-B061-F8B6A238867E}"/>
          </ac:spMkLst>
        </pc:spChg>
        <pc:spChg chg="mod">
          <ac:chgData name="Yogesh Tugnawat" userId="17507643-4e59-440e-9fab-8bbf7b89c32d" providerId="ADAL" clId="{81099901-B375-4419-A50C-501F7105467A}" dt="2023-05-08T22:30:54.017" v="131" actId="20577"/>
          <ac:spMkLst>
            <pc:docMk/>
            <pc:sldMk cId="1581863569" sldId="2147376214"/>
            <ac:spMk id="10" creationId="{52D60DFB-4D90-8DB8-79F5-E67BB5584658}"/>
          </ac:spMkLst>
        </pc:spChg>
        <pc:spChg chg="mod">
          <ac:chgData name="Yogesh Tugnawat" userId="17507643-4e59-440e-9fab-8bbf7b89c32d" providerId="ADAL" clId="{81099901-B375-4419-A50C-501F7105467A}" dt="2023-05-08T22:31:17.810" v="153" actId="20577"/>
          <ac:spMkLst>
            <pc:docMk/>
            <pc:sldMk cId="1581863569" sldId="2147376214"/>
            <ac:spMk id="17" creationId="{10B377FE-10D6-0D69-6AC4-8FFA08C74EF7}"/>
          </ac:spMkLst>
        </pc:spChg>
        <pc:spChg chg="mod">
          <ac:chgData name="Yogesh Tugnawat" userId="17507643-4e59-440e-9fab-8bbf7b89c32d" providerId="ADAL" clId="{81099901-B375-4419-A50C-501F7105467A}" dt="2023-05-08T22:51:01.200" v="170" actId="20577"/>
          <ac:spMkLst>
            <pc:docMk/>
            <pc:sldMk cId="1581863569" sldId="2147376214"/>
            <ac:spMk id="6145" creationId="{00000000-0000-0000-0000-000000000000}"/>
          </ac:spMkLst>
        </pc:spChg>
      </pc:sldChg>
      <pc:sldChg chg="modSp mod">
        <pc:chgData name="Yogesh Tugnawat" userId="17507643-4e59-440e-9fab-8bbf7b89c32d" providerId="ADAL" clId="{81099901-B375-4419-A50C-501F7105467A}" dt="2023-05-08T22:34:26.064" v="160" actId="20577"/>
        <pc:sldMkLst>
          <pc:docMk/>
          <pc:sldMk cId="3411031188" sldId="2147376216"/>
        </pc:sldMkLst>
        <pc:spChg chg="mod">
          <ac:chgData name="Yogesh Tugnawat" userId="17507643-4e59-440e-9fab-8bbf7b89c32d" providerId="ADAL" clId="{81099901-B375-4419-A50C-501F7105467A}" dt="2023-05-08T22:34:26.064" v="160" actId="20577"/>
          <ac:spMkLst>
            <pc:docMk/>
            <pc:sldMk cId="3411031188" sldId="2147376216"/>
            <ac:spMk id="2" creationId="{00000000-0000-0000-0000-000000000000}"/>
          </ac:spMkLst>
        </pc:spChg>
      </pc:sldChg>
      <pc:sldChg chg="del">
        <pc:chgData name="Yogesh Tugnawat" userId="17507643-4e59-440e-9fab-8bbf7b89c32d" providerId="ADAL" clId="{81099901-B375-4419-A50C-501F7105467A}" dt="2023-05-05T19:51:42.506" v="3" actId="47"/>
        <pc:sldMkLst>
          <pc:docMk/>
          <pc:sldMk cId="2875988988" sldId="2147376217"/>
        </pc:sldMkLst>
      </pc:sldChg>
      <pc:sldChg chg="modSp mod">
        <pc:chgData name="Yogesh Tugnawat" userId="17507643-4e59-440e-9fab-8bbf7b89c32d" providerId="ADAL" clId="{81099901-B375-4419-A50C-501F7105467A}" dt="2023-05-08T22:25:43.742" v="116" actId="114"/>
        <pc:sldMkLst>
          <pc:docMk/>
          <pc:sldMk cId="4160731471" sldId="2147376218"/>
        </pc:sldMkLst>
        <pc:spChg chg="mod">
          <ac:chgData name="Yogesh Tugnawat" userId="17507643-4e59-440e-9fab-8bbf7b89c32d" providerId="ADAL" clId="{81099901-B375-4419-A50C-501F7105467A}" dt="2023-05-08T22:25:43.742" v="116" actId="114"/>
          <ac:spMkLst>
            <pc:docMk/>
            <pc:sldMk cId="4160731471" sldId="2147376218"/>
            <ac:spMk id="6145" creationId="{00000000-0000-0000-0000-000000000000}"/>
          </ac:spMkLst>
        </pc:spChg>
        <pc:graphicFrameChg chg="mod">
          <ac:chgData name="Yogesh Tugnawat" userId="17507643-4e59-440e-9fab-8bbf7b89c32d" providerId="ADAL" clId="{81099901-B375-4419-A50C-501F7105467A}" dt="2023-05-08T22:23:35.963" v="82" actId="20577"/>
          <ac:graphicFrameMkLst>
            <pc:docMk/>
            <pc:sldMk cId="4160731471" sldId="2147376218"/>
            <ac:graphicFrameMk id="4" creationId="{D121BB3C-3A4C-E6DF-580C-510C3A209AEA}"/>
          </ac:graphicFrameMkLst>
        </pc:graphicFrameChg>
      </pc:sldChg>
      <pc:sldChg chg="del">
        <pc:chgData name="Yogesh Tugnawat" userId="17507643-4e59-440e-9fab-8bbf7b89c32d" providerId="ADAL" clId="{81099901-B375-4419-A50C-501F7105467A}" dt="2023-05-05T19:51:42.506" v="3" actId="47"/>
        <pc:sldMkLst>
          <pc:docMk/>
          <pc:sldMk cId="2579213341" sldId="2147376219"/>
        </pc:sldMkLst>
      </pc:sldChg>
      <pc:sldChg chg="modSp mod">
        <pc:chgData name="Yogesh Tugnawat" userId="17507643-4e59-440e-9fab-8bbf7b89c32d" providerId="ADAL" clId="{81099901-B375-4419-A50C-501F7105467A}" dt="2023-05-08T22:33:24.020" v="157" actId="6549"/>
        <pc:sldMkLst>
          <pc:docMk/>
          <pc:sldMk cId="3995449374" sldId="2147376220"/>
        </pc:sldMkLst>
        <pc:spChg chg="mod">
          <ac:chgData name="Yogesh Tugnawat" userId="17507643-4e59-440e-9fab-8bbf7b89c32d" providerId="ADAL" clId="{81099901-B375-4419-A50C-501F7105467A}" dt="2023-05-08T22:33:24.020" v="157" actId="6549"/>
          <ac:spMkLst>
            <pc:docMk/>
            <pc:sldMk cId="3995449374" sldId="2147376220"/>
            <ac:spMk id="3" creationId="{F83E3FBC-EC46-2CE0-987D-F0F982845692}"/>
          </ac:spMkLst>
        </pc:spChg>
        <pc:spChg chg="mod">
          <ac:chgData name="Yogesh Tugnawat" userId="17507643-4e59-440e-9fab-8bbf7b89c32d" providerId="ADAL" clId="{81099901-B375-4419-A50C-501F7105467A}" dt="2023-05-08T21:31:57.090" v="24" actId="20577"/>
          <ac:spMkLst>
            <pc:docMk/>
            <pc:sldMk cId="3995449374" sldId="2147376220"/>
            <ac:spMk id="6145" creationId="{00000000-0000-0000-0000-000000000000}"/>
          </ac:spMkLst>
        </pc:spChg>
      </pc:sldChg>
    </pc:docChg>
  </pc:docChgLst>
  <pc:docChgLst>
    <pc:chgData name="Yogesh Tugnawat" userId="17507643-4e59-440e-9fab-8bbf7b89c32d" providerId="ADAL" clId="{6FB6CB14-3DCE-4B5D-AD54-36BF8445759E}"/>
    <pc:docChg chg="custSel delSld modSld sldOrd modSection">
      <pc:chgData name="Yogesh Tugnawat" userId="17507643-4e59-440e-9fab-8bbf7b89c32d" providerId="ADAL" clId="{6FB6CB14-3DCE-4B5D-AD54-36BF8445759E}" dt="2023-05-13T00:56:01.898" v="230" actId="14100"/>
      <pc:docMkLst>
        <pc:docMk/>
      </pc:docMkLst>
      <pc:sldChg chg="modSp mod">
        <pc:chgData name="Yogesh Tugnawat" userId="17507643-4e59-440e-9fab-8bbf7b89c32d" providerId="ADAL" clId="{6FB6CB14-3DCE-4B5D-AD54-36BF8445759E}" dt="2023-05-12T22:09:27.569" v="136"/>
        <pc:sldMkLst>
          <pc:docMk/>
          <pc:sldMk cId="0" sldId="290"/>
        </pc:sldMkLst>
        <pc:spChg chg="mod">
          <ac:chgData name="Yogesh Tugnawat" userId="17507643-4e59-440e-9fab-8bbf7b89c32d" providerId="ADAL" clId="{6FB6CB14-3DCE-4B5D-AD54-36BF8445759E}" dt="2023-05-12T22:09:27.569" v="136"/>
          <ac:spMkLst>
            <pc:docMk/>
            <pc:sldMk cId="0" sldId="290"/>
            <ac:spMk id="3" creationId="{00000000-0000-0000-0000-000000000000}"/>
          </ac:spMkLst>
        </pc:spChg>
        <pc:spChg chg="mod">
          <ac:chgData name="Yogesh Tugnawat" userId="17507643-4e59-440e-9fab-8bbf7b89c32d" providerId="ADAL" clId="{6FB6CB14-3DCE-4B5D-AD54-36BF8445759E}" dt="2023-05-12T22:08:13.642" v="134" actId="20577"/>
          <ac:spMkLst>
            <pc:docMk/>
            <pc:sldMk cId="0" sldId="290"/>
            <ac:spMk id="4098" creationId="{00000000-0000-0000-0000-000000000000}"/>
          </ac:spMkLst>
        </pc:spChg>
      </pc:sldChg>
      <pc:sldChg chg="del">
        <pc:chgData name="Yogesh Tugnawat" userId="17507643-4e59-440e-9fab-8bbf7b89c32d" providerId="ADAL" clId="{6FB6CB14-3DCE-4B5D-AD54-36BF8445759E}" dt="2023-05-08T23:16:53.588" v="1" actId="47"/>
        <pc:sldMkLst>
          <pc:docMk/>
          <pc:sldMk cId="468022098" sldId="884"/>
        </pc:sldMkLst>
      </pc:sldChg>
      <pc:sldChg chg="modSp mod">
        <pc:chgData name="Yogesh Tugnawat" userId="17507643-4e59-440e-9fab-8bbf7b89c32d" providerId="ADAL" clId="{6FB6CB14-3DCE-4B5D-AD54-36BF8445759E}" dt="2023-05-13T00:51:56.438" v="180" actId="20577"/>
        <pc:sldMkLst>
          <pc:docMk/>
          <pc:sldMk cId="192170352" sldId="2147376212"/>
        </pc:sldMkLst>
        <pc:spChg chg="mod">
          <ac:chgData name="Yogesh Tugnawat" userId="17507643-4e59-440e-9fab-8bbf7b89c32d" providerId="ADAL" clId="{6FB6CB14-3DCE-4B5D-AD54-36BF8445759E}" dt="2023-05-13T00:51:56.438" v="180" actId="20577"/>
          <ac:spMkLst>
            <pc:docMk/>
            <pc:sldMk cId="192170352" sldId="2147376212"/>
            <ac:spMk id="2" creationId="{09ED9510-AF2E-933B-4CE0-BBA96945B94A}"/>
          </ac:spMkLst>
        </pc:spChg>
        <pc:spChg chg="mod">
          <ac:chgData name="Yogesh Tugnawat" userId="17507643-4e59-440e-9fab-8bbf7b89c32d" providerId="ADAL" clId="{6FB6CB14-3DCE-4B5D-AD54-36BF8445759E}" dt="2023-05-10T17:51:30.126" v="93" actId="207"/>
          <ac:spMkLst>
            <pc:docMk/>
            <pc:sldMk cId="192170352" sldId="2147376212"/>
            <ac:spMk id="10" creationId="{52D60DFB-4D90-8DB8-79F5-E67BB5584658}"/>
          </ac:spMkLst>
        </pc:spChg>
      </pc:sldChg>
      <pc:sldChg chg="modSp mod">
        <pc:chgData name="Yogesh Tugnawat" userId="17507643-4e59-440e-9fab-8bbf7b89c32d" providerId="ADAL" clId="{6FB6CB14-3DCE-4B5D-AD54-36BF8445759E}" dt="2023-05-08T23:17:32.726" v="4" actId="20577"/>
        <pc:sldMkLst>
          <pc:docMk/>
          <pc:sldMk cId="2628073505" sldId="2147376213"/>
        </pc:sldMkLst>
        <pc:spChg chg="mod">
          <ac:chgData name="Yogesh Tugnawat" userId="17507643-4e59-440e-9fab-8bbf7b89c32d" providerId="ADAL" clId="{6FB6CB14-3DCE-4B5D-AD54-36BF8445759E}" dt="2023-05-08T23:17:32.726" v="4" actId="20577"/>
          <ac:spMkLst>
            <pc:docMk/>
            <pc:sldMk cId="2628073505" sldId="2147376213"/>
            <ac:spMk id="6145" creationId="{00000000-0000-0000-0000-000000000000}"/>
          </ac:spMkLst>
        </pc:spChg>
      </pc:sldChg>
      <pc:sldChg chg="modSp mod">
        <pc:chgData name="Yogesh Tugnawat" userId="17507643-4e59-440e-9fab-8bbf7b89c32d" providerId="ADAL" clId="{6FB6CB14-3DCE-4B5D-AD54-36BF8445759E}" dt="2023-05-13T00:52:10.933" v="200" actId="20577"/>
        <pc:sldMkLst>
          <pc:docMk/>
          <pc:sldMk cId="1581863569" sldId="2147376214"/>
        </pc:sldMkLst>
        <pc:spChg chg="mod">
          <ac:chgData name="Yogesh Tugnawat" userId="17507643-4e59-440e-9fab-8bbf7b89c32d" providerId="ADAL" clId="{6FB6CB14-3DCE-4B5D-AD54-36BF8445759E}" dt="2023-05-13T00:47:35.526" v="149" actId="1076"/>
          <ac:spMkLst>
            <pc:docMk/>
            <pc:sldMk cId="1581863569" sldId="2147376214"/>
            <ac:spMk id="2" creationId="{E8B8ED68-6F91-B46F-5180-3FEDD49E3FEE}"/>
          </ac:spMkLst>
        </pc:spChg>
        <pc:spChg chg="mod">
          <ac:chgData name="Yogesh Tugnawat" userId="17507643-4e59-440e-9fab-8bbf7b89c32d" providerId="ADAL" clId="{6FB6CB14-3DCE-4B5D-AD54-36BF8445759E}" dt="2023-05-13T00:47:35.526" v="149" actId="1076"/>
          <ac:spMkLst>
            <pc:docMk/>
            <pc:sldMk cId="1581863569" sldId="2147376214"/>
            <ac:spMk id="3" creationId="{F2E5A80C-A775-45A3-2403-F420378EF2E1}"/>
          </ac:spMkLst>
        </pc:spChg>
        <pc:spChg chg="mod">
          <ac:chgData name="Yogesh Tugnawat" userId="17507643-4e59-440e-9fab-8bbf7b89c32d" providerId="ADAL" clId="{6FB6CB14-3DCE-4B5D-AD54-36BF8445759E}" dt="2023-05-13T00:47:35.526" v="149" actId="1076"/>
          <ac:spMkLst>
            <pc:docMk/>
            <pc:sldMk cId="1581863569" sldId="2147376214"/>
            <ac:spMk id="4" creationId="{9B81971F-67FF-B053-8C7C-F3EC00C63877}"/>
          </ac:spMkLst>
        </pc:spChg>
        <pc:spChg chg="mod">
          <ac:chgData name="Yogesh Tugnawat" userId="17507643-4e59-440e-9fab-8bbf7b89c32d" providerId="ADAL" clId="{6FB6CB14-3DCE-4B5D-AD54-36BF8445759E}" dt="2023-05-13T00:47:35.526" v="149" actId="1076"/>
          <ac:spMkLst>
            <pc:docMk/>
            <pc:sldMk cId="1581863569" sldId="2147376214"/>
            <ac:spMk id="5" creationId="{241575FF-2DE3-86AE-7D6B-76D2F6718DA7}"/>
          </ac:spMkLst>
        </pc:spChg>
        <pc:spChg chg="mod">
          <ac:chgData name="Yogesh Tugnawat" userId="17507643-4e59-440e-9fab-8bbf7b89c32d" providerId="ADAL" clId="{6FB6CB14-3DCE-4B5D-AD54-36BF8445759E}" dt="2023-05-13T00:47:35.526" v="149" actId="1076"/>
          <ac:spMkLst>
            <pc:docMk/>
            <pc:sldMk cId="1581863569" sldId="2147376214"/>
            <ac:spMk id="7" creationId="{C0885461-9103-8064-14CC-7523D459FE5E}"/>
          </ac:spMkLst>
        </pc:spChg>
        <pc:spChg chg="mod">
          <ac:chgData name="Yogesh Tugnawat" userId="17507643-4e59-440e-9fab-8bbf7b89c32d" providerId="ADAL" clId="{6FB6CB14-3DCE-4B5D-AD54-36BF8445759E}" dt="2023-05-13T00:47:35.526" v="149" actId="1076"/>
          <ac:spMkLst>
            <pc:docMk/>
            <pc:sldMk cId="1581863569" sldId="2147376214"/>
            <ac:spMk id="8" creationId="{AFDC6780-6F1C-42A7-511B-DDE161C600C9}"/>
          </ac:spMkLst>
        </pc:spChg>
        <pc:spChg chg="mod">
          <ac:chgData name="Yogesh Tugnawat" userId="17507643-4e59-440e-9fab-8bbf7b89c32d" providerId="ADAL" clId="{6FB6CB14-3DCE-4B5D-AD54-36BF8445759E}" dt="2023-05-13T00:47:35.526" v="149" actId="1076"/>
          <ac:spMkLst>
            <pc:docMk/>
            <pc:sldMk cId="1581863569" sldId="2147376214"/>
            <ac:spMk id="10" creationId="{52D60DFB-4D90-8DB8-79F5-E67BB5584658}"/>
          </ac:spMkLst>
        </pc:spChg>
        <pc:spChg chg="mod">
          <ac:chgData name="Yogesh Tugnawat" userId="17507643-4e59-440e-9fab-8bbf7b89c32d" providerId="ADAL" clId="{6FB6CB14-3DCE-4B5D-AD54-36BF8445759E}" dt="2023-05-13T00:47:35.526" v="149" actId="1076"/>
          <ac:spMkLst>
            <pc:docMk/>
            <pc:sldMk cId="1581863569" sldId="2147376214"/>
            <ac:spMk id="11" creationId="{BC9CABB4-6042-ECC7-17F2-819AFDD860AC}"/>
          </ac:spMkLst>
        </pc:spChg>
        <pc:spChg chg="mod">
          <ac:chgData name="Yogesh Tugnawat" userId="17507643-4e59-440e-9fab-8bbf7b89c32d" providerId="ADAL" clId="{6FB6CB14-3DCE-4B5D-AD54-36BF8445759E}" dt="2023-05-13T00:47:35.526" v="149" actId="1076"/>
          <ac:spMkLst>
            <pc:docMk/>
            <pc:sldMk cId="1581863569" sldId="2147376214"/>
            <ac:spMk id="15" creationId="{A6DBFB3D-8F27-D518-D7E4-921E0A4EC5D4}"/>
          </ac:spMkLst>
        </pc:spChg>
        <pc:spChg chg="mod">
          <ac:chgData name="Yogesh Tugnawat" userId="17507643-4e59-440e-9fab-8bbf7b89c32d" providerId="ADAL" clId="{6FB6CB14-3DCE-4B5D-AD54-36BF8445759E}" dt="2023-05-13T00:52:10.933" v="200" actId="20577"/>
          <ac:spMkLst>
            <pc:docMk/>
            <pc:sldMk cId="1581863569" sldId="2147376214"/>
            <ac:spMk id="17" creationId="{10B377FE-10D6-0D69-6AC4-8FFA08C74EF7}"/>
          </ac:spMkLst>
        </pc:spChg>
        <pc:spChg chg="mod">
          <ac:chgData name="Yogesh Tugnawat" userId="17507643-4e59-440e-9fab-8bbf7b89c32d" providerId="ADAL" clId="{6FB6CB14-3DCE-4B5D-AD54-36BF8445759E}" dt="2023-05-13T00:47:35.526" v="149" actId="1076"/>
          <ac:spMkLst>
            <pc:docMk/>
            <pc:sldMk cId="1581863569" sldId="2147376214"/>
            <ac:spMk id="32" creationId="{781402F0-39C9-4854-0306-6C9675841BE2}"/>
          </ac:spMkLst>
        </pc:spChg>
        <pc:spChg chg="mod">
          <ac:chgData name="Yogesh Tugnawat" userId="17507643-4e59-440e-9fab-8bbf7b89c32d" providerId="ADAL" clId="{6FB6CB14-3DCE-4B5D-AD54-36BF8445759E}" dt="2023-05-13T00:47:35.526" v="149" actId="1076"/>
          <ac:spMkLst>
            <pc:docMk/>
            <pc:sldMk cId="1581863569" sldId="2147376214"/>
            <ac:spMk id="33" creationId="{C4B960A3-25B9-7DF5-CF48-3F1C773D86BA}"/>
          </ac:spMkLst>
        </pc:spChg>
        <pc:spChg chg="mod">
          <ac:chgData name="Yogesh Tugnawat" userId="17507643-4e59-440e-9fab-8bbf7b89c32d" providerId="ADAL" clId="{6FB6CB14-3DCE-4B5D-AD54-36BF8445759E}" dt="2023-05-13T00:47:35.526" v="149" actId="1076"/>
          <ac:spMkLst>
            <pc:docMk/>
            <pc:sldMk cId="1581863569" sldId="2147376214"/>
            <ac:spMk id="34" creationId="{0CE97C07-6F76-53B9-C3E0-044E0D7215D9}"/>
          </ac:spMkLst>
        </pc:spChg>
        <pc:spChg chg="mod">
          <ac:chgData name="Yogesh Tugnawat" userId="17507643-4e59-440e-9fab-8bbf7b89c32d" providerId="ADAL" clId="{6FB6CB14-3DCE-4B5D-AD54-36BF8445759E}" dt="2023-05-10T17:54:18.245" v="114" actId="20577"/>
          <ac:spMkLst>
            <pc:docMk/>
            <pc:sldMk cId="1581863569" sldId="2147376214"/>
            <ac:spMk id="6145" creationId="{00000000-0000-0000-0000-000000000000}"/>
          </ac:spMkLst>
        </pc:spChg>
        <pc:cxnChg chg="mod">
          <ac:chgData name="Yogesh Tugnawat" userId="17507643-4e59-440e-9fab-8bbf7b89c32d" providerId="ADAL" clId="{6FB6CB14-3DCE-4B5D-AD54-36BF8445759E}" dt="2023-05-13T00:47:35.526" v="149" actId="1076"/>
          <ac:cxnSpMkLst>
            <pc:docMk/>
            <pc:sldMk cId="1581863569" sldId="2147376214"/>
            <ac:cxnSpMk id="23" creationId="{864A9D20-28EA-BC44-EFCA-06A6A9852B4E}"/>
          </ac:cxnSpMkLst>
        </pc:cxnChg>
        <pc:cxnChg chg="mod">
          <ac:chgData name="Yogesh Tugnawat" userId="17507643-4e59-440e-9fab-8bbf7b89c32d" providerId="ADAL" clId="{6FB6CB14-3DCE-4B5D-AD54-36BF8445759E}" dt="2023-05-13T00:47:35.526" v="149" actId="1076"/>
          <ac:cxnSpMkLst>
            <pc:docMk/>
            <pc:sldMk cId="1581863569" sldId="2147376214"/>
            <ac:cxnSpMk id="27" creationId="{6B9CB84F-CC24-4E50-E5D2-24F5FA60D60E}"/>
          </ac:cxnSpMkLst>
        </pc:cxnChg>
        <pc:cxnChg chg="mod">
          <ac:chgData name="Yogesh Tugnawat" userId="17507643-4e59-440e-9fab-8bbf7b89c32d" providerId="ADAL" clId="{6FB6CB14-3DCE-4B5D-AD54-36BF8445759E}" dt="2023-05-13T00:47:35.526" v="149" actId="1076"/>
          <ac:cxnSpMkLst>
            <pc:docMk/>
            <pc:sldMk cId="1581863569" sldId="2147376214"/>
            <ac:cxnSpMk id="29" creationId="{23295648-F9AF-5503-1969-8B75C5199202}"/>
          </ac:cxnSpMkLst>
        </pc:cxnChg>
        <pc:cxnChg chg="mod">
          <ac:chgData name="Yogesh Tugnawat" userId="17507643-4e59-440e-9fab-8bbf7b89c32d" providerId="ADAL" clId="{6FB6CB14-3DCE-4B5D-AD54-36BF8445759E}" dt="2023-05-13T00:47:35.526" v="149" actId="1076"/>
          <ac:cxnSpMkLst>
            <pc:docMk/>
            <pc:sldMk cId="1581863569" sldId="2147376214"/>
            <ac:cxnSpMk id="31" creationId="{2C2D4E55-D42F-7AF2-078D-6611854B625C}"/>
          </ac:cxnSpMkLst>
        </pc:cxnChg>
      </pc:sldChg>
      <pc:sldChg chg="modSp mod ord">
        <pc:chgData name="Yogesh Tugnawat" userId="17507643-4e59-440e-9fab-8bbf7b89c32d" providerId="ADAL" clId="{6FB6CB14-3DCE-4B5D-AD54-36BF8445759E}" dt="2023-05-12T22:12:10.753" v="139"/>
        <pc:sldMkLst>
          <pc:docMk/>
          <pc:sldMk cId="3411031188" sldId="2147376216"/>
        </pc:sldMkLst>
        <pc:spChg chg="mod">
          <ac:chgData name="Yogesh Tugnawat" userId="17507643-4e59-440e-9fab-8bbf7b89c32d" providerId="ADAL" clId="{6FB6CB14-3DCE-4B5D-AD54-36BF8445759E}" dt="2023-05-12T22:11:29.938" v="137" actId="1076"/>
          <ac:spMkLst>
            <pc:docMk/>
            <pc:sldMk cId="3411031188" sldId="2147376216"/>
            <ac:spMk id="2" creationId="{00000000-0000-0000-0000-000000000000}"/>
          </ac:spMkLst>
        </pc:spChg>
      </pc:sldChg>
      <pc:sldChg chg="addSp delSp modSp mod">
        <pc:chgData name="Yogesh Tugnawat" userId="17507643-4e59-440e-9fab-8bbf7b89c32d" providerId="ADAL" clId="{6FB6CB14-3DCE-4B5D-AD54-36BF8445759E}" dt="2023-05-13T00:56:01.898" v="230" actId="14100"/>
        <pc:sldMkLst>
          <pc:docMk/>
          <pc:sldMk cId="4160731471" sldId="2147376218"/>
        </pc:sldMkLst>
        <pc:spChg chg="mod">
          <ac:chgData name="Yogesh Tugnawat" userId="17507643-4e59-440e-9fab-8bbf7b89c32d" providerId="ADAL" clId="{6FB6CB14-3DCE-4B5D-AD54-36BF8445759E}" dt="2023-05-10T17:49:42.580" v="69" actId="14100"/>
          <ac:spMkLst>
            <pc:docMk/>
            <pc:sldMk cId="4160731471" sldId="2147376218"/>
            <ac:spMk id="5" creationId="{8F7D7897-0B6B-830D-92BA-C898C00F5302}"/>
          </ac:spMkLst>
        </pc:spChg>
        <pc:spChg chg="add mod">
          <ac:chgData name="Yogesh Tugnawat" userId="17507643-4e59-440e-9fab-8bbf7b89c32d" providerId="ADAL" clId="{6FB6CB14-3DCE-4B5D-AD54-36BF8445759E}" dt="2023-05-13T00:55:51.008" v="229" actId="14100"/>
          <ac:spMkLst>
            <pc:docMk/>
            <pc:sldMk cId="4160731471" sldId="2147376218"/>
            <ac:spMk id="6" creationId="{7C0CBDB0-DD40-BD5E-6867-9031F9D0EF08}"/>
          </ac:spMkLst>
        </pc:spChg>
        <pc:spChg chg="mod">
          <ac:chgData name="Yogesh Tugnawat" userId="17507643-4e59-440e-9fab-8bbf7b89c32d" providerId="ADAL" clId="{6FB6CB14-3DCE-4B5D-AD54-36BF8445759E}" dt="2023-05-13T00:56:01.898" v="230" actId="14100"/>
          <ac:spMkLst>
            <pc:docMk/>
            <pc:sldMk cId="4160731471" sldId="2147376218"/>
            <ac:spMk id="7" creationId="{2C731333-7EEB-821C-18F8-2B46175B136F}"/>
          </ac:spMkLst>
        </pc:spChg>
        <pc:spChg chg="mod">
          <ac:chgData name="Yogesh Tugnawat" userId="17507643-4e59-440e-9fab-8bbf7b89c32d" providerId="ADAL" clId="{6FB6CB14-3DCE-4B5D-AD54-36BF8445759E}" dt="2023-05-13T00:55:41.076" v="227" actId="14100"/>
          <ac:spMkLst>
            <pc:docMk/>
            <pc:sldMk cId="4160731471" sldId="2147376218"/>
            <ac:spMk id="8" creationId="{C755465A-A467-D077-C38E-D1BA4A550BB1}"/>
          </ac:spMkLst>
        </pc:spChg>
        <pc:spChg chg="del">
          <ac:chgData name="Yogesh Tugnawat" userId="17507643-4e59-440e-9fab-8bbf7b89c32d" providerId="ADAL" clId="{6FB6CB14-3DCE-4B5D-AD54-36BF8445759E}" dt="2023-05-10T17:49:58.473" v="72" actId="478"/>
          <ac:spMkLst>
            <pc:docMk/>
            <pc:sldMk cId="4160731471" sldId="2147376218"/>
            <ac:spMk id="9" creationId="{5664F9D6-F85B-A288-2B80-B47D2D8DD2C6}"/>
          </ac:spMkLst>
        </pc:spChg>
        <pc:spChg chg="add mod">
          <ac:chgData name="Yogesh Tugnawat" userId="17507643-4e59-440e-9fab-8bbf7b89c32d" providerId="ADAL" clId="{6FB6CB14-3DCE-4B5D-AD54-36BF8445759E}" dt="2023-05-10T17:50:11.706" v="76" actId="1076"/>
          <ac:spMkLst>
            <pc:docMk/>
            <pc:sldMk cId="4160731471" sldId="2147376218"/>
            <ac:spMk id="10" creationId="{31509119-2384-72AD-5BDF-4EE057DC736A}"/>
          </ac:spMkLst>
        </pc:spChg>
        <pc:spChg chg="mod">
          <ac:chgData name="Yogesh Tugnawat" userId="17507643-4e59-440e-9fab-8bbf7b89c32d" providerId="ADAL" clId="{6FB6CB14-3DCE-4B5D-AD54-36BF8445759E}" dt="2023-05-08T23:17:53.092" v="27" actId="114"/>
          <ac:spMkLst>
            <pc:docMk/>
            <pc:sldMk cId="4160731471" sldId="2147376218"/>
            <ac:spMk id="6145" creationId="{00000000-0000-0000-0000-000000000000}"/>
          </ac:spMkLst>
        </pc:spChg>
      </pc:sldChg>
      <pc:sldChg chg="modSp mod">
        <pc:chgData name="Yogesh Tugnawat" userId="17507643-4e59-440e-9fab-8bbf7b89c32d" providerId="ADAL" clId="{6FB6CB14-3DCE-4B5D-AD54-36BF8445759E}" dt="2023-05-13T00:54:28.622" v="221" actId="20577"/>
        <pc:sldMkLst>
          <pc:docMk/>
          <pc:sldMk cId="3995449374" sldId="2147376220"/>
        </pc:sldMkLst>
        <pc:spChg chg="mod">
          <ac:chgData name="Yogesh Tugnawat" userId="17507643-4e59-440e-9fab-8bbf7b89c32d" providerId="ADAL" clId="{6FB6CB14-3DCE-4B5D-AD54-36BF8445759E}" dt="2023-05-13T00:54:28.622" v="221" actId="20577"/>
          <ac:spMkLst>
            <pc:docMk/>
            <pc:sldMk cId="3995449374" sldId="2147376220"/>
            <ac:spMk id="3" creationId="{F83E3FBC-EC46-2CE0-987D-F0F982845692}"/>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7EA561-829F-4EF5-9EE7-D672D4BD7E26}"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US"/>
        </a:p>
      </dgm:t>
    </dgm:pt>
    <dgm:pt modelId="{ADC54298-3632-48AD-B2DF-7FC4975E9FD8}">
      <dgm:prSet phldrT="[Text]"/>
      <dgm:spPr/>
      <dgm:t>
        <a:bodyPr/>
        <a:lstStyle/>
        <a:p>
          <a:r>
            <a:rPr lang="en-US" dirty="0"/>
            <a:t>3GPP RAN5 Defined Tests</a:t>
          </a:r>
        </a:p>
      </dgm:t>
    </dgm:pt>
    <dgm:pt modelId="{0530BE8B-6526-45FE-B613-5368A97E85CE}" type="parTrans" cxnId="{A15C7A45-14B6-463F-A2D4-C24C2F9C40E3}">
      <dgm:prSet/>
      <dgm:spPr/>
      <dgm:t>
        <a:bodyPr/>
        <a:lstStyle/>
        <a:p>
          <a:endParaRPr lang="en-US"/>
        </a:p>
      </dgm:t>
    </dgm:pt>
    <dgm:pt modelId="{CEC4C796-D0D1-4491-B279-D4C1822417A1}" type="sibTrans" cxnId="{A15C7A45-14B6-463F-A2D4-C24C2F9C40E3}">
      <dgm:prSet/>
      <dgm:spPr/>
      <dgm:t>
        <a:bodyPr/>
        <a:lstStyle/>
        <a:p>
          <a:endParaRPr lang="en-US"/>
        </a:p>
      </dgm:t>
    </dgm:pt>
    <dgm:pt modelId="{F9563D98-1EFD-4E12-A207-9EBC94E4BA11}">
      <dgm:prSet phldrT="[Text]"/>
      <dgm:spPr/>
      <dgm:t>
        <a:bodyPr/>
        <a:lstStyle/>
        <a:p>
          <a:r>
            <a:rPr lang="en-US" dirty="0"/>
            <a:t>Extracted OEM PICS Compliance</a:t>
          </a:r>
        </a:p>
        <a:p>
          <a:r>
            <a:rPr lang="en-US" dirty="0"/>
            <a:t>TS 38.508-2</a:t>
          </a:r>
        </a:p>
      </dgm:t>
    </dgm:pt>
    <dgm:pt modelId="{94493D9E-904C-4EE1-9969-FF2AC9E72B59}" type="parTrans" cxnId="{65A39E41-1666-415B-97F3-26948431BC12}">
      <dgm:prSet/>
      <dgm:spPr/>
      <dgm:t>
        <a:bodyPr/>
        <a:lstStyle/>
        <a:p>
          <a:endParaRPr lang="en-US"/>
        </a:p>
      </dgm:t>
    </dgm:pt>
    <dgm:pt modelId="{99B2114C-F0C4-431B-95C8-8942795D4762}" type="sibTrans" cxnId="{65A39E41-1666-415B-97F3-26948431BC12}">
      <dgm:prSet/>
      <dgm:spPr/>
      <dgm:t>
        <a:bodyPr/>
        <a:lstStyle/>
        <a:p>
          <a:endParaRPr lang="en-US"/>
        </a:p>
      </dgm:t>
    </dgm:pt>
    <dgm:pt modelId="{A7F0F45F-E9D6-48C8-8C0E-31D8FDC881BA}">
      <dgm:prSet phldrT="[Text]"/>
      <dgm:spPr/>
      <dgm:t>
        <a:bodyPr/>
        <a:lstStyle/>
        <a:p>
          <a:r>
            <a:rPr lang="en-US" dirty="0"/>
            <a:t>TS 38.523-2</a:t>
          </a:r>
        </a:p>
        <a:p>
          <a:r>
            <a:rPr lang="en-US" dirty="0"/>
            <a:t>Protocol</a:t>
          </a:r>
        </a:p>
      </dgm:t>
    </dgm:pt>
    <dgm:pt modelId="{48626D64-D703-4FCF-8D78-BDEFF17267AC}" type="parTrans" cxnId="{60E1D808-F28D-47B7-BF7E-1ED89ECA72CD}">
      <dgm:prSet/>
      <dgm:spPr/>
      <dgm:t>
        <a:bodyPr/>
        <a:lstStyle/>
        <a:p>
          <a:endParaRPr lang="en-US"/>
        </a:p>
      </dgm:t>
    </dgm:pt>
    <dgm:pt modelId="{FCF28BDF-78E0-49D0-B017-D601EF242AC2}" type="sibTrans" cxnId="{60E1D808-F28D-47B7-BF7E-1ED89ECA72CD}">
      <dgm:prSet/>
      <dgm:spPr/>
      <dgm:t>
        <a:bodyPr/>
        <a:lstStyle/>
        <a:p>
          <a:endParaRPr lang="en-US"/>
        </a:p>
      </dgm:t>
    </dgm:pt>
    <dgm:pt modelId="{2B26A896-0A9F-458E-9E74-A9BED4A3F271}">
      <dgm:prSet phldrT="[Text]"/>
      <dgm:spPr>
        <a:solidFill>
          <a:schemeClr val="accent1"/>
        </a:solidFill>
      </dgm:spPr>
      <dgm:t>
        <a:bodyPr/>
        <a:lstStyle/>
        <a:p>
          <a:r>
            <a:rPr lang="en-US" dirty="0"/>
            <a:t>TS 38.522</a:t>
          </a:r>
        </a:p>
        <a:p>
          <a:r>
            <a:rPr lang="en-US" dirty="0" err="1"/>
            <a:t>RF+Perf</a:t>
          </a:r>
          <a:r>
            <a:rPr lang="en-US" dirty="0"/>
            <a:t> (RRM, </a:t>
          </a:r>
          <a:r>
            <a:rPr lang="en-US" dirty="0" err="1"/>
            <a:t>Demod</a:t>
          </a:r>
          <a:r>
            <a:rPr lang="en-US" dirty="0"/>
            <a:t>)</a:t>
          </a:r>
        </a:p>
      </dgm:t>
    </dgm:pt>
    <dgm:pt modelId="{186FEBC3-FA97-4E22-A926-BB237B222781}" type="parTrans" cxnId="{DCCE5BDB-2425-482A-960D-54C8E1CF1604}">
      <dgm:prSet/>
      <dgm:spPr/>
      <dgm:t>
        <a:bodyPr/>
        <a:lstStyle/>
        <a:p>
          <a:endParaRPr lang="en-US"/>
        </a:p>
      </dgm:t>
    </dgm:pt>
    <dgm:pt modelId="{1ACCE1E8-43AE-4EC4-A5E9-3891B9294EC9}" type="sibTrans" cxnId="{DCCE5BDB-2425-482A-960D-54C8E1CF1604}">
      <dgm:prSet/>
      <dgm:spPr/>
      <dgm:t>
        <a:bodyPr/>
        <a:lstStyle/>
        <a:p>
          <a:endParaRPr lang="en-US"/>
        </a:p>
      </dgm:t>
    </dgm:pt>
    <dgm:pt modelId="{95ADA24A-2F40-4FB9-983C-5F170CFCDD16}">
      <dgm:prSet phldrT="[Text]"/>
      <dgm:spPr/>
      <dgm:t>
        <a:bodyPr/>
        <a:lstStyle/>
        <a:p>
          <a:r>
            <a:rPr lang="en-US" dirty="0"/>
            <a:t>OEM Augments Band, CA and other Information</a:t>
          </a:r>
        </a:p>
      </dgm:t>
    </dgm:pt>
    <dgm:pt modelId="{B8CAF7DC-AA6C-4966-A520-FEDF633233BB}" type="parTrans" cxnId="{4E37E30B-2A36-4F52-A920-70B2D07A6EF4}">
      <dgm:prSet/>
      <dgm:spPr/>
      <dgm:t>
        <a:bodyPr/>
        <a:lstStyle/>
        <a:p>
          <a:endParaRPr lang="en-US"/>
        </a:p>
      </dgm:t>
    </dgm:pt>
    <dgm:pt modelId="{E0B25C37-548B-4999-BFB9-FD58DA1C94B5}" type="sibTrans" cxnId="{4E37E30B-2A36-4F52-A920-70B2D07A6EF4}">
      <dgm:prSet/>
      <dgm:spPr/>
      <dgm:t>
        <a:bodyPr/>
        <a:lstStyle/>
        <a:p>
          <a:endParaRPr lang="en-US"/>
        </a:p>
      </dgm:t>
    </dgm:pt>
    <dgm:pt modelId="{D5A6F210-1EAE-47F5-A184-DF083799908F}">
      <dgm:prSet phldrT="[Text]"/>
      <dgm:spPr/>
      <dgm:t>
        <a:bodyPr/>
        <a:lstStyle/>
        <a:p>
          <a:r>
            <a:rPr lang="en-US" dirty="0"/>
            <a:t>TS 34.229-2</a:t>
          </a:r>
        </a:p>
        <a:p>
          <a:r>
            <a:rPr lang="en-US" dirty="0"/>
            <a:t>IMS (5G, 4G)</a:t>
          </a:r>
        </a:p>
      </dgm:t>
    </dgm:pt>
    <dgm:pt modelId="{3BAE40D8-7B2A-441E-BEF6-5F2D5C467DD2}" type="parTrans" cxnId="{78AFDDA9-62E1-42E4-BCD7-362774908DB0}">
      <dgm:prSet/>
      <dgm:spPr/>
      <dgm:t>
        <a:bodyPr/>
        <a:lstStyle/>
        <a:p>
          <a:endParaRPr lang="en-US"/>
        </a:p>
      </dgm:t>
    </dgm:pt>
    <dgm:pt modelId="{D8200422-1C7E-4D8B-B1CB-EB3ED2B9B843}" type="sibTrans" cxnId="{78AFDDA9-62E1-42E4-BCD7-362774908DB0}">
      <dgm:prSet/>
      <dgm:spPr/>
      <dgm:t>
        <a:bodyPr/>
        <a:lstStyle/>
        <a:p>
          <a:endParaRPr lang="en-US"/>
        </a:p>
      </dgm:t>
    </dgm:pt>
    <dgm:pt modelId="{ECFC00AA-9FB1-4AB3-ABD2-1E9971817A6A}" type="pres">
      <dgm:prSet presAssocID="{557EA561-829F-4EF5-9EE7-D672D4BD7E26}" presName="Name0" presStyleCnt="0">
        <dgm:presLayoutVars>
          <dgm:chPref val="1"/>
          <dgm:dir/>
          <dgm:animOne val="branch"/>
          <dgm:animLvl val="lvl"/>
          <dgm:resizeHandles/>
        </dgm:presLayoutVars>
      </dgm:prSet>
      <dgm:spPr/>
    </dgm:pt>
    <dgm:pt modelId="{1DDC78B9-6795-44A6-BADC-E9F5B20AA336}" type="pres">
      <dgm:prSet presAssocID="{ADC54298-3632-48AD-B2DF-7FC4975E9FD8}" presName="vertOne" presStyleCnt="0"/>
      <dgm:spPr/>
    </dgm:pt>
    <dgm:pt modelId="{26881B1F-BF66-45FF-8CEE-C26CD00D5630}" type="pres">
      <dgm:prSet presAssocID="{ADC54298-3632-48AD-B2DF-7FC4975E9FD8}" presName="txOne" presStyleLbl="node0" presStyleIdx="0" presStyleCnt="1">
        <dgm:presLayoutVars>
          <dgm:chPref val="3"/>
        </dgm:presLayoutVars>
      </dgm:prSet>
      <dgm:spPr/>
    </dgm:pt>
    <dgm:pt modelId="{82C07627-1650-4544-B1B6-D85AAA633990}" type="pres">
      <dgm:prSet presAssocID="{ADC54298-3632-48AD-B2DF-7FC4975E9FD8}" presName="parTransOne" presStyleCnt="0"/>
      <dgm:spPr/>
    </dgm:pt>
    <dgm:pt modelId="{F322405B-DA22-49FB-97D9-00C78F59E166}" type="pres">
      <dgm:prSet presAssocID="{ADC54298-3632-48AD-B2DF-7FC4975E9FD8}" presName="horzOne" presStyleCnt="0"/>
      <dgm:spPr/>
    </dgm:pt>
    <dgm:pt modelId="{ACA65353-2711-4A2C-ABF6-2F7416591D81}" type="pres">
      <dgm:prSet presAssocID="{F9563D98-1EFD-4E12-A207-9EBC94E4BA11}" presName="vertTwo" presStyleCnt="0"/>
      <dgm:spPr/>
    </dgm:pt>
    <dgm:pt modelId="{24200F2F-2265-4A78-A3A6-F3C53B66ADA0}" type="pres">
      <dgm:prSet presAssocID="{F9563D98-1EFD-4E12-A207-9EBC94E4BA11}" presName="txTwo" presStyleLbl="node2" presStyleIdx="0" presStyleCnt="2">
        <dgm:presLayoutVars>
          <dgm:chPref val="3"/>
        </dgm:presLayoutVars>
      </dgm:prSet>
      <dgm:spPr/>
    </dgm:pt>
    <dgm:pt modelId="{AAF01CBD-3AAB-40C3-ACF3-788B0DADA88C}" type="pres">
      <dgm:prSet presAssocID="{F9563D98-1EFD-4E12-A207-9EBC94E4BA11}" presName="parTransTwo" presStyleCnt="0"/>
      <dgm:spPr/>
    </dgm:pt>
    <dgm:pt modelId="{3A2C3847-FD57-4C15-A05C-7DB9EC63FAFB}" type="pres">
      <dgm:prSet presAssocID="{F9563D98-1EFD-4E12-A207-9EBC94E4BA11}" presName="horzTwo" presStyleCnt="0"/>
      <dgm:spPr/>
    </dgm:pt>
    <dgm:pt modelId="{25A24D6D-E32C-480A-8D8F-8E79D11E299E}" type="pres">
      <dgm:prSet presAssocID="{A7F0F45F-E9D6-48C8-8C0E-31D8FDC881BA}" presName="vertThree" presStyleCnt="0"/>
      <dgm:spPr/>
    </dgm:pt>
    <dgm:pt modelId="{93B02C13-E65E-4C52-A3EB-CB608D021FFC}" type="pres">
      <dgm:prSet presAssocID="{A7F0F45F-E9D6-48C8-8C0E-31D8FDC881BA}" presName="txThree" presStyleLbl="node3" presStyleIdx="0" presStyleCnt="3">
        <dgm:presLayoutVars>
          <dgm:chPref val="3"/>
        </dgm:presLayoutVars>
      </dgm:prSet>
      <dgm:spPr/>
    </dgm:pt>
    <dgm:pt modelId="{8E8ED0A5-584C-45E1-8B70-AD62950F8949}" type="pres">
      <dgm:prSet presAssocID="{A7F0F45F-E9D6-48C8-8C0E-31D8FDC881BA}" presName="horzThree" presStyleCnt="0"/>
      <dgm:spPr/>
    </dgm:pt>
    <dgm:pt modelId="{CE2DFFEC-3E6A-47DF-9AA7-E606B8BB184E}" type="pres">
      <dgm:prSet presAssocID="{FCF28BDF-78E0-49D0-B017-D601EF242AC2}" presName="sibSpaceThree" presStyleCnt="0"/>
      <dgm:spPr/>
    </dgm:pt>
    <dgm:pt modelId="{1C83129A-7B27-4404-90DE-C3E9ABD7C605}" type="pres">
      <dgm:prSet presAssocID="{2B26A896-0A9F-458E-9E74-A9BED4A3F271}" presName="vertThree" presStyleCnt="0"/>
      <dgm:spPr/>
    </dgm:pt>
    <dgm:pt modelId="{3C281A0B-8029-470C-AE11-C1A1DB08BAC9}" type="pres">
      <dgm:prSet presAssocID="{2B26A896-0A9F-458E-9E74-A9BED4A3F271}" presName="txThree" presStyleLbl="node3" presStyleIdx="1" presStyleCnt="3">
        <dgm:presLayoutVars>
          <dgm:chPref val="3"/>
        </dgm:presLayoutVars>
      </dgm:prSet>
      <dgm:spPr/>
    </dgm:pt>
    <dgm:pt modelId="{8715CA80-6DF8-4A1F-9B94-4279C413635B}" type="pres">
      <dgm:prSet presAssocID="{2B26A896-0A9F-458E-9E74-A9BED4A3F271}" presName="horzThree" presStyleCnt="0"/>
      <dgm:spPr/>
    </dgm:pt>
    <dgm:pt modelId="{DD7C90AD-1F46-4DA8-A2DC-92D88942E5BC}" type="pres">
      <dgm:prSet presAssocID="{99B2114C-F0C4-431B-95C8-8942795D4762}" presName="sibSpaceTwo" presStyleCnt="0"/>
      <dgm:spPr/>
    </dgm:pt>
    <dgm:pt modelId="{32D2ACCC-0EA9-4018-B0DF-52DAE1742EED}" type="pres">
      <dgm:prSet presAssocID="{95ADA24A-2F40-4FB9-983C-5F170CFCDD16}" presName="vertTwo" presStyleCnt="0"/>
      <dgm:spPr/>
    </dgm:pt>
    <dgm:pt modelId="{82F36106-ABAA-4D57-8A34-8E97D6C4774B}" type="pres">
      <dgm:prSet presAssocID="{95ADA24A-2F40-4FB9-983C-5F170CFCDD16}" presName="txTwo" presStyleLbl="node2" presStyleIdx="1" presStyleCnt="2">
        <dgm:presLayoutVars>
          <dgm:chPref val="3"/>
        </dgm:presLayoutVars>
      </dgm:prSet>
      <dgm:spPr/>
    </dgm:pt>
    <dgm:pt modelId="{CCFD4470-A93F-4980-B6A8-D5B322C0E8BC}" type="pres">
      <dgm:prSet presAssocID="{95ADA24A-2F40-4FB9-983C-5F170CFCDD16}" presName="parTransTwo" presStyleCnt="0"/>
      <dgm:spPr/>
    </dgm:pt>
    <dgm:pt modelId="{11A2AD54-1C74-4C77-9868-30EDCA87250D}" type="pres">
      <dgm:prSet presAssocID="{95ADA24A-2F40-4FB9-983C-5F170CFCDD16}" presName="horzTwo" presStyleCnt="0"/>
      <dgm:spPr/>
    </dgm:pt>
    <dgm:pt modelId="{02271CBF-1CDD-456E-92D9-9AF6D3B6AD73}" type="pres">
      <dgm:prSet presAssocID="{D5A6F210-1EAE-47F5-A184-DF083799908F}" presName="vertThree" presStyleCnt="0"/>
      <dgm:spPr/>
    </dgm:pt>
    <dgm:pt modelId="{B18EF2A5-7971-49FE-8FC8-B4E3AD434ED1}" type="pres">
      <dgm:prSet presAssocID="{D5A6F210-1EAE-47F5-A184-DF083799908F}" presName="txThree" presStyleLbl="node3" presStyleIdx="2" presStyleCnt="3">
        <dgm:presLayoutVars>
          <dgm:chPref val="3"/>
        </dgm:presLayoutVars>
      </dgm:prSet>
      <dgm:spPr/>
    </dgm:pt>
    <dgm:pt modelId="{EB850B5D-7D8A-4C35-8FA0-F848604C302E}" type="pres">
      <dgm:prSet presAssocID="{D5A6F210-1EAE-47F5-A184-DF083799908F}" presName="horzThree" presStyleCnt="0"/>
      <dgm:spPr/>
    </dgm:pt>
  </dgm:ptLst>
  <dgm:cxnLst>
    <dgm:cxn modelId="{60E1D808-F28D-47B7-BF7E-1ED89ECA72CD}" srcId="{F9563D98-1EFD-4E12-A207-9EBC94E4BA11}" destId="{A7F0F45F-E9D6-48C8-8C0E-31D8FDC881BA}" srcOrd="0" destOrd="0" parTransId="{48626D64-D703-4FCF-8D78-BDEFF17267AC}" sibTransId="{FCF28BDF-78E0-49D0-B017-D601EF242AC2}"/>
    <dgm:cxn modelId="{4E37E30B-2A36-4F52-A920-70B2D07A6EF4}" srcId="{ADC54298-3632-48AD-B2DF-7FC4975E9FD8}" destId="{95ADA24A-2F40-4FB9-983C-5F170CFCDD16}" srcOrd="1" destOrd="0" parTransId="{B8CAF7DC-AA6C-4966-A520-FEDF633233BB}" sibTransId="{E0B25C37-548B-4999-BFB9-FD58DA1C94B5}"/>
    <dgm:cxn modelId="{65A39E41-1666-415B-97F3-26948431BC12}" srcId="{ADC54298-3632-48AD-B2DF-7FC4975E9FD8}" destId="{F9563D98-1EFD-4E12-A207-9EBC94E4BA11}" srcOrd="0" destOrd="0" parTransId="{94493D9E-904C-4EE1-9969-FF2AC9E72B59}" sibTransId="{99B2114C-F0C4-431B-95C8-8942795D4762}"/>
    <dgm:cxn modelId="{B9E1A143-4D7B-40D7-A029-1172A1F35B29}" type="presOf" srcId="{557EA561-829F-4EF5-9EE7-D672D4BD7E26}" destId="{ECFC00AA-9FB1-4AB3-ABD2-1E9971817A6A}" srcOrd="0" destOrd="0" presId="urn:microsoft.com/office/officeart/2005/8/layout/hierarchy4"/>
    <dgm:cxn modelId="{A15C7A45-14B6-463F-A2D4-C24C2F9C40E3}" srcId="{557EA561-829F-4EF5-9EE7-D672D4BD7E26}" destId="{ADC54298-3632-48AD-B2DF-7FC4975E9FD8}" srcOrd="0" destOrd="0" parTransId="{0530BE8B-6526-45FE-B613-5368A97E85CE}" sibTransId="{CEC4C796-D0D1-4491-B279-D4C1822417A1}"/>
    <dgm:cxn modelId="{E8948682-21EB-488A-9087-A45829BEAF02}" type="presOf" srcId="{D5A6F210-1EAE-47F5-A184-DF083799908F}" destId="{B18EF2A5-7971-49FE-8FC8-B4E3AD434ED1}" srcOrd="0" destOrd="0" presId="urn:microsoft.com/office/officeart/2005/8/layout/hierarchy4"/>
    <dgm:cxn modelId="{A65CEA87-DFC4-4277-9D30-6A7DBC760CE7}" type="presOf" srcId="{95ADA24A-2F40-4FB9-983C-5F170CFCDD16}" destId="{82F36106-ABAA-4D57-8A34-8E97D6C4774B}" srcOrd="0" destOrd="0" presId="urn:microsoft.com/office/officeart/2005/8/layout/hierarchy4"/>
    <dgm:cxn modelId="{264F5E91-C356-4997-AA2A-FEC9E545B7AE}" type="presOf" srcId="{F9563D98-1EFD-4E12-A207-9EBC94E4BA11}" destId="{24200F2F-2265-4A78-A3A6-F3C53B66ADA0}" srcOrd="0" destOrd="0" presId="urn:microsoft.com/office/officeart/2005/8/layout/hierarchy4"/>
    <dgm:cxn modelId="{78AFDDA9-62E1-42E4-BCD7-362774908DB0}" srcId="{95ADA24A-2F40-4FB9-983C-5F170CFCDD16}" destId="{D5A6F210-1EAE-47F5-A184-DF083799908F}" srcOrd="0" destOrd="0" parTransId="{3BAE40D8-7B2A-441E-BEF6-5F2D5C467DD2}" sibTransId="{D8200422-1C7E-4D8B-B1CB-EB3ED2B9B843}"/>
    <dgm:cxn modelId="{BC3CFAB5-732E-401C-B018-55D66D676E41}" type="presOf" srcId="{ADC54298-3632-48AD-B2DF-7FC4975E9FD8}" destId="{26881B1F-BF66-45FF-8CEE-C26CD00D5630}" srcOrd="0" destOrd="0" presId="urn:microsoft.com/office/officeart/2005/8/layout/hierarchy4"/>
    <dgm:cxn modelId="{DCCE5BDB-2425-482A-960D-54C8E1CF1604}" srcId="{F9563D98-1EFD-4E12-A207-9EBC94E4BA11}" destId="{2B26A896-0A9F-458E-9E74-A9BED4A3F271}" srcOrd="1" destOrd="0" parTransId="{186FEBC3-FA97-4E22-A926-BB237B222781}" sibTransId="{1ACCE1E8-43AE-4EC4-A5E9-3891B9294EC9}"/>
    <dgm:cxn modelId="{EF939DE4-914F-49A3-8C76-0B0320F353EA}" type="presOf" srcId="{A7F0F45F-E9D6-48C8-8C0E-31D8FDC881BA}" destId="{93B02C13-E65E-4C52-A3EB-CB608D021FFC}" srcOrd="0" destOrd="0" presId="urn:microsoft.com/office/officeart/2005/8/layout/hierarchy4"/>
    <dgm:cxn modelId="{6A0270ED-7C70-473E-B45F-62F0B673B180}" type="presOf" srcId="{2B26A896-0A9F-458E-9E74-A9BED4A3F271}" destId="{3C281A0B-8029-470C-AE11-C1A1DB08BAC9}" srcOrd="0" destOrd="0" presId="urn:microsoft.com/office/officeart/2005/8/layout/hierarchy4"/>
    <dgm:cxn modelId="{3F270D1E-83EC-4F02-BDF7-F4892C9FB065}" type="presParOf" srcId="{ECFC00AA-9FB1-4AB3-ABD2-1E9971817A6A}" destId="{1DDC78B9-6795-44A6-BADC-E9F5B20AA336}" srcOrd="0" destOrd="0" presId="urn:microsoft.com/office/officeart/2005/8/layout/hierarchy4"/>
    <dgm:cxn modelId="{431EB262-5A5D-48BA-A759-D0DF220498BE}" type="presParOf" srcId="{1DDC78B9-6795-44A6-BADC-E9F5B20AA336}" destId="{26881B1F-BF66-45FF-8CEE-C26CD00D5630}" srcOrd="0" destOrd="0" presId="urn:microsoft.com/office/officeart/2005/8/layout/hierarchy4"/>
    <dgm:cxn modelId="{98B99E84-DEE9-4D1F-A900-9AE909BA5CF8}" type="presParOf" srcId="{1DDC78B9-6795-44A6-BADC-E9F5B20AA336}" destId="{82C07627-1650-4544-B1B6-D85AAA633990}" srcOrd="1" destOrd="0" presId="urn:microsoft.com/office/officeart/2005/8/layout/hierarchy4"/>
    <dgm:cxn modelId="{A0E8EB6B-7DA4-4F69-BD9B-C327B5A55698}" type="presParOf" srcId="{1DDC78B9-6795-44A6-BADC-E9F5B20AA336}" destId="{F322405B-DA22-49FB-97D9-00C78F59E166}" srcOrd="2" destOrd="0" presId="urn:microsoft.com/office/officeart/2005/8/layout/hierarchy4"/>
    <dgm:cxn modelId="{740D84E9-4CA0-4908-BDFA-A0AD87E83000}" type="presParOf" srcId="{F322405B-DA22-49FB-97D9-00C78F59E166}" destId="{ACA65353-2711-4A2C-ABF6-2F7416591D81}" srcOrd="0" destOrd="0" presId="urn:microsoft.com/office/officeart/2005/8/layout/hierarchy4"/>
    <dgm:cxn modelId="{E066C712-1C84-4505-9615-A6F8E6A3D0A0}" type="presParOf" srcId="{ACA65353-2711-4A2C-ABF6-2F7416591D81}" destId="{24200F2F-2265-4A78-A3A6-F3C53B66ADA0}" srcOrd="0" destOrd="0" presId="urn:microsoft.com/office/officeart/2005/8/layout/hierarchy4"/>
    <dgm:cxn modelId="{3AC0E3E9-89FA-4111-864C-4AFF343BBE82}" type="presParOf" srcId="{ACA65353-2711-4A2C-ABF6-2F7416591D81}" destId="{AAF01CBD-3AAB-40C3-ACF3-788B0DADA88C}" srcOrd="1" destOrd="0" presId="urn:microsoft.com/office/officeart/2005/8/layout/hierarchy4"/>
    <dgm:cxn modelId="{F88084AF-3863-446B-991A-509C1CCBB111}" type="presParOf" srcId="{ACA65353-2711-4A2C-ABF6-2F7416591D81}" destId="{3A2C3847-FD57-4C15-A05C-7DB9EC63FAFB}" srcOrd="2" destOrd="0" presId="urn:microsoft.com/office/officeart/2005/8/layout/hierarchy4"/>
    <dgm:cxn modelId="{614A26A1-C774-4FC7-95CC-4308940A5289}" type="presParOf" srcId="{3A2C3847-FD57-4C15-A05C-7DB9EC63FAFB}" destId="{25A24D6D-E32C-480A-8D8F-8E79D11E299E}" srcOrd="0" destOrd="0" presId="urn:microsoft.com/office/officeart/2005/8/layout/hierarchy4"/>
    <dgm:cxn modelId="{CDA1C37F-59E3-490E-9663-9B7D2504A786}" type="presParOf" srcId="{25A24D6D-E32C-480A-8D8F-8E79D11E299E}" destId="{93B02C13-E65E-4C52-A3EB-CB608D021FFC}" srcOrd="0" destOrd="0" presId="urn:microsoft.com/office/officeart/2005/8/layout/hierarchy4"/>
    <dgm:cxn modelId="{D1FA7DC2-99D5-40E0-9C72-4951F66C2CA3}" type="presParOf" srcId="{25A24D6D-E32C-480A-8D8F-8E79D11E299E}" destId="{8E8ED0A5-584C-45E1-8B70-AD62950F8949}" srcOrd="1" destOrd="0" presId="urn:microsoft.com/office/officeart/2005/8/layout/hierarchy4"/>
    <dgm:cxn modelId="{E3026633-D5AA-43F0-82FC-2BC337973A39}" type="presParOf" srcId="{3A2C3847-FD57-4C15-A05C-7DB9EC63FAFB}" destId="{CE2DFFEC-3E6A-47DF-9AA7-E606B8BB184E}" srcOrd="1" destOrd="0" presId="urn:microsoft.com/office/officeart/2005/8/layout/hierarchy4"/>
    <dgm:cxn modelId="{738586B1-08CC-44A0-AC6C-3E120CF7CDAB}" type="presParOf" srcId="{3A2C3847-FD57-4C15-A05C-7DB9EC63FAFB}" destId="{1C83129A-7B27-4404-90DE-C3E9ABD7C605}" srcOrd="2" destOrd="0" presId="urn:microsoft.com/office/officeart/2005/8/layout/hierarchy4"/>
    <dgm:cxn modelId="{B8EE4EEB-9629-4EC3-8F03-3D3A46C9E6D7}" type="presParOf" srcId="{1C83129A-7B27-4404-90DE-C3E9ABD7C605}" destId="{3C281A0B-8029-470C-AE11-C1A1DB08BAC9}" srcOrd="0" destOrd="0" presId="urn:microsoft.com/office/officeart/2005/8/layout/hierarchy4"/>
    <dgm:cxn modelId="{DBB0A10E-34BF-45F6-9960-F202A3770F45}" type="presParOf" srcId="{1C83129A-7B27-4404-90DE-C3E9ABD7C605}" destId="{8715CA80-6DF8-4A1F-9B94-4279C413635B}" srcOrd="1" destOrd="0" presId="urn:microsoft.com/office/officeart/2005/8/layout/hierarchy4"/>
    <dgm:cxn modelId="{BA3F5B6C-8645-4D96-8B14-DE2197E03846}" type="presParOf" srcId="{F322405B-DA22-49FB-97D9-00C78F59E166}" destId="{DD7C90AD-1F46-4DA8-A2DC-92D88942E5BC}" srcOrd="1" destOrd="0" presId="urn:microsoft.com/office/officeart/2005/8/layout/hierarchy4"/>
    <dgm:cxn modelId="{4DAFA944-107A-4CAB-85B7-81212421DD17}" type="presParOf" srcId="{F322405B-DA22-49FB-97D9-00C78F59E166}" destId="{32D2ACCC-0EA9-4018-B0DF-52DAE1742EED}" srcOrd="2" destOrd="0" presId="urn:microsoft.com/office/officeart/2005/8/layout/hierarchy4"/>
    <dgm:cxn modelId="{5E6219E9-D18B-447B-9875-31E0A30C2E56}" type="presParOf" srcId="{32D2ACCC-0EA9-4018-B0DF-52DAE1742EED}" destId="{82F36106-ABAA-4D57-8A34-8E97D6C4774B}" srcOrd="0" destOrd="0" presId="urn:microsoft.com/office/officeart/2005/8/layout/hierarchy4"/>
    <dgm:cxn modelId="{66A41544-19A2-47EC-A075-4389C88AA6A1}" type="presParOf" srcId="{32D2ACCC-0EA9-4018-B0DF-52DAE1742EED}" destId="{CCFD4470-A93F-4980-B6A8-D5B322C0E8BC}" srcOrd="1" destOrd="0" presId="urn:microsoft.com/office/officeart/2005/8/layout/hierarchy4"/>
    <dgm:cxn modelId="{FCCF33F8-278F-4F8E-8F01-910E1EAE42F8}" type="presParOf" srcId="{32D2ACCC-0EA9-4018-B0DF-52DAE1742EED}" destId="{11A2AD54-1C74-4C77-9868-30EDCA87250D}" srcOrd="2" destOrd="0" presId="urn:microsoft.com/office/officeart/2005/8/layout/hierarchy4"/>
    <dgm:cxn modelId="{C61E9808-BDCB-4255-BDAC-FC0BC1A7172E}" type="presParOf" srcId="{11A2AD54-1C74-4C77-9868-30EDCA87250D}" destId="{02271CBF-1CDD-456E-92D9-9AF6D3B6AD73}" srcOrd="0" destOrd="0" presId="urn:microsoft.com/office/officeart/2005/8/layout/hierarchy4"/>
    <dgm:cxn modelId="{07259989-AB65-4AE8-BF78-45667860F63F}" type="presParOf" srcId="{02271CBF-1CDD-456E-92D9-9AF6D3B6AD73}" destId="{B18EF2A5-7971-49FE-8FC8-B4E3AD434ED1}" srcOrd="0" destOrd="0" presId="urn:microsoft.com/office/officeart/2005/8/layout/hierarchy4"/>
    <dgm:cxn modelId="{FE0D6C71-A957-4618-9EE2-7178F5C8E114}" type="presParOf" srcId="{02271CBF-1CDD-456E-92D9-9AF6D3B6AD73}" destId="{EB850B5D-7D8A-4C35-8FA0-F848604C302E}"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881B1F-BF66-45FF-8CEE-C26CD00D5630}">
      <dsp:nvSpPr>
        <dsp:cNvPr id="0" name=""/>
        <dsp:cNvSpPr/>
      </dsp:nvSpPr>
      <dsp:spPr>
        <a:xfrm>
          <a:off x="612" y="1450"/>
          <a:ext cx="5339124"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3GPP RAN5 Defined Tests</a:t>
          </a:r>
        </a:p>
      </dsp:txBody>
      <dsp:txXfrm>
        <a:off x="33562" y="34400"/>
        <a:ext cx="5273224" cy="1059106"/>
      </dsp:txXfrm>
    </dsp:sp>
    <dsp:sp modelId="{24200F2F-2265-4A78-A3A6-F3C53B66ADA0}">
      <dsp:nvSpPr>
        <dsp:cNvPr id="0" name=""/>
        <dsp:cNvSpPr/>
      </dsp:nvSpPr>
      <dsp:spPr>
        <a:xfrm>
          <a:off x="612" y="1220788"/>
          <a:ext cx="3487681"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Extracted OEM PICS Compliance</a:t>
          </a:r>
        </a:p>
        <a:p>
          <a:pPr marL="0" lvl="0" indent="0" algn="ctr" defTabSz="711200">
            <a:lnSpc>
              <a:spcPct val="90000"/>
            </a:lnSpc>
            <a:spcBef>
              <a:spcPct val="0"/>
            </a:spcBef>
            <a:spcAft>
              <a:spcPct val="35000"/>
            </a:spcAft>
            <a:buNone/>
          </a:pPr>
          <a:r>
            <a:rPr lang="en-US" sz="1600" kern="1200" dirty="0"/>
            <a:t>TS 38.508-2</a:t>
          </a:r>
        </a:p>
      </dsp:txBody>
      <dsp:txXfrm>
        <a:off x="33562" y="1253738"/>
        <a:ext cx="3421781" cy="1059106"/>
      </dsp:txXfrm>
    </dsp:sp>
    <dsp:sp modelId="{93B02C13-E65E-4C52-A3EB-CB608D021FFC}">
      <dsp:nvSpPr>
        <dsp:cNvPr id="0" name=""/>
        <dsp:cNvSpPr/>
      </dsp:nvSpPr>
      <dsp:spPr>
        <a:xfrm>
          <a:off x="612" y="2440127"/>
          <a:ext cx="1707973"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38.523-2</a:t>
          </a:r>
        </a:p>
        <a:p>
          <a:pPr marL="0" lvl="0" indent="0" algn="ctr" defTabSz="711200">
            <a:lnSpc>
              <a:spcPct val="90000"/>
            </a:lnSpc>
            <a:spcBef>
              <a:spcPct val="0"/>
            </a:spcBef>
            <a:spcAft>
              <a:spcPct val="35000"/>
            </a:spcAft>
            <a:buNone/>
          </a:pPr>
          <a:r>
            <a:rPr lang="en-US" sz="1600" kern="1200" dirty="0"/>
            <a:t>Protocol</a:t>
          </a:r>
        </a:p>
      </dsp:txBody>
      <dsp:txXfrm>
        <a:off x="33562" y="2473077"/>
        <a:ext cx="1642073" cy="1059106"/>
      </dsp:txXfrm>
    </dsp:sp>
    <dsp:sp modelId="{3C281A0B-8029-470C-AE11-C1A1DB08BAC9}">
      <dsp:nvSpPr>
        <dsp:cNvPr id="0" name=""/>
        <dsp:cNvSpPr/>
      </dsp:nvSpPr>
      <dsp:spPr>
        <a:xfrm>
          <a:off x="1780320" y="2440127"/>
          <a:ext cx="1707973" cy="1125006"/>
        </a:xfrm>
        <a:prstGeom prst="roundRect">
          <a:avLst>
            <a:gd name="adj" fmla="val 10000"/>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38.522</a:t>
          </a:r>
        </a:p>
        <a:p>
          <a:pPr marL="0" lvl="0" indent="0" algn="ctr" defTabSz="711200">
            <a:lnSpc>
              <a:spcPct val="90000"/>
            </a:lnSpc>
            <a:spcBef>
              <a:spcPct val="0"/>
            </a:spcBef>
            <a:spcAft>
              <a:spcPct val="35000"/>
            </a:spcAft>
            <a:buNone/>
          </a:pPr>
          <a:r>
            <a:rPr lang="en-US" sz="1600" kern="1200" dirty="0" err="1"/>
            <a:t>RF+Perf</a:t>
          </a:r>
          <a:r>
            <a:rPr lang="en-US" sz="1600" kern="1200" dirty="0"/>
            <a:t> (RRM, </a:t>
          </a:r>
          <a:r>
            <a:rPr lang="en-US" sz="1600" kern="1200" dirty="0" err="1"/>
            <a:t>Demod</a:t>
          </a:r>
          <a:r>
            <a:rPr lang="en-US" sz="1600" kern="1200" dirty="0"/>
            <a:t>)</a:t>
          </a:r>
        </a:p>
      </dsp:txBody>
      <dsp:txXfrm>
        <a:off x="1813270" y="2473077"/>
        <a:ext cx="1642073" cy="1059106"/>
      </dsp:txXfrm>
    </dsp:sp>
    <dsp:sp modelId="{82F36106-ABAA-4D57-8A34-8E97D6C4774B}">
      <dsp:nvSpPr>
        <dsp:cNvPr id="0" name=""/>
        <dsp:cNvSpPr/>
      </dsp:nvSpPr>
      <dsp:spPr>
        <a:xfrm>
          <a:off x="3631763" y="1220788"/>
          <a:ext cx="1707973"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OEM Augments Band, CA and other Information</a:t>
          </a:r>
        </a:p>
      </dsp:txBody>
      <dsp:txXfrm>
        <a:off x="3664713" y="1253738"/>
        <a:ext cx="1642073" cy="1059106"/>
      </dsp:txXfrm>
    </dsp:sp>
    <dsp:sp modelId="{B18EF2A5-7971-49FE-8FC8-B4E3AD434ED1}">
      <dsp:nvSpPr>
        <dsp:cNvPr id="0" name=""/>
        <dsp:cNvSpPr/>
      </dsp:nvSpPr>
      <dsp:spPr>
        <a:xfrm>
          <a:off x="3631763" y="2440127"/>
          <a:ext cx="1707973" cy="1125006"/>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TS 34.229-2</a:t>
          </a:r>
        </a:p>
        <a:p>
          <a:pPr marL="0" lvl="0" indent="0" algn="ctr" defTabSz="711200">
            <a:lnSpc>
              <a:spcPct val="90000"/>
            </a:lnSpc>
            <a:spcBef>
              <a:spcPct val="0"/>
            </a:spcBef>
            <a:spcAft>
              <a:spcPct val="35000"/>
            </a:spcAft>
            <a:buNone/>
          </a:pPr>
          <a:r>
            <a:rPr lang="en-US" sz="1600" kern="1200" dirty="0"/>
            <a:t>IMS (5G, 4G)</a:t>
          </a:r>
        </a:p>
      </dsp:txBody>
      <dsp:txXfrm>
        <a:off x="3664713" y="2473077"/>
        <a:ext cx="1642073" cy="105910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5/12/2023</a:t>
            </a:fld>
            <a:endParaRPr lang="en-US" dirty="0"/>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dirty="0"/>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12.05.2023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2553303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55311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1695582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5</a:t>
            </a:fld>
            <a:endParaRPr lang="zh-CN" altLang="en-US"/>
          </a:p>
        </p:txBody>
      </p:sp>
    </p:spTree>
    <p:extLst>
      <p:ext uri="{BB962C8B-B14F-4D97-AF65-F5344CB8AC3E}">
        <p14:creationId xmlns:p14="http://schemas.microsoft.com/office/powerpoint/2010/main" val="1875499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6</a:t>
            </a:fld>
            <a:endParaRPr lang="zh-CN" altLang="en-US"/>
          </a:p>
        </p:txBody>
      </p:sp>
    </p:spTree>
    <p:extLst>
      <p:ext uri="{BB962C8B-B14F-4D97-AF65-F5344CB8AC3E}">
        <p14:creationId xmlns:p14="http://schemas.microsoft.com/office/powerpoint/2010/main" val="11409878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7</a:t>
            </a:fld>
            <a:endParaRPr lang="zh-CN" altLang="en-US"/>
          </a:p>
        </p:txBody>
      </p:sp>
    </p:spTree>
    <p:extLst>
      <p:ext uri="{BB962C8B-B14F-4D97-AF65-F5344CB8AC3E}">
        <p14:creationId xmlns:p14="http://schemas.microsoft.com/office/powerpoint/2010/main" val="1528078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pPr>
            <a:r>
              <a:rPr lang="en-US"/>
              <a:t>Qualcomm Proprietary and Confidential</a:t>
            </a:r>
          </a:p>
        </p:txBody>
      </p:sp>
    </p:spTree>
    <p:extLst>
      <p:ext uri="{BB962C8B-B14F-4D97-AF65-F5344CB8AC3E}">
        <p14:creationId xmlns:p14="http://schemas.microsoft.com/office/powerpoint/2010/main" val="3227749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442217"/>
            <a:ext cx="9144000" cy="2067746"/>
          </a:xfrm>
        </p:spPr>
        <p:txBody>
          <a:bodyPr anchor="b"/>
          <a:lstStyle>
            <a:lvl1pPr algn="ctr">
              <a:defRPr sz="7998"/>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4001" y="3602037"/>
            <a:ext cx="9144000" cy="1655763"/>
          </a:xfrm>
        </p:spPr>
        <p:txBody>
          <a:bodyPr/>
          <a:lstStyle>
            <a:lvl1pPr marL="0" indent="0" algn="ctr">
              <a:buNone/>
              <a:defRPr sz="3199"/>
            </a:lvl1pPr>
            <a:lvl2pPr marL="609478" indent="0" algn="ctr">
              <a:buNone/>
              <a:defRPr sz="2699"/>
            </a:lvl2pPr>
            <a:lvl3pPr marL="1218956" indent="0" algn="ctr">
              <a:buNone/>
              <a:defRPr sz="2400"/>
            </a:lvl3pPr>
            <a:lvl4pPr marL="1828434" indent="0" algn="ctr">
              <a:buNone/>
              <a:defRPr sz="2100"/>
            </a:lvl4pPr>
            <a:lvl5pPr marL="2437912" indent="0" algn="ctr">
              <a:buNone/>
              <a:defRPr sz="2100"/>
            </a:lvl5pPr>
            <a:lvl6pPr marL="3047390" indent="0" algn="ctr">
              <a:buNone/>
              <a:defRPr sz="2100"/>
            </a:lvl6pPr>
            <a:lvl7pPr marL="3656868" indent="0" algn="ctr">
              <a:buNone/>
              <a:defRPr sz="2100"/>
            </a:lvl7pPr>
            <a:lvl8pPr marL="4266347" indent="0" algn="ctr">
              <a:buNone/>
              <a:defRPr sz="2100"/>
            </a:lvl8pPr>
            <a:lvl9pPr marL="4875825"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5/12/2023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54549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5/12/2023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300716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61" Type="http://schemas.openxmlformats.org/officeDocument/2006/relationships/slideLayout" Target="../slideLayouts/slideLayout61.xml"/><Relationship Id="rId82"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 id="2147483834" r:id="rId84"/>
    <p:sldLayoutId id="2147483835" r:id="rId8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5.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3.xml"/><Relationship Id="rId7" Type="http://schemas.openxmlformats.org/officeDocument/2006/relationships/diagramColors" Target="../diagrams/colors1.xml"/><Relationship Id="rId2" Type="http://schemas.openxmlformats.org/officeDocument/2006/relationships/slideLayout" Target="../slideLayouts/slideLayout85.xml"/><Relationship Id="rId1" Type="http://schemas.openxmlformats.org/officeDocument/2006/relationships/tags" Target="../tags/tag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5.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5.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5.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418231" y="2333404"/>
            <a:ext cx="11355537" cy="1493742"/>
          </a:xfrm>
        </p:spPr>
        <p:txBody>
          <a:bodyPr anchor="ctr"/>
          <a:lstStyle/>
          <a:p>
            <a:pPr>
              <a:lnSpc>
                <a:spcPts val="6279"/>
              </a:lnSpc>
              <a:defRPr/>
            </a:pPr>
            <a:r>
              <a:rPr lang="en-US" altLang="zh-CN" sz="2799" b="1" dirty="0">
                <a:latin typeface="+mn-lt"/>
              </a:rPr>
              <a:t>Discussion – Software Implementation of NR Applicability Specifications</a:t>
            </a:r>
          </a:p>
        </p:txBody>
      </p:sp>
      <p:sp>
        <p:nvSpPr>
          <p:cNvPr id="4098" name="副标题 2"/>
          <p:cNvSpPr>
            <a:spLocks noGrp="1" noChangeArrowheads="1"/>
          </p:cNvSpPr>
          <p:nvPr>
            <p:ph type="subTitle" idx="1"/>
          </p:nvPr>
        </p:nvSpPr>
        <p:spPr>
          <a:xfrm>
            <a:off x="197423" y="4291232"/>
            <a:ext cx="11700342" cy="1524282"/>
          </a:xfrm>
        </p:spPr>
        <p:txBody>
          <a:bodyPr/>
          <a:lstStyle/>
          <a:p>
            <a:pPr eaLnBrk="1" hangingPunct="1">
              <a:lnSpc>
                <a:spcPct val="150000"/>
              </a:lnSpc>
            </a:pPr>
            <a:r>
              <a:rPr lang="en-US" altLang="zh-CN" sz="2799" dirty="0"/>
              <a:t>Qualcomm</a:t>
            </a:r>
          </a:p>
        </p:txBody>
      </p:sp>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7423" y="88880"/>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TSG-RAN5 Meeting #</a:t>
            </a:r>
            <a:r>
              <a:rPr lang="en-US" altLang="en-GB" sz="2400" b="1" dirty="0"/>
              <a:t>99</a:t>
            </a:r>
            <a:r>
              <a:rPr lang="en-US" sz="2400" kern="0" dirty="0"/>
              <a:t> 						      </a:t>
            </a:r>
            <a:r>
              <a:rPr lang="en-US" altLang="zh-CN" sz="2400" dirty="0"/>
              <a:t>R5-233200</a:t>
            </a:r>
          </a:p>
          <a:p>
            <a:pPr>
              <a:lnSpc>
                <a:spcPct val="100000"/>
              </a:lnSpc>
              <a:defRPr/>
            </a:pPr>
            <a:r>
              <a:rPr lang="en-US" sz="2400" b="1" dirty="0">
                <a:sym typeface="+mn-ea"/>
              </a:rPr>
              <a:t>Incheon</a:t>
            </a:r>
            <a:r>
              <a:rPr sz="2400" b="1" dirty="0">
                <a:sym typeface="+mn-ea"/>
              </a:rPr>
              <a:t>, </a:t>
            </a:r>
            <a:r>
              <a:rPr lang="en-US" sz="2400" b="1" dirty="0">
                <a:sym typeface="+mn-ea"/>
              </a:rPr>
              <a:t>South Korea</a:t>
            </a:r>
            <a:r>
              <a:rPr sz="2400" b="1" dirty="0">
                <a:sym typeface="+mn-ea"/>
              </a:rPr>
              <a:t>, </a:t>
            </a:r>
            <a:r>
              <a:rPr lang="en-US" sz="2400" b="1" dirty="0">
                <a:sym typeface="+mn-ea"/>
              </a:rPr>
              <a:t>May 22-26th</a:t>
            </a:r>
            <a:r>
              <a:rPr sz="2400" b="1" dirty="0">
                <a:sym typeface="+mn-ea"/>
              </a:rPr>
              <a:t>, 2023</a:t>
            </a:r>
            <a:endParaRPr lang="en-US" altLang="en-GB" sz="2400" b="1"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Background </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861772"/>
            <a:ext cx="11894399" cy="6551794"/>
          </a:xfrm>
          <a:prstGeom prst="rect">
            <a:avLst/>
          </a:prstGeom>
          <a:noFill/>
        </p:spPr>
        <p:txBody>
          <a:bodyPr wrap="square" rtlCol="0" anchor="t">
            <a:spAutoFit/>
          </a:bodyPr>
          <a:lstStyle/>
          <a:p>
            <a:pPr algn="just">
              <a:lnSpc>
                <a:spcPts val="3499"/>
              </a:lnSpc>
              <a:buFont typeface="Arial" panose="020B0604020202020204" pitchFamily="34" charset="0"/>
              <a:buChar char="•"/>
            </a:pPr>
            <a:r>
              <a:rPr lang="en-US" altLang="zh-CN" sz="1800" dirty="0">
                <a:sym typeface="+mn-ea"/>
              </a:rPr>
              <a:t>3GPP Test Case Selection </a:t>
            </a:r>
            <a:r>
              <a:rPr lang="en-US" altLang="zh-CN" dirty="0">
                <a:sym typeface="+mn-ea"/>
              </a:rPr>
              <a:t>is a tedious process, due to complex nature of NR device options (NSA, SA, Verticals </a:t>
            </a:r>
            <a:r>
              <a:rPr lang="en-US" altLang="zh-CN" dirty="0" err="1">
                <a:sym typeface="+mn-ea"/>
              </a:rPr>
              <a:t>etc</a:t>
            </a:r>
            <a:r>
              <a:rPr lang="en-US" altLang="zh-CN" dirty="0">
                <a:sym typeface="+mn-ea"/>
              </a:rPr>
              <a:t>) and related UE capabilities. There is no uniform process to derive applicable tests in certification industry.</a:t>
            </a:r>
          </a:p>
          <a:p>
            <a:pPr algn="just">
              <a:lnSpc>
                <a:spcPts val="3499"/>
              </a:lnSpc>
              <a:buFont typeface="Arial" panose="020B0604020202020204" pitchFamily="34" charset="0"/>
              <a:buChar char="•"/>
            </a:pPr>
            <a:endParaRPr lang="en-US" altLang="zh-CN" dirty="0">
              <a:sym typeface="+mn-ea"/>
            </a:endParaRPr>
          </a:p>
          <a:p>
            <a:pPr>
              <a:lnSpc>
                <a:spcPts val="3499"/>
              </a:lnSpc>
              <a:spcBef>
                <a:spcPts val="300"/>
              </a:spcBef>
              <a:buFont typeface="Arial" panose="020B0604020202020204" pitchFamily="34" charset="0"/>
              <a:buChar char="•"/>
            </a:pPr>
            <a:r>
              <a:rPr lang="en-US" altLang="zh-CN" sz="1800" dirty="0">
                <a:sym typeface="+mn-ea"/>
              </a:rPr>
              <a:t>RAN5 Signaling Specifications are translated to TTCN code for further SW implementation of test suites, applicability and test environment by Test Equipment Vendors. This provides consistency and reliability in test ecosystem.</a:t>
            </a:r>
          </a:p>
          <a:p>
            <a:pPr>
              <a:lnSpc>
                <a:spcPts val="3499"/>
              </a:lnSpc>
              <a:spcBef>
                <a:spcPts val="300"/>
              </a:spcBef>
              <a:buFont typeface="Arial" panose="020B0604020202020204" pitchFamily="34" charset="0"/>
              <a:buChar char="•"/>
            </a:pPr>
            <a:endParaRPr lang="en-US" altLang="zh-CN" sz="1800" dirty="0">
              <a:sym typeface="+mn-ea"/>
            </a:endParaRPr>
          </a:p>
          <a:p>
            <a:pPr>
              <a:lnSpc>
                <a:spcPts val="3499"/>
              </a:lnSpc>
              <a:spcBef>
                <a:spcPts val="300"/>
              </a:spcBef>
              <a:buFont typeface="Arial" panose="020B0604020202020204" pitchFamily="34" charset="0"/>
              <a:buChar char="•"/>
            </a:pPr>
            <a:r>
              <a:rPr lang="en-US" altLang="zh-CN" sz="1800" dirty="0">
                <a:sym typeface="+mn-ea"/>
              </a:rPr>
              <a:t>RAN5 Performance specifications, by their innate nature, are left to be implemented by Test Equipment Vendors. There are no RAN5 “checks” on implementation.</a:t>
            </a:r>
          </a:p>
          <a:p>
            <a:pPr>
              <a:lnSpc>
                <a:spcPts val="3499"/>
              </a:lnSpc>
              <a:spcBef>
                <a:spcPts val="300"/>
              </a:spcBef>
              <a:buFont typeface="Arial" panose="020B0604020202020204" pitchFamily="34" charset="0"/>
              <a:buChar char="•"/>
            </a:pPr>
            <a:endParaRPr lang="en-US" altLang="zh-CN" dirty="0">
              <a:sym typeface="+mn-ea"/>
            </a:endParaRPr>
          </a:p>
          <a:p>
            <a:pPr>
              <a:lnSpc>
                <a:spcPts val="3499"/>
              </a:lnSpc>
              <a:spcBef>
                <a:spcPts val="300"/>
              </a:spcBef>
              <a:buFont typeface="Arial" panose="020B0604020202020204" pitchFamily="34" charset="0"/>
              <a:buChar char="•"/>
            </a:pPr>
            <a:r>
              <a:rPr lang="en-US" altLang="zh-CN" sz="1800" dirty="0">
                <a:sym typeface="+mn-ea"/>
              </a:rPr>
              <a:t>RAN5 has capability to provide partial or full SW  implementation of applicable specifications.</a:t>
            </a:r>
          </a:p>
          <a:p>
            <a:pPr algn="just">
              <a:lnSpc>
                <a:spcPts val="3499"/>
              </a:lnSpc>
              <a:buFont typeface="Arial" panose="020B0604020202020204" pitchFamily="34" charset="0"/>
              <a:buChar char="•"/>
            </a:pPr>
            <a:endParaRPr lang="en-US" altLang="zh-CN" dirty="0">
              <a:sym typeface="+mn-ea"/>
            </a:endParaRPr>
          </a:p>
          <a:p>
            <a:pPr algn="just">
              <a:lnSpc>
                <a:spcPts val="3499"/>
              </a:lnSpc>
              <a:buFont typeface="Arial" panose="020B0604020202020204" pitchFamily="34" charset="0"/>
              <a:buChar char="•"/>
            </a:pPr>
            <a:endParaRPr lang="en-US" altLang="zh-CN" sz="18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Tree>
    <p:custDataLst>
      <p:tags r:id="rId1"/>
    </p:custDataLst>
    <p:extLst>
      <p:ext uri="{BB962C8B-B14F-4D97-AF65-F5344CB8AC3E}">
        <p14:creationId xmlns:p14="http://schemas.microsoft.com/office/powerpoint/2010/main" val="2628073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Background – Overall Industry value</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931805"/>
            <a:ext cx="10263137" cy="973343"/>
          </a:xfrm>
          <a:prstGeom prst="rect">
            <a:avLst/>
          </a:prstGeom>
          <a:noFill/>
        </p:spPr>
        <p:txBody>
          <a:bodyPr wrap="square" rtlCol="0" anchor="t">
            <a:spAutoFit/>
          </a:bodyPr>
          <a:lstStyle/>
          <a:p>
            <a:pPr lvl="1">
              <a:lnSpc>
                <a:spcPts val="3499"/>
              </a:lnSpc>
              <a:spcBef>
                <a:spcPts val="300"/>
              </a:spcBef>
            </a:pPr>
            <a:endParaRPr lang="en-US" altLang="zh-CN" sz="20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3" name="TextBox 2">
            <a:extLst>
              <a:ext uri="{FF2B5EF4-FFF2-40B4-BE49-F238E27FC236}">
                <a16:creationId xmlns:a16="http://schemas.microsoft.com/office/drawing/2014/main" id="{3CC45F1B-22FC-2B77-B1B4-32BB5AF5C28B}"/>
              </a:ext>
            </a:extLst>
          </p:cNvPr>
          <p:cNvSpPr txBox="1"/>
          <p:nvPr/>
        </p:nvSpPr>
        <p:spPr>
          <a:xfrm>
            <a:off x="494344" y="5335328"/>
            <a:ext cx="10820534" cy="1181734"/>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3GPP Test Selection can be Automated per device capability providing uniformity across Industry</a:t>
            </a:r>
          </a:p>
          <a:p>
            <a:pPr marL="285750" indent="-285750" algn="l">
              <a:lnSpc>
                <a:spcPct val="96000"/>
              </a:lnSpc>
              <a:buFont typeface="Arial" panose="020B0604020202020204" pitchFamily="34" charset="0"/>
              <a:buChar char="•"/>
            </a:pPr>
            <a:endParaRPr lang="en-US" sz="16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r>
              <a:rPr lang="en-US" altLang="zh-CN" sz="1600" dirty="0">
                <a:sym typeface="+mn-ea"/>
              </a:rPr>
              <a:t>RAN5 Applicability and PICS definition Specifications are already in pseudo-code format, easily implementable in software </a:t>
            </a:r>
            <a:r>
              <a:rPr lang="en-US" altLang="zh-CN" sz="1600" dirty="0" err="1">
                <a:sym typeface="+mn-ea"/>
              </a:rPr>
              <a:t>i.e</a:t>
            </a:r>
            <a:r>
              <a:rPr lang="en-US" altLang="zh-CN" sz="1600" dirty="0">
                <a:sym typeface="+mn-ea"/>
              </a:rPr>
              <a:t> based on given input of PICS data, output the applicable tests.</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graphicFrame>
        <p:nvGraphicFramePr>
          <p:cNvPr id="4" name="Diagram 3">
            <a:extLst>
              <a:ext uri="{FF2B5EF4-FFF2-40B4-BE49-F238E27FC236}">
                <a16:creationId xmlns:a16="http://schemas.microsoft.com/office/drawing/2014/main" id="{D121BB3C-3A4C-E6DF-580C-510C3A209AEA}"/>
              </a:ext>
            </a:extLst>
          </p:cNvPr>
          <p:cNvGraphicFramePr/>
          <p:nvPr>
            <p:extLst>
              <p:ext uri="{D42A27DB-BD31-4B8C-83A1-F6EECF244321}">
                <p14:modId xmlns:p14="http://schemas.microsoft.com/office/powerpoint/2010/main" val="4180996211"/>
              </p:ext>
            </p:extLst>
          </p:nvPr>
        </p:nvGraphicFramePr>
        <p:xfrm>
          <a:off x="216467" y="1223361"/>
          <a:ext cx="5340350" cy="35665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Arrow: Right 4">
            <a:extLst>
              <a:ext uri="{FF2B5EF4-FFF2-40B4-BE49-F238E27FC236}">
                <a16:creationId xmlns:a16="http://schemas.microsoft.com/office/drawing/2014/main" id="{8F7D7897-0B6B-830D-92BA-C898C00F5302}"/>
              </a:ext>
            </a:extLst>
          </p:cNvPr>
          <p:cNvSpPr/>
          <p:nvPr/>
        </p:nvSpPr>
        <p:spPr>
          <a:xfrm>
            <a:off x="5734733" y="2843522"/>
            <a:ext cx="1039185" cy="48070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Double Bracket 6">
            <a:extLst>
              <a:ext uri="{FF2B5EF4-FFF2-40B4-BE49-F238E27FC236}">
                <a16:creationId xmlns:a16="http://schemas.microsoft.com/office/drawing/2014/main" id="{2C731333-7EEB-821C-18F8-2B46175B136F}"/>
              </a:ext>
            </a:extLst>
          </p:cNvPr>
          <p:cNvSpPr/>
          <p:nvPr/>
        </p:nvSpPr>
        <p:spPr>
          <a:xfrm>
            <a:off x="6837457" y="1471776"/>
            <a:ext cx="1614502" cy="3331855"/>
          </a:xfrm>
          <a:prstGeom prst="bracketPair">
            <a:avLst/>
          </a:prstGeom>
          <a:solidFill>
            <a:srgbClr val="92D05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Output = </a:t>
            </a:r>
            <a:r>
              <a:rPr lang="en-US" b="1" dirty="0"/>
              <a:t>No. of Applicable Tests </a:t>
            </a:r>
            <a:r>
              <a:rPr lang="en-US" dirty="0"/>
              <a:t>per Device Capability</a:t>
            </a:r>
          </a:p>
          <a:p>
            <a:pPr algn="ctr"/>
            <a:r>
              <a:rPr lang="en-US" dirty="0"/>
              <a:t>(All Automated in RAN5)</a:t>
            </a:r>
          </a:p>
        </p:txBody>
      </p:sp>
      <p:sp>
        <p:nvSpPr>
          <p:cNvPr id="8" name="Double Bracket 7">
            <a:extLst>
              <a:ext uri="{FF2B5EF4-FFF2-40B4-BE49-F238E27FC236}">
                <a16:creationId xmlns:a16="http://schemas.microsoft.com/office/drawing/2014/main" id="{C755465A-A467-D077-C38E-D1BA4A550BB1}"/>
              </a:ext>
            </a:extLst>
          </p:cNvPr>
          <p:cNvSpPr/>
          <p:nvPr/>
        </p:nvSpPr>
        <p:spPr>
          <a:xfrm>
            <a:off x="8548395" y="1769464"/>
            <a:ext cx="1388522" cy="2872899"/>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Execution Rules (Cert Industry Logic)</a:t>
            </a:r>
          </a:p>
        </p:txBody>
      </p:sp>
      <p:sp>
        <p:nvSpPr>
          <p:cNvPr id="6" name="Double Bracket 5">
            <a:extLst>
              <a:ext uri="{FF2B5EF4-FFF2-40B4-BE49-F238E27FC236}">
                <a16:creationId xmlns:a16="http://schemas.microsoft.com/office/drawing/2014/main" id="{7C0CBDB0-DD40-BD5E-6867-9031F9D0EF08}"/>
              </a:ext>
            </a:extLst>
          </p:cNvPr>
          <p:cNvSpPr/>
          <p:nvPr/>
        </p:nvSpPr>
        <p:spPr>
          <a:xfrm>
            <a:off x="10809464" y="2066925"/>
            <a:ext cx="1166069" cy="23717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Final List of Test Cases</a:t>
            </a:r>
          </a:p>
        </p:txBody>
      </p:sp>
      <p:sp>
        <p:nvSpPr>
          <p:cNvPr id="10" name="Arrow: Right 9">
            <a:extLst>
              <a:ext uri="{FF2B5EF4-FFF2-40B4-BE49-F238E27FC236}">
                <a16:creationId xmlns:a16="http://schemas.microsoft.com/office/drawing/2014/main" id="{31509119-2384-72AD-5BDF-4EE057DC736A}"/>
              </a:ext>
            </a:extLst>
          </p:cNvPr>
          <p:cNvSpPr/>
          <p:nvPr/>
        </p:nvSpPr>
        <p:spPr>
          <a:xfrm>
            <a:off x="10033353" y="2888520"/>
            <a:ext cx="679675" cy="390708"/>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4160731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Proposal-1 – SW implementation of SIG Applicability Specs</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4" name="Double Bracket 3">
            <a:extLst>
              <a:ext uri="{FF2B5EF4-FFF2-40B4-BE49-F238E27FC236}">
                <a16:creationId xmlns:a16="http://schemas.microsoft.com/office/drawing/2014/main" id="{9B81971F-67FF-B053-8C7C-F3EC00C63877}"/>
              </a:ext>
            </a:extLst>
          </p:cNvPr>
          <p:cNvSpPr/>
          <p:nvPr/>
        </p:nvSpPr>
        <p:spPr>
          <a:xfrm>
            <a:off x="1148482" y="1199248"/>
            <a:ext cx="1619250" cy="20669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Identify Relevant PICS, (ex. from TS 38.508-2) for the DUT</a:t>
            </a:r>
            <a:endParaRPr lang="en-US" i="1" dirty="0"/>
          </a:p>
        </p:txBody>
      </p:sp>
      <p:sp>
        <p:nvSpPr>
          <p:cNvPr id="5" name="Double Bracket 4">
            <a:extLst>
              <a:ext uri="{FF2B5EF4-FFF2-40B4-BE49-F238E27FC236}">
                <a16:creationId xmlns:a16="http://schemas.microsoft.com/office/drawing/2014/main" id="{241575FF-2DE3-86AE-7D6B-76D2F6718DA7}"/>
              </a:ext>
            </a:extLst>
          </p:cNvPr>
          <p:cNvSpPr/>
          <p:nvPr/>
        </p:nvSpPr>
        <p:spPr>
          <a:xfrm>
            <a:off x="3767857" y="1199248"/>
            <a:ext cx="1619250" cy="20669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Feed These to Condition</a:t>
            </a:r>
          </a:p>
          <a:p>
            <a:pPr algn="ctr"/>
            <a:r>
              <a:rPr lang="en-US" dirty="0"/>
              <a:t>Set (C) in TS 38.523-2 or TS 34.229-2</a:t>
            </a:r>
          </a:p>
        </p:txBody>
      </p:sp>
      <p:sp>
        <p:nvSpPr>
          <p:cNvPr id="6" name="Arrow: Right 5">
            <a:extLst>
              <a:ext uri="{FF2B5EF4-FFF2-40B4-BE49-F238E27FC236}">
                <a16:creationId xmlns:a16="http://schemas.microsoft.com/office/drawing/2014/main" id="{495F409E-C639-EFC6-6EDD-DFB35499DE41}"/>
              </a:ext>
            </a:extLst>
          </p:cNvPr>
          <p:cNvSpPr/>
          <p:nvPr/>
        </p:nvSpPr>
        <p:spPr>
          <a:xfrm>
            <a:off x="2901082" y="2232710"/>
            <a:ext cx="647700" cy="20478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7" name="Arrow: Right 6">
            <a:extLst>
              <a:ext uri="{FF2B5EF4-FFF2-40B4-BE49-F238E27FC236}">
                <a16:creationId xmlns:a16="http://schemas.microsoft.com/office/drawing/2014/main" id="{C0885461-9103-8064-14CC-7523D459FE5E}"/>
              </a:ext>
            </a:extLst>
          </p:cNvPr>
          <p:cNvSpPr/>
          <p:nvPr/>
        </p:nvSpPr>
        <p:spPr>
          <a:xfrm>
            <a:off x="5606182" y="2232710"/>
            <a:ext cx="647700" cy="20478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Double Bracket 7">
            <a:extLst>
              <a:ext uri="{FF2B5EF4-FFF2-40B4-BE49-F238E27FC236}">
                <a16:creationId xmlns:a16="http://schemas.microsoft.com/office/drawing/2014/main" id="{AFDC6780-6F1C-42A7-511B-DDE161C600C9}"/>
              </a:ext>
            </a:extLst>
          </p:cNvPr>
          <p:cNvSpPr/>
          <p:nvPr/>
        </p:nvSpPr>
        <p:spPr>
          <a:xfrm>
            <a:off x="6550596" y="1199247"/>
            <a:ext cx="1619250" cy="206692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TTCN/Non-TTCN</a:t>
            </a:r>
          </a:p>
          <a:p>
            <a:pPr algn="ctr"/>
            <a:r>
              <a:rPr lang="en-US" dirty="0"/>
              <a:t>Implementation of TS 38.523-2 or TS 34.229-2</a:t>
            </a:r>
          </a:p>
        </p:txBody>
      </p:sp>
      <p:graphicFrame>
        <p:nvGraphicFramePr>
          <p:cNvPr id="9" name="Table 9">
            <a:extLst>
              <a:ext uri="{FF2B5EF4-FFF2-40B4-BE49-F238E27FC236}">
                <a16:creationId xmlns:a16="http://schemas.microsoft.com/office/drawing/2014/main" id="{CACE4076-D380-4335-2DB4-BC2C767FE22F}"/>
              </a:ext>
            </a:extLst>
          </p:cNvPr>
          <p:cNvGraphicFramePr>
            <a:graphicFrameLocks noGrp="1"/>
          </p:cNvGraphicFramePr>
          <p:nvPr>
            <p:extLst>
              <p:ext uri="{D42A27DB-BD31-4B8C-83A1-F6EECF244321}">
                <p14:modId xmlns:p14="http://schemas.microsoft.com/office/powerpoint/2010/main" val="4247287189"/>
              </p:ext>
            </p:extLst>
          </p:nvPr>
        </p:nvGraphicFramePr>
        <p:xfrm>
          <a:off x="422864" y="3653151"/>
          <a:ext cx="2938706" cy="883920"/>
        </p:xfrm>
        <a:graphic>
          <a:graphicData uri="http://schemas.openxmlformats.org/drawingml/2006/table">
            <a:tbl>
              <a:tblPr firstRow="1" bandRow="1">
                <a:tableStyleId>{5C22544A-7EE6-4342-B048-85BDC9FD1C3A}</a:tableStyleId>
              </a:tblPr>
              <a:tblGrid>
                <a:gridCol w="938988">
                  <a:extLst>
                    <a:ext uri="{9D8B030D-6E8A-4147-A177-3AD203B41FA5}">
                      <a16:colId xmlns:a16="http://schemas.microsoft.com/office/drawing/2014/main" val="2317822833"/>
                    </a:ext>
                  </a:extLst>
                </a:gridCol>
                <a:gridCol w="938988">
                  <a:extLst>
                    <a:ext uri="{9D8B030D-6E8A-4147-A177-3AD203B41FA5}">
                      <a16:colId xmlns:a16="http://schemas.microsoft.com/office/drawing/2014/main" val="871505873"/>
                    </a:ext>
                  </a:extLst>
                </a:gridCol>
                <a:gridCol w="1060730">
                  <a:extLst>
                    <a:ext uri="{9D8B030D-6E8A-4147-A177-3AD203B41FA5}">
                      <a16:colId xmlns:a16="http://schemas.microsoft.com/office/drawing/2014/main" val="1465993225"/>
                    </a:ext>
                  </a:extLst>
                </a:gridCol>
              </a:tblGrid>
              <a:tr h="160195">
                <a:tc>
                  <a:txBody>
                    <a:bodyPr/>
                    <a:lstStyle/>
                    <a:p>
                      <a:r>
                        <a:rPr lang="en-US" sz="800" dirty="0"/>
                        <a:t>PICS</a:t>
                      </a:r>
                    </a:p>
                  </a:txBody>
                  <a:tcPr/>
                </a:tc>
                <a:tc>
                  <a:txBody>
                    <a:bodyPr/>
                    <a:lstStyle/>
                    <a:p>
                      <a:r>
                        <a:rPr lang="en-US" sz="800" dirty="0"/>
                        <a:t>PICS Def</a:t>
                      </a:r>
                    </a:p>
                  </a:txBody>
                  <a:tcPr/>
                </a:tc>
                <a:tc>
                  <a:txBody>
                    <a:bodyPr/>
                    <a:lstStyle/>
                    <a:p>
                      <a:r>
                        <a:rPr lang="en-US" sz="800" dirty="0"/>
                        <a:t>TRUE/FALSE</a:t>
                      </a:r>
                    </a:p>
                  </a:txBody>
                  <a:tcPr/>
                </a:tc>
                <a:extLst>
                  <a:ext uri="{0D108BD9-81ED-4DB2-BD59-A6C34878D82A}">
                    <a16:rowId xmlns:a16="http://schemas.microsoft.com/office/drawing/2014/main" val="2740323809"/>
                  </a:ext>
                </a:extLst>
              </a:tr>
              <a:tr h="247935">
                <a:tc>
                  <a:txBody>
                    <a:bodyPr/>
                    <a:lstStyle/>
                    <a:p>
                      <a:r>
                        <a:rPr lang="en-GB" sz="800" kern="1200" dirty="0">
                          <a:solidFill>
                            <a:schemeClr val="dk1"/>
                          </a:solidFill>
                          <a:latin typeface="+mn-lt"/>
                          <a:ea typeface="+mn-ea"/>
                          <a:cs typeface="+mn-cs"/>
                        </a:rPr>
                        <a:t>pc_5GCN</a:t>
                      </a:r>
                      <a:endParaRPr lang="en-US" sz="800" kern="1200" dirty="0">
                        <a:solidFill>
                          <a:schemeClr val="dk1"/>
                        </a:solidFill>
                        <a:latin typeface="+mn-lt"/>
                        <a:ea typeface="+mn-ea"/>
                        <a:cs typeface="+mn-cs"/>
                      </a:endParaRPr>
                    </a:p>
                  </a:txBody>
                  <a:tcPr/>
                </a:tc>
                <a:tc>
                  <a:txBody>
                    <a:bodyPr/>
                    <a:lstStyle/>
                    <a:p>
                      <a:r>
                        <a:rPr lang="en-US" sz="800" kern="1200" dirty="0">
                          <a:solidFill>
                            <a:schemeClr val="dk1"/>
                          </a:solidFill>
                          <a:latin typeface="+mn-lt"/>
                          <a:ea typeface="+mn-ea"/>
                          <a:cs typeface="+mn-cs"/>
                        </a:rPr>
                        <a:t>UE Supporting 5GS</a:t>
                      </a:r>
                    </a:p>
                  </a:txBody>
                  <a:tcPr/>
                </a:tc>
                <a:tc>
                  <a:txBody>
                    <a:bodyPr/>
                    <a:lstStyle/>
                    <a:p>
                      <a:r>
                        <a:rPr lang="en-US" sz="800" kern="1200" dirty="0">
                          <a:solidFill>
                            <a:schemeClr val="dk1"/>
                          </a:solidFill>
                          <a:latin typeface="+mn-lt"/>
                          <a:ea typeface="+mn-ea"/>
                          <a:cs typeface="+mn-cs"/>
                        </a:rPr>
                        <a:t>TRUE</a:t>
                      </a:r>
                    </a:p>
                  </a:txBody>
                  <a:tcPr/>
                </a:tc>
                <a:extLst>
                  <a:ext uri="{0D108BD9-81ED-4DB2-BD59-A6C34878D82A}">
                    <a16:rowId xmlns:a16="http://schemas.microsoft.com/office/drawing/2014/main" val="3179135594"/>
                  </a:ext>
                </a:extLst>
              </a:tr>
              <a:tr h="247935">
                <a:tc>
                  <a:txBody>
                    <a:bodyPr/>
                    <a:lstStyle/>
                    <a:p>
                      <a:r>
                        <a:rPr lang="en-GB" sz="800" kern="1200" dirty="0" err="1">
                          <a:solidFill>
                            <a:schemeClr val="dk1"/>
                          </a:solidFill>
                          <a:latin typeface="+mn-lt"/>
                          <a:ea typeface="+mn-ea"/>
                          <a:cs typeface="+mn-cs"/>
                        </a:rPr>
                        <a:t>pc_as_ReflectiveQoS</a:t>
                      </a:r>
                      <a:endParaRPr lang="en-US" sz="800" kern="1200" dirty="0">
                        <a:solidFill>
                          <a:schemeClr val="dk1"/>
                        </a:solidFill>
                        <a:latin typeface="+mn-lt"/>
                        <a:ea typeface="+mn-ea"/>
                        <a:cs typeface="+mn-cs"/>
                      </a:endParaRPr>
                    </a:p>
                  </a:txBody>
                  <a:tcPr/>
                </a:tc>
                <a:tc>
                  <a:txBody>
                    <a:bodyPr/>
                    <a:lstStyle/>
                    <a:p>
                      <a:pPr marL="0" marR="0" hangingPunct="0">
                        <a:spcBef>
                          <a:spcPts val="0"/>
                        </a:spcBef>
                        <a:spcAft>
                          <a:spcPts val="0"/>
                        </a:spcAft>
                      </a:pPr>
                      <a:r>
                        <a:rPr lang="en-GB" sz="800" kern="1200" dirty="0">
                          <a:solidFill>
                            <a:schemeClr val="dk1"/>
                          </a:solidFill>
                          <a:latin typeface="+mn-lt"/>
                          <a:ea typeface="+mn-ea"/>
                          <a:cs typeface="+mn-cs"/>
                        </a:rPr>
                        <a:t>Support of reflective QoS</a:t>
                      </a:r>
                      <a:endParaRPr lang="en-US" sz="800" kern="1200" dirty="0">
                        <a:solidFill>
                          <a:schemeClr val="dk1"/>
                        </a:solidFill>
                        <a:latin typeface="+mn-lt"/>
                        <a:ea typeface="+mn-ea"/>
                        <a:cs typeface="+mn-cs"/>
                      </a:endParaRPr>
                    </a:p>
                  </a:txBody>
                  <a:tcPr marL="17780" marR="3556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1200" dirty="0">
                          <a:solidFill>
                            <a:schemeClr val="dk1"/>
                          </a:solidFill>
                          <a:latin typeface="+mn-lt"/>
                          <a:ea typeface="+mn-ea"/>
                          <a:cs typeface="+mn-cs"/>
                        </a:rPr>
                        <a:t>TRUE</a:t>
                      </a:r>
                    </a:p>
                    <a:p>
                      <a:endParaRPr lang="en-US" sz="800" kern="1200" dirty="0">
                        <a:solidFill>
                          <a:schemeClr val="dk1"/>
                        </a:solidFill>
                        <a:latin typeface="+mn-lt"/>
                        <a:ea typeface="+mn-ea"/>
                        <a:cs typeface="+mn-cs"/>
                      </a:endParaRPr>
                    </a:p>
                  </a:txBody>
                  <a:tcPr/>
                </a:tc>
                <a:extLst>
                  <a:ext uri="{0D108BD9-81ED-4DB2-BD59-A6C34878D82A}">
                    <a16:rowId xmlns:a16="http://schemas.microsoft.com/office/drawing/2014/main" val="1271934086"/>
                  </a:ext>
                </a:extLst>
              </a:tr>
            </a:tbl>
          </a:graphicData>
        </a:graphic>
      </p:graphicFrame>
      <p:sp>
        <p:nvSpPr>
          <p:cNvPr id="10" name="Double Bracket 9">
            <a:extLst>
              <a:ext uri="{FF2B5EF4-FFF2-40B4-BE49-F238E27FC236}">
                <a16:creationId xmlns:a16="http://schemas.microsoft.com/office/drawing/2014/main" id="{52D60DFB-4D90-8DB8-79F5-E67BB5584658}"/>
              </a:ext>
            </a:extLst>
          </p:cNvPr>
          <p:cNvSpPr/>
          <p:nvPr/>
        </p:nvSpPr>
        <p:spPr>
          <a:xfrm>
            <a:off x="9415975" y="1199246"/>
            <a:ext cx="1619250" cy="2066925"/>
          </a:xfrm>
          <a:prstGeom prst="bracketPair">
            <a:avLst/>
          </a:prstGeom>
          <a:solidFill>
            <a:srgbClr val="92D05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Output = </a:t>
            </a:r>
            <a:r>
              <a:rPr lang="en-US" b="1" dirty="0"/>
              <a:t>No. of Applicable Tests </a:t>
            </a:r>
            <a:r>
              <a:rPr lang="en-US" dirty="0"/>
              <a:t>for Band Under Test</a:t>
            </a:r>
          </a:p>
        </p:txBody>
      </p:sp>
      <p:sp>
        <p:nvSpPr>
          <p:cNvPr id="11" name="Equals 10">
            <a:extLst>
              <a:ext uri="{FF2B5EF4-FFF2-40B4-BE49-F238E27FC236}">
                <a16:creationId xmlns:a16="http://schemas.microsoft.com/office/drawing/2014/main" id="{BC9CABB4-6042-ECC7-17F2-819AFDD860AC}"/>
              </a:ext>
            </a:extLst>
          </p:cNvPr>
          <p:cNvSpPr/>
          <p:nvPr/>
        </p:nvSpPr>
        <p:spPr>
          <a:xfrm>
            <a:off x="8538443" y="2165178"/>
            <a:ext cx="546351" cy="457200"/>
          </a:xfrm>
          <a:prstGeom prst="mathEqual">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aphicFrame>
        <p:nvGraphicFramePr>
          <p:cNvPr id="12" name="Table 12">
            <a:extLst>
              <a:ext uri="{FF2B5EF4-FFF2-40B4-BE49-F238E27FC236}">
                <a16:creationId xmlns:a16="http://schemas.microsoft.com/office/drawing/2014/main" id="{AEB1FA13-DA24-BEF6-5D7D-381343938599}"/>
              </a:ext>
            </a:extLst>
          </p:cNvPr>
          <p:cNvGraphicFramePr>
            <a:graphicFrameLocks noGrp="1"/>
          </p:cNvGraphicFramePr>
          <p:nvPr>
            <p:extLst>
              <p:ext uri="{D42A27DB-BD31-4B8C-83A1-F6EECF244321}">
                <p14:modId xmlns:p14="http://schemas.microsoft.com/office/powerpoint/2010/main" val="79576593"/>
              </p:ext>
            </p:extLst>
          </p:nvPr>
        </p:nvGraphicFramePr>
        <p:xfrm>
          <a:off x="8466424" y="3995199"/>
          <a:ext cx="2970086" cy="480848"/>
        </p:xfrm>
        <a:graphic>
          <a:graphicData uri="http://schemas.openxmlformats.org/drawingml/2006/table">
            <a:tbl>
              <a:tblPr firstRow="1" bandRow="1">
                <a:tableStyleId>{5C22544A-7EE6-4342-B048-85BDC9FD1C3A}</a:tableStyleId>
              </a:tblPr>
              <a:tblGrid>
                <a:gridCol w="2970086">
                  <a:extLst>
                    <a:ext uri="{9D8B030D-6E8A-4147-A177-3AD203B41FA5}">
                      <a16:colId xmlns:a16="http://schemas.microsoft.com/office/drawing/2014/main" val="3797432146"/>
                    </a:ext>
                  </a:extLst>
                </a:gridCol>
              </a:tblGrid>
              <a:tr h="240424">
                <a:tc>
                  <a:txBody>
                    <a:bodyPr/>
                    <a:lstStyle/>
                    <a:p>
                      <a:r>
                        <a:rPr lang="en-US" sz="800" dirty="0"/>
                        <a:t>Test Case Selected</a:t>
                      </a:r>
                    </a:p>
                  </a:txBody>
                  <a:tcPr/>
                </a:tc>
                <a:extLst>
                  <a:ext uri="{0D108BD9-81ED-4DB2-BD59-A6C34878D82A}">
                    <a16:rowId xmlns:a16="http://schemas.microsoft.com/office/drawing/2014/main" val="1968582942"/>
                  </a:ext>
                </a:extLst>
              </a:tr>
              <a:tr h="240424">
                <a:tc>
                  <a:txBody>
                    <a:bodyPr/>
                    <a:lstStyle/>
                    <a:p>
                      <a:r>
                        <a:rPr lang="en-US" sz="800" dirty="0"/>
                        <a:t>Test Case 7.1.4.1</a:t>
                      </a:r>
                    </a:p>
                  </a:txBody>
                  <a:tcPr/>
                </a:tc>
                <a:extLst>
                  <a:ext uri="{0D108BD9-81ED-4DB2-BD59-A6C34878D82A}">
                    <a16:rowId xmlns:a16="http://schemas.microsoft.com/office/drawing/2014/main" val="2875648802"/>
                  </a:ext>
                </a:extLst>
              </a:tr>
            </a:tbl>
          </a:graphicData>
        </a:graphic>
      </p:graphicFrame>
      <p:graphicFrame>
        <p:nvGraphicFramePr>
          <p:cNvPr id="13" name="Table 12">
            <a:extLst>
              <a:ext uri="{FF2B5EF4-FFF2-40B4-BE49-F238E27FC236}">
                <a16:creationId xmlns:a16="http://schemas.microsoft.com/office/drawing/2014/main" id="{0D5C7046-034A-CAAD-87ED-616F89DC34F0}"/>
              </a:ext>
            </a:extLst>
          </p:cNvPr>
          <p:cNvGraphicFramePr>
            <a:graphicFrameLocks noGrp="1"/>
          </p:cNvGraphicFramePr>
          <p:nvPr>
            <p:extLst>
              <p:ext uri="{D42A27DB-BD31-4B8C-83A1-F6EECF244321}">
                <p14:modId xmlns:p14="http://schemas.microsoft.com/office/powerpoint/2010/main" val="4225734428"/>
              </p:ext>
            </p:extLst>
          </p:nvPr>
        </p:nvGraphicFramePr>
        <p:xfrm>
          <a:off x="3869343" y="4140524"/>
          <a:ext cx="3771009" cy="365760"/>
        </p:xfrm>
        <a:graphic>
          <a:graphicData uri="http://schemas.openxmlformats.org/drawingml/2006/table">
            <a:tbl>
              <a:tblPr>
                <a:tableStyleId>{5C22544A-7EE6-4342-B048-85BDC9FD1C3A}</a:tableStyleId>
              </a:tblPr>
              <a:tblGrid>
                <a:gridCol w="403957">
                  <a:extLst>
                    <a:ext uri="{9D8B030D-6E8A-4147-A177-3AD203B41FA5}">
                      <a16:colId xmlns:a16="http://schemas.microsoft.com/office/drawing/2014/main" val="2238467428"/>
                    </a:ext>
                  </a:extLst>
                </a:gridCol>
                <a:gridCol w="1300156">
                  <a:extLst>
                    <a:ext uri="{9D8B030D-6E8A-4147-A177-3AD203B41FA5}">
                      <a16:colId xmlns:a16="http://schemas.microsoft.com/office/drawing/2014/main" val="3442228663"/>
                    </a:ext>
                  </a:extLst>
                </a:gridCol>
                <a:gridCol w="300464">
                  <a:extLst>
                    <a:ext uri="{9D8B030D-6E8A-4147-A177-3AD203B41FA5}">
                      <a16:colId xmlns:a16="http://schemas.microsoft.com/office/drawing/2014/main" val="297787658"/>
                    </a:ext>
                  </a:extLst>
                </a:gridCol>
                <a:gridCol w="434004">
                  <a:extLst>
                    <a:ext uri="{9D8B030D-6E8A-4147-A177-3AD203B41FA5}">
                      <a16:colId xmlns:a16="http://schemas.microsoft.com/office/drawing/2014/main" val="3203757149"/>
                    </a:ext>
                  </a:extLst>
                </a:gridCol>
                <a:gridCol w="1332428">
                  <a:extLst>
                    <a:ext uri="{9D8B030D-6E8A-4147-A177-3AD203B41FA5}">
                      <a16:colId xmlns:a16="http://schemas.microsoft.com/office/drawing/2014/main" val="1716064605"/>
                    </a:ext>
                  </a:extLst>
                </a:gridCol>
              </a:tblGrid>
              <a:tr h="0">
                <a:tc>
                  <a:txBody>
                    <a:bodyPr/>
                    <a:lstStyle/>
                    <a:p>
                      <a:pPr marL="0" marR="0" hangingPunct="0">
                        <a:spcBef>
                          <a:spcPts val="0"/>
                        </a:spcBef>
                        <a:spcAft>
                          <a:spcPts val="0"/>
                        </a:spcAft>
                      </a:pPr>
                      <a:r>
                        <a:rPr lang="en-GB" sz="800">
                          <a:effectLst/>
                        </a:rPr>
                        <a:t>7.1.4.1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nchor="ctr"/>
                </a:tc>
                <a:tc>
                  <a:txBody>
                    <a:bodyPr/>
                    <a:lstStyle/>
                    <a:p>
                      <a:pPr marL="0" marR="0" hangingPunct="0">
                        <a:spcBef>
                          <a:spcPts val="0"/>
                        </a:spcBef>
                        <a:spcAft>
                          <a:spcPts val="0"/>
                        </a:spcAft>
                      </a:pPr>
                      <a:r>
                        <a:rPr lang="en-GB" sz="800" dirty="0">
                          <a:effectLst/>
                        </a:rPr>
                        <a:t>SDAP Data Transfer and PDU Header Handling UL/DL</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nchor="ctr"/>
                </a:tc>
                <a:tc>
                  <a:txBody>
                    <a:bodyPr/>
                    <a:lstStyle/>
                    <a:p>
                      <a:pPr marL="0" marR="0" algn="ctr" hangingPunct="0">
                        <a:spcBef>
                          <a:spcPts val="0"/>
                        </a:spcBef>
                        <a:spcAft>
                          <a:spcPts val="0"/>
                        </a:spcAft>
                      </a:pPr>
                      <a:r>
                        <a:rPr lang="en-GB" sz="800" dirty="0">
                          <a:effectLst/>
                        </a:rPr>
                        <a:t>Rel-15</a:t>
                      </a:r>
                      <a:endParaRPr lang="en-US" sz="1000" dirty="0">
                        <a:effectLst/>
                        <a:latin typeface="Times New Roman" panose="02020603050405020304" pitchFamily="18" charset="0"/>
                        <a:ea typeface="Times New Roman" panose="02020603050405020304" pitchFamily="18" charset="0"/>
                      </a:endParaRPr>
                    </a:p>
                  </a:txBody>
                  <a:tcPr marL="17780" marR="68580" marT="0" marB="0" anchor="ctr"/>
                </a:tc>
                <a:tc>
                  <a:txBody>
                    <a:bodyPr/>
                    <a:lstStyle/>
                    <a:p>
                      <a:pPr marL="0" marR="0" algn="ctr" hangingPunct="0">
                        <a:spcBef>
                          <a:spcPts val="0"/>
                        </a:spcBef>
                        <a:spcAft>
                          <a:spcPts val="0"/>
                        </a:spcAft>
                      </a:pPr>
                      <a:r>
                        <a:rPr lang="en-GB" sz="800" dirty="0">
                          <a:effectLst/>
                        </a:rPr>
                        <a:t>C21A</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solidFill>
                      <a:srgbClr val="00B050"/>
                    </a:solidFill>
                  </a:tcPr>
                </a:tc>
                <a:tc>
                  <a:txBody>
                    <a:bodyPr/>
                    <a:lstStyle/>
                    <a:p>
                      <a:pPr marL="0" marR="0" hangingPunct="0">
                        <a:spcBef>
                          <a:spcPts val="0"/>
                        </a:spcBef>
                        <a:spcAft>
                          <a:spcPts val="0"/>
                        </a:spcAft>
                      </a:pPr>
                      <a:r>
                        <a:rPr lang="en-GB" sz="800" dirty="0">
                          <a:effectLst/>
                        </a:rPr>
                        <a:t>UEs supporting 5G Core and reflective QoS</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2633625265"/>
                  </a:ext>
                </a:extLst>
              </a:tr>
            </a:tbl>
          </a:graphicData>
        </a:graphic>
      </p:graphicFrame>
      <p:graphicFrame>
        <p:nvGraphicFramePr>
          <p:cNvPr id="14" name="Table 13">
            <a:extLst>
              <a:ext uri="{FF2B5EF4-FFF2-40B4-BE49-F238E27FC236}">
                <a16:creationId xmlns:a16="http://schemas.microsoft.com/office/drawing/2014/main" id="{72F2F844-577A-CFCE-1FE0-B752E82D6BD5}"/>
              </a:ext>
            </a:extLst>
          </p:cNvPr>
          <p:cNvGraphicFramePr>
            <a:graphicFrameLocks noGrp="1"/>
          </p:cNvGraphicFramePr>
          <p:nvPr>
            <p:extLst>
              <p:ext uri="{D42A27DB-BD31-4B8C-83A1-F6EECF244321}">
                <p14:modId xmlns:p14="http://schemas.microsoft.com/office/powerpoint/2010/main" val="2538790590"/>
              </p:ext>
            </p:extLst>
          </p:nvPr>
        </p:nvGraphicFramePr>
        <p:xfrm>
          <a:off x="3765664" y="3668084"/>
          <a:ext cx="3596202" cy="243840"/>
        </p:xfrm>
        <a:graphic>
          <a:graphicData uri="http://schemas.openxmlformats.org/drawingml/2006/table">
            <a:tbl>
              <a:tblPr>
                <a:tableStyleId>{5C22544A-7EE6-4342-B048-85BDC9FD1C3A}</a:tableStyleId>
              </a:tblPr>
              <a:tblGrid>
                <a:gridCol w="346507">
                  <a:extLst>
                    <a:ext uri="{9D8B030D-6E8A-4147-A177-3AD203B41FA5}">
                      <a16:colId xmlns:a16="http://schemas.microsoft.com/office/drawing/2014/main" val="297688919"/>
                    </a:ext>
                  </a:extLst>
                </a:gridCol>
                <a:gridCol w="1549942">
                  <a:extLst>
                    <a:ext uri="{9D8B030D-6E8A-4147-A177-3AD203B41FA5}">
                      <a16:colId xmlns:a16="http://schemas.microsoft.com/office/drawing/2014/main" val="3100800103"/>
                    </a:ext>
                  </a:extLst>
                </a:gridCol>
                <a:gridCol w="1699753">
                  <a:extLst>
                    <a:ext uri="{9D8B030D-6E8A-4147-A177-3AD203B41FA5}">
                      <a16:colId xmlns:a16="http://schemas.microsoft.com/office/drawing/2014/main" val="353616369"/>
                    </a:ext>
                  </a:extLst>
                </a:gridCol>
              </a:tblGrid>
              <a:tr h="0">
                <a:tc>
                  <a:txBody>
                    <a:bodyPr/>
                    <a:lstStyle/>
                    <a:p>
                      <a:pPr marL="0" marR="0" hangingPunct="0">
                        <a:spcBef>
                          <a:spcPts val="0"/>
                        </a:spcBef>
                        <a:spcAft>
                          <a:spcPts val="0"/>
                        </a:spcAft>
                      </a:pPr>
                      <a:r>
                        <a:rPr lang="en-GB" sz="800" dirty="0">
                          <a:effectLst/>
                        </a:rPr>
                        <a:t>C21A</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solidFill>
                      <a:srgbClr val="00B050"/>
                    </a:solidFill>
                  </a:tcPr>
                </a:tc>
                <a:tc>
                  <a:txBody>
                    <a:bodyPr/>
                    <a:lstStyle/>
                    <a:p>
                      <a:pPr marL="0" marR="0" hangingPunct="0">
                        <a:spcBef>
                          <a:spcPts val="0"/>
                        </a:spcBef>
                        <a:spcAft>
                          <a:spcPts val="0"/>
                        </a:spcAft>
                      </a:pPr>
                      <a:r>
                        <a:rPr lang="en-GB" sz="800" dirty="0">
                          <a:effectLst/>
                        </a:rPr>
                        <a:t>IF A.4.1-5/1 AND A.4.3.7-1/4 THEN R ELSE N/A</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solidFill>
                      <a:srgbClr val="00B050"/>
                    </a:solidFill>
                  </a:tcPr>
                </a:tc>
                <a:tc>
                  <a:txBody>
                    <a:bodyPr/>
                    <a:lstStyle/>
                    <a:p>
                      <a:pPr marL="0" marR="0" hangingPunct="0">
                        <a:spcBef>
                          <a:spcPts val="0"/>
                        </a:spcBef>
                        <a:spcAft>
                          <a:spcPts val="0"/>
                        </a:spcAft>
                      </a:pPr>
                      <a:r>
                        <a:rPr lang="en-GB" sz="800" dirty="0">
                          <a:effectLst/>
                        </a:rPr>
                        <a:t>UEs supporting 5G Core and reflective QoS</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solidFill>
                      <a:srgbClr val="00B050"/>
                    </a:solidFill>
                  </a:tcPr>
                </a:tc>
                <a:extLst>
                  <a:ext uri="{0D108BD9-81ED-4DB2-BD59-A6C34878D82A}">
                    <a16:rowId xmlns:a16="http://schemas.microsoft.com/office/drawing/2014/main" val="1300867805"/>
                  </a:ext>
                </a:extLst>
              </a:tr>
            </a:tbl>
          </a:graphicData>
        </a:graphic>
      </p:graphicFrame>
      <p:sp>
        <p:nvSpPr>
          <p:cNvPr id="2" name="TextBox 1">
            <a:extLst>
              <a:ext uri="{FF2B5EF4-FFF2-40B4-BE49-F238E27FC236}">
                <a16:creationId xmlns:a16="http://schemas.microsoft.com/office/drawing/2014/main" id="{09ED9510-AF2E-933B-4CE0-BBA96945B94A}"/>
              </a:ext>
            </a:extLst>
          </p:cNvPr>
          <p:cNvSpPr txBox="1"/>
          <p:nvPr/>
        </p:nvSpPr>
        <p:spPr>
          <a:xfrm>
            <a:off x="518134" y="5258001"/>
            <a:ext cx="10823796" cy="1181734"/>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Test Case selection is currently limited to validating the tests  prior to execution for the PICS support</a:t>
            </a:r>
          </a:p>
          <a:p>
            <a:pPr marL="285750" indent="-285750" algn="l">
              <a:lnSpc>
                <a:spcPct val="96000"/>
              </a:lnSpc>
              <a:buFont typeface="Arial" panose="020B0604020202020204" pitchFamily="34" charset="0"/>
              <a:buChar char="•"/>
            </a:pPr>
            <a:endParaRPr lang="en-US" sz="16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r>
              <a:rPr lang="en-US" altLang="zh-CN" sz="1600" dirty="0">
                <a:sym typeface="+mn-ea"/>
              </a:rPr>
              <a:t>With Proposal-1, a new SW entity will generate the list of applicable tests. This new SW entity can be standalone or can also be used a plug-in for outside solutions (For ex – Test equipment vendor SW using RAN5 API’s)</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1921703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213139"/>
            <a:ext cx="11575276" cy="361959"/>
          </a:xfrm>
        </p:spPr>
        <p:txBody>
          <a:bodyPr/>
          <a:lstStyle/>
          <a:p>
            <a:pPr eaLnBrk="1" hangingPunct="1"/>
            <a:r>
              <a:rPr lang="en-US" altLang="zh-CN" sz="2800" b="1" dirty="0"/>
              <a:t>Proposal 2 – SW implementation of TS 38.522 (RF, RRM, </a:t>
            </a:r>
            <a:r>
              <a:rPr lang="en-US" altLang="zh-CN" sz="2800" b="1" dirty="0" err="1"/>
              <a:t>Demod</a:t>
            </a:r>
            <a:r>
              <a:rPr lang="en-US" altLang="zh-CN" sz="2800" b="1" dirty="0"/>
              <a:t>)</a:t>
            </a:r>
            <a:endParaRPr lang="en-US" altLang="zh-CN" sz="2800" b="1" i="1" dirty="0"/>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4" name="Double Bracket 3">
            <a:extLst>
              <a:ext uri="{FF2B5EF4-FFF2-40B4-BE49-F238E27FC236}">
                <a16:creationId xmlns:a16="http://schemas.microsoft.com/office/drawing/2014/main" id="{9B81971F-67FF-B053-8C7C-F3EC00C63877}"/>
              </a:ext>
            </a:extLst>
          </p:cNvPr>
          <p:cNvSpPr/>
          <p:nvPr/>
        </p:nvSpPr>
        <p:spPr>
          <a:xfrm>
            <a:off x="1151686" y="952045"/>
            <a:ext cx="5960407" cy="413479"/>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sz="1400" dirty="0"/>
              <a:t>Identify Relevant PICS (including bands), from TS 38.508-2 for the DUT</a:t>
            </a:r>
          </a:p>
        </p:txBody>
      </p:sp>
      <p:sp>
        <p:nvSpPr>
          <p:cNvPr id="5" name="Double Bracket 4">
            <a:extLst>
              <a:ext uri="{FF2B5EF4-FFF2-40B4-BE49-F238E27FC236}">
                <a16:creationId xmlns:a16="http://schemas.microsoft.com/office/drawing/2014/main" id="{241575FF-2DE3-86AE-7D6B-76D2F6718DA7}"/>
              </a:ext>
            </a:extLst>
          </p:cNvPr>
          <p:cNvSpPr/>
          <p:nvPr/>
        </p:nvSpPr>
        <p:spPr>
          <a:xfrm>
            <a:off x="3873860" y="2442229"/>
            <a:ext cx="1238215" cy="2028795"/>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sz="1400" dirty="0"/>
              <a:t>Apply CA/DC Configuration (E) in TS 38.522</a:t>
            </a:r>
          </a:p>
        </p:txBody>
      </p:sp>
      <p:sp>
        <p:nvSpPr>
          <p:cNvPr id="7" name="Arrow: Right 6">
            <a:extLst>
              <a:ext uri="{FF2B5EF4-FFF2-40B4-BE49-F238E27FC236}">
                <a16:creationId xmlns:a16="http://schemas.microsoft.com/office/drawing/2014/main" id="{C0885461-9103-8064-14CC-7523D459FE5E}"/>
              </a:ext>
            </a:extLst>
          </p:cNvPr>
          <p:cNvSpPr/>
          <p:nvPr/>
        </p:nvSpPr>
        <p:spPr>
          <a:xfrm>
            <a:off x="6674927" y="3511423"/>
            <a:ext cx="647700" cy="20478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8" name="Double Bracket 7">
            <a:extLst>
              <a:ext uri="{FF2B5EF4-FFF2-40B4-BE49-F238E27FC236}">
                <a16:creationId xmlns:a16="http://schemas.microsoft.com/office/drawing/2014/main" id="{AFDC6780-6F1C-42A7-511B-DDE161C600C9}"/>
              </a:ext>
            </a:extLst>
          </p:cNvPr>
          <p:cNvSpPr/>
          <p:nvPr/>
        </p:nvSpPr>
        <p:spPr>
          <a:xfrm>
            <a:off x="7330805" y="2617954"/>
            <a:ext cx="1123821" cy="1786937"/>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sz="1400" dirty="0"/>
              <a:t>New SW Implementation of TS 38.522</a:t>
            </a:r>
          </a:p>
          <a:p>
            <a:pPr algn="ctr"/>
            <a:r>
              <a:rPr lang="en-US" sz="1200" b="1" dirty="0"/>
              <a:t>(Handle Additional Comments, Notes)</a:t>
            </a:r>
          </a:p>
        </p:txBody>
      </p:sp>
      <p:sp>
        <p:nvSpPr>
          <p:cNvPr id="10" name="Double Bracket 9">
            <a:extLst>
              <a:ext uri="{FF2B5EF4-FFF2-40B4-BE49-F238E27FC236}">
                <a16:creationId xmlns:a16="http://schemas.microsoft.com/office/drawing/2014/main" id="{52D60DFB-4D90-8DB8-79F5-E67BB5584658}"/>
              </a:ext>
            </a:extLst>
          </p:cNvPr>
          <p:cNvSpPr/>
          <p:nvPr/>
        </p:nvSpPr>
        <p:spPr>
          <a:xfrm>
            <a:off x="9528461" y="2591456"/>
            <a:ext cx="1619250" cy="2066925"/>
          </a:xfrm>
          <a:prstGeom prst="bracketPair">
            <a:avLst/>
          </a:prstGeom>
          <a:solidFill>
            <a:srgbClr val="92D050"/>
          </a:solidFill>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dirty="0"/>
              <a:t>Output = </a:t>
            </a:r>
            <a:r>
              <a:rPr lang="en-US" b="1" dirty="0"/>
              <a:t>List of Applicable Tests </a:t>
            </a:r>
            <a:r>
              <a:rPr lang="en-US" dirty="0"/>
              <a:t>per Device Capability</a:t>
            </a:r>
          </a:p>
        </p:txBody>
      </p:sp>
      <p:sp>
        <p:nvSpPr>
          <p:cNvPr id="11" name="Equals 10">
            <a:extLst>
              <a:ext uri="{FF2B5EF4-FFF2-40B4-BE49-F238E27FC236}">
                <a16:creationId xmlns:a16="http://schemas.microsoft.com/office/drawing/2014/main" id="{BC9CABB4-6042-ECC7-17F2-819AFDD860AC}"/>
              </a:ext>
            </a:extLst>
          </p:cNvPr>
          <p:cNvSpPr/>
          <p:nvPr/>
        </p:nvSpPr>
        <p:spPr>
          <a:xfrm>
            <a:off x="8573643" y="3381991"/>
            <a:ext cx="546351" cy="457200"/>
          </a:xfrm>
          <a:prstGeom prst="mathEqual">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 name="Double Bracket 1">
            <a:extLst>
              <a:ext uri="{FF2B5EF4-FFF2-40B4-BE49-F238E27FC236}">
                <a16:creationId xmlns:a16="http://schemas.microsoft.com/office/drawing/2014/main" id="{E8B8ED68-6F91-B46F-5180-3FEDD49E3FEE}"/>
              </a:ext>
            </a:extLst>
          </p:cNvPr>
          <p:cNvSpPr/>
          <p:nvPr/>
        </p:nvSpPr>
        <p:spPr>
          <a:xfrm>
            <a:off x="708003" y="2508694"/>
            <a:ext cx="1177776" cy="1952462"/>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sz="1400" dirty="0"/>
              <a:t>UE Features in Condition</a:t>
            </a:r>
          </a:p>
          <a:p>
            <a:pPr algn="ctr"/>
            <a:r>
              <a:rPr lang="en-US" sz="1400" dirty="0"/>
              <a:t>Set (C) in TS 38.522</a:t>
            </a:r>
          </a:p>
        </p:txBody>
      </p:sp>
      <p:sp>
        <p:nvSpPr>
          <p:cNvPr id="3" name="Double Bracket 2">
            <a:extLst>
              <a:ext uri="{FF2B5EF4-FFF2-40B4-BE49-F238E27FC236}">
                <a16:creationId xmlns:a16="http://schemas.microsoft.com/office/drawing/2014/main" id="{F2E5A80C-A775-45A3-2403-F420378EF2E1}"/>
              </a:ext>
            </a:extLst>
          </p:cNvPr>
          <p:cNvSpPr/>
          <p:nvPr/>
        </p:nvSpPr>
        <p:spPr>
          <a:xfrm>
            <a:off x="2316066" y="2476131"/>
            <a:ext cx="1224306" cy="2004127"/>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sz="1400" dirty="0"/>
              <a:t>Apply Tested Bands Selection</a:t>
            </a:r>
          </a:p>
          <a:p>
            <a:pPr algn="ctr"/>
            <a:r>
              <a:rPr lang="en-US" sz="1400" dirty="0"/>
              <a:t>Set (D) in TS 38.522</a:t>
            </a:r>
          </a:p>
        </p:txBody>
      </p:sp>
      <p:sp>
        <p:nvSpPr>
          <p:cNvPr id="15" name="Double Bracket 14">
            <a:extLst>
              <a:ext uri="{FF2B5EF4-FFF2-40B4-BE49-F238E27FC236}">
                <a16:creationId xmlns:a16="http://schemas.microsoft.com/office/drawing/2014/main" id="{A6DBFB3D-8F27-D518-D7E4-921E0A4EC5D4}"/>
              </a:ext>
            </a:extLst>
          </p:cNvPr>
          <p:cNvSpPr/>
          <p:nvPr/>
        </p:nvSpPr>
        <p:spPr>
          <a:xfrm>
            <a:off x="5417379" y="2591456"/>
            <a:ext cx="1123821" cy="1898632"/>
          </a:xfrm>
          <a:prstGeom prst="bracketPair">
            <a:avLst/>
          </a:prstGeom>
          <a:ln>
            <a:headEnd type="none" w="sm" len="sm"/>
            <a:tailEnd type="none" w="sm" len="sm"/>
          </a:ln>
        </p:spPr>
        <p:style>
          <a:lnRef idx="1">
            <a:schemeClr val="dk1"/>
          </a:lnRef>
          <a:fillRef idx="0">
            <a:schemeClr val="dk1"/>
          </a:fillRef>
          <a:effectRef idx="0">
            <a:schemeClr val="dk1"/>
          </a:effectRef>
          <a:fontRef idx="minor">
            <a:schemeClr val="tx1"/>
          </a:fontRef>
        </p:style>
        <p:txBody>
          <a:bodyPr rtlCol="0" anchor="ctr"/>
          <a:lstStyle/>
          <a:p>
            <a:pPr algn="ctr"/>
            <a:r>
              <a:rPr lang="en-US" sz="1400" dirty="0"/>
              <a:t>Apply Branching Criteria –</a:t>
            </a:r>
          </a:p>
          <a:p>
            <a:pPr algn="ctr"/>
            <a:r>
              <a:rPr lang="en-US" sz="1400" dirty="0"/>
              <a:t>PC, RX</a:t>
            </a:r>
          </a:p>
        </p:txBody>
      </p:sp>
      <p:cxnSp>
        <p:nvCxnSpPr>
          <p:cNvPr id="23" name="Straight Arrow Connector 22">
            <a:extLst>
              <a:ext uri="{FF2B5EF4-FFF2-40B4-BE49-F238E27FC236}">
                <a16:creationId xmlns:a16="http://schemas.microsoft.com/office/drawing/2014/main" id="{864A9D20-28EA-BC44-EFCA-06A6A9852B4E}"/>
              </a:ext>
            </a:extLst>
          </p:cNvPr>
          <p:cNvCxnSpPr/>
          <p:nvPr/>
        </p:nvCxnSpPr>
        <p:spPr>
          <a:xfrm flipH="1">
            <a:off x="1261934" y="1258323"/>
            <a:ext cx="2108264" cy="1072231"/>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6B9CB84F-CC24-4E50-E5D2-24F5FA60D60E}"/>
              </a:ext>
            </a:extLst>
          </p:cNvPr>
          <p:cNvCxnSpPr/>
          <p:nvPr/>
        </p:nvCxnSpPr>
        <p:spPr>
          <a:xfrm flipH="1">
            <a:off x="3043820" y="1264947"/>
            <a:ext cx="326378" cy="1177282"/>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23295648-F9AF-5503-1969-8B75C5199202}"/>
              </a:ext>
            </a:extLst>
          </p:cNvPr>
          <p:cNvCxnSpPr/>
          <p:nvPr/>
        </p:nvCxnSpPr>
        <p:spPr>
          <a:xfrm>
            <a:off x="3370198" y="1258323"/>
            <a:ext cx="1122769" cy="1106133"/>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cxnSp>
        <p:nvCxnSpPr>
          <p:cNvPr id="31" name="Straight Arrow Connector 30">
            <a:extLst>
              <a:ext uri="{FF2B5EF4-FFF2-40B4-BE49-F238E27FC236}">
                <a16:creationId xmlns:a16="http://schemas.microsoft.com/office/drawing/2014/main" id="{2C2D4E55-D42F-7AF2-078D-6611854B625C}"/>
              </a:ext>
            </a:extLst>
          </p:cNvPr>
          <p:cNvCxnSpPr/>
          <p:nvPr/>
        </p:nvCxnSpPr>
        <p:spPr>
          <a:xfrm>
            <a:off x="3370198" y="1264947"/>
            <a:ext cx="2467257" cy="1177282"/>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sp>
        <p:nvSpPr>
          <p:cNvPr id="32" name="Multiplication Sign 31">
            <a:extLst>
              <a:ext uri="{FF2B5EF4-FFF2-40B4-BE49-F238E27FC236}">
                <a16:creationId xmlns:a16="http://schemas.microsoft.com/office/drawing/2014/main" id="{781402F0-39C9-4854-0306-6C9675841BE2}"/>
              </a:ext>
            </a:extLst>
          </p:cNvPr>
          <p:cNvSpPr/>
          <p:nvPr/>
        </p:nvSpPr>
        <p:spPr>
          <a:xfrm>
            <a:off x="1975291" y="3345347"/>
            <a:ext cx="273177" cy="360997"/>
          </a:xfrm>
          <a:prstGeom prst="mathMultiply">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3" name="Multiplication Sign 32">
            <a:extLst>
              <a:ext uri="{FF2B5EF4-FFF2-40B4-BE49-F238E27FC236}">
                <a16:creationId xmlns:a16="http://schemas.microsoft.com/office/drawing/2014/main" id="{C4B960A3-25B9-7DF5-CF48-3F1C773D86BA}"/>
              </a:ext>
            </a:extLst>
          </p:cNvPr>
          <p:cNvSpPr/>
          <p:nvPr/>
        </p:nvSpPr>
        <p:spPr>
          <a:xfrm>
            <a:off x="3556435" y="3353061"/>
            <a:ext cx="273177" cy="375421"/>
          </a:xfrm>
          <a:prstGeom prst="mathMultiply">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4" name="Multiplication Sign 33">
            <a:extLst>
              <a:ext uri="{FF2B5EF4-FFF2-40B4-BE49-F238E27FC236}">
                <a16:creationId xmlns:a16="http://schemas.microsoft.com/office/drawing/2014/main" id="{0CE97C07-6F76-53B9-C3E0-044E0D7215D9}"/>
              </a:ext>
            </a:extLst>
          </p:cNvPr>
          <p:cNvSpPr/>
          <p:nvPr/>
        </p:nvSpPr>
        <p:spPr>
          <a:xfrm>
            <a:off x="5128138" y="3367058"/>
            <a:ext cx="273177" cy="360997"/>
          </a:xfrm>
          <a:prstGeom prst="mathMultiply">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10B377FE-10D6-0D69-6AC4-8FFA08C74EF7}"/>
              </a:ext>
            </a:extLst>
          </p:cNvPr>
          <p:cNvSpPr txBox="1"/>
          <p:nvPr/>
        </p:nvSpPr>
        <p:spPr>
          <a:xfrm>
            <a:off x="425557" y="5208374"/>
            <a:ext cx="10823796" cy="1418081"/>
          </a:xfrm>
          <a:prstGeom prst="rect">
            <a:avLst/>
          </a:prstGeom>
        </p:spPr>
        <p:txBody>
          <a:bodyPr wrap="square" lIns="0" tIns="0" rIns="0" bIns="0" rtlCol="0">
            <a:spAutoFit/>
          </a:bodyPr>
          <a:lstStyle/>
          <a:p>
            <a:pPr marL="285750" indent="-285750" algn="l">
              <a:lnSpc>
                <a:spcPct val="96000"/>
              </a:lnSpc>
              <a:buFont typeface="Arial" panose="020B0604020202020204" pitchFamily="34" charset="0"/>
              <a:buChar char="•"/>
            </a:pPr>
            <a:r>
              <a:rPr lang="en-US" sz="1600" dirty="0">
                <a:solidFill>
                  <a:schemeClr val="tx2"/>
                </a:solidFill>
                <a:latin typeface="Microsoft Sans Serif"/>
                <a:cs typeface="Microsoft Sans Serif" panose="020B0604020202020204" pitchFamily="34" charset="0"/>
              </a:rPr>
              <a:t>TS 38.522 can be implemented in SW and added as part of RAN5 deliverable </a:t>
            </a:r>
          </a:p>
          <a:p>
            <a:pPr marL="285750" indent="-285750" algn="l">
              <a:lnSpc>
                <a:spcPct val="96000"/>
              </a:lnSpc>
              <a:buFont typeface="Arial" panose="020B0604020202020204" pitchFamily="34" charset="0"/>
              <a:buChar char="•"/>
            </a:pPr>
            <a:endParaRPr lang="en-US" sz="1600" dirty="0">
              <a:solidFill>
                <a:schemeClr val="tx2"/>
              </a:solidFill>
              <a:latin typeface="Microsoft Sans Serif"/>
              <a:cs typeface="Microsoft Sans Serif" panose="020B0604020202020204" pitchFamily="34" charset="0"/>
            </a:endParaRPr>
          </a:p>
          <a:p>
            <a:pPr marL="285750" indent="-285750">
              <a:lnSpc>
                <a:spcPct val="96000"/>
              </a:lnSpc>
              <a:buFont typeface="Arial" panose="020B0604020202020204" pitchFamily="34" charset="0"/>
              <a:buChar char="•"/>
            </a:pPr>
            <a:r>
              <a:rPr lang="en-US" altLang="zh-CN" sz="1600" dirty="0">
                <a:sym typeface="+mn-ea"/>
              </a:rPr>
              <a:t>With Proposal-2, a new SW entity will generate the list of applicable tests per device capability. This new SW entity can be standalone or can also be used a plug-in for outside solutions (For ex – Test equipment vendor SW using RAN5 API’s)</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spTree>
    <p:custDataLst>
      <p:tags r:id="rId1"/>
    </p:custDataLst>
    <p:extLst>
      <p:ext uri="{BB962C8B-B14F-4D97-AF65-F5344CB8AC3E}">
        <p14:creationId xmlns:p14="http://schemas.microsoft.com/office/powerpoint/2010/main" val="1581863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Proposal – Pro’s and Con’s</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130762" y="768656"/>
            <a:ext cx="11746686" cy="5320687"/>
          </a:xfrm>
          <a:prstGeom prst="rect">
            <a:avLst/>
          </a:prstGeom>
          <a:noFill/>
        </p:spPr>
        <p:txBody>
          <a:bodyPr wrap="square" rtlCol="0" anchor="t">
            <a:spAutoFit/>
          </a:bodyPr>
          <a:lstStyle/>
          <a:p>
            <a:pPr>
              <a:lnSpc>
                <a:spcPts val="3499"/>
              </a:lnSpc>
              <a:spcBef>
                <a:spcPts val="300"/>
              </a:spcBef>
              <a:buFont typeface="Arial" panose="020B0604020202020204" pitchFamily="34" charset="0"/>
              <a:buChar char="•"/>
            </a:pPr>
            <a:r>
              <a:rPr lang="en-US" altLang="zh-CN" sz="2000" dirty="0">
                <a:sym typeface="+mn-ea"/>
              </a:rPr>
              <a:t>Cons</a:t>
            </a:r>
          </a:p>
          <a:p>
            <a:pPr lvl="1">
              <a:lnSpc>
                <a:spcPts val="3499"/>
              </a:lnSpc>
              <a:spcBef>
                <a:spcPts val="300"/>
              </a:spcBef>
              <a:buFont typeface="Arial" panose="020B0604020202020204" pitchFamily="34" charset="0"/>
              <a:buChar char="•"/>
            </a:pPr>
            <a:r>
              <a:rPr lang="en-US" altLang="zh-CN" sz="2000" dirty="0">
                <a:sym typeface="+mn-ea"/>
              </a:rPr>
              <a:t>Extra burden on RAN5 - $$, Scalability, Maintenance</a:t>
            </a:r>
          </a:p>
          <a:p>
            <a:pPr lvl="1">
              <a:lnSpc>
                <a:spcPts val="3499"/>
              </a:lnSpc>
              <a:spcBef>
                <a:spcPts val="300"/>
              </a:spcBef>
              <a:buFont typeface="Arial" panose="020B0604020202020204" pitchFamily="34" charset="0"/>
              <a:buChar char="•"/>
            </a:pPr>
            <a:r>
              <a:rPr lang="en-US" altLang="zh-CN" sz="2000" dirty="0">
                <a:sym typeface="+mn-ea"/>
              </a:rPr>
              <a:t>Need long term commitment; representation and SW implementation </a:t>
            </a:r>
          </a:p>
          <a:p>
            <a:pPr lvl="1">
              <a:lnSpc>
                <a:spcPts val="3499"/>
              </a:lnSpc>
              <a:spcBef>
                <a:spcPts val="300"/>
              </a:spcBef>
              <a:buFont typeface="Arial" panose="020B0604020202020204" pitchFamily="34" charset="0"/>
              <a:buChar char="•"/>
            </a:pPr>
            <a:r>
              <a:rPr lang="en-US" altLang="zh-CN" sz="2000" dirty="0">
                <a:sym typeface="+mn-ea"/>
              </a:rPr>
              <a:t>Difficult to implement non-implementable notes or exceptions, comments</a:t>
            </a:r>
          </a:p>
          <a:p>
            <a:pPr lvl="1">
              <a:lnSpc>
                <a:spcPts val="3499"/>
              </a:lnSpc>
              <a:spcBef>
                <a:spcPts val="300"/>
              </a:spcBef>
              <a:buFont typeface="Arial" panose="020B0604020202020204" pitchFamily="34" charset="0"/>
              <a:buChar char="•"/>
            </a:pPr>
            <a:r>
              <a:rPr lang="en-US" altLang="zh-CN" sz="2000" dirty="0">
                <a:sym typeface="+mn-ea"/>
              </a:rPr>
              <a:t>Independent SW distribution vs TTCN style</a:t>
            </a:r>
          </a:p>
          <a:p>
            <a:pPr>
              <a:lnSpc>
                <a:spcPts val="3499"/>
              </a:lnSpc>
              <a:spcBef>
                <a:spcPts val="300"/>
              </a:spcBef>
              <a:buFont typeface="Arial" panose="020B0604020202020204" pitchFamily="34" charset="0"/>
              <a:buChar char="•"/>
            </a:pPr>
            <a:r>
              <a:rPr lang="en-US" altLang="zh-CN" sz="2000" dirty="0">
                <a:sym typeface="+mn-ea"/>
              </a:rPr>
              <a:t>Pro’s</a:t>
            </a:r>
          </a:p>
          <a:p>
            <a:pPr lvl="1">
              <a:lnSpc>
                <a:spcPts val="3499"/>
              </a:lnSpc>
              <a:spcBef>
                <a:spcPts val="300"/>
              </a:spcBef>
              <a:buFont typeface="Arial" panose="020B0604020202020204" pitchFamily="34" charset="0"/>
              <a:buChar char="•"/>
            </a:pPr>
            <a:r>
              <a:rPr lang="en-US" altLang="zh-CN" sz="2000" dirty="0">
                <a:sym typeface="+mn-ea"/>
              </a:rPr>
              <a:t>Leaves no room for error in TC selection; benefits certification ecosystem by providing a degree of uniformity in test case selection</a:t>
            </a:r>
          </a:p>
          <a:p>
            <a:pPr lvl="1">
              <a:lnSpc>
                <a:spcPts val="3499"/>
              </a:lnSpc>
              <a:spcBef>
                <a:spcPts val="300"/>
              </a:spcBef>
              <a:buFont typeface="Arial" panose="020B0604020202020204" pitchFamily="34" charset="0"/>
              <a:buChar char="•"/>
            </a:pPr>
            <a:r>
              <a:rPr lang="en-US" altLang="zh-CN" sz="2000" dirty="0">
                <a:sym typeface="+mn-ea"/>
              </a:rPr>
              <a:t>Improves clarity on what is applicable for a particular device type; </a:t>
            </a:r>
          </a:p>
          <a:p>
            <a:pPr lvl="1">
              <a:lnSpc>
                <a:spcPts val="3499"/>
              </a:lnSpc>
              <a:spcBef>
                <a:spcPts val="300"/>
              </a:spcBef>
              <a:buFont typeface="Arial" panose="020B0604020202020204" pitchFamily="34" charset="0"/>
              <a:buChar char="•"/>
            </a:pPr>
            <a:r>
              <a:rPr lang="en-US" altLang="zh-CN" sz="2000" dirty="0">
                <a:sym typeface="+mn-ea"/>
              </a:rPr>
              <a:t>Helps overall Cert Ecosystem</a:t>
            </a:r>
          </a:p>
          <a:p>
            <a:pPr lvl="1">
              <a:lnSpc>
                <a:spcPts val="3499"/>
              </a:lnSpc>
              <a:spcBef>
                <a:spcPts val="300"/>
              </a:spcBef>
              <a:buFont typeface="Arial" panose="020B0604020202020204" pitchFamily="34" charset="0"/>
              <a:buChar char="•"/>
            </a:pPr>
            <a:r>
              <a:rPr lang="en-US" altLang="zh-CN" sz="2000" dirty="0">
                <a:sym typeface="+mn-ea"/>
              </a:rPr>
              <a:t>Provides RAN5 applicability specification more meaning &amp; accountability.</a:t>
            </a:r>
          </a:p>
        </p:txBody>
      </p:sp>
    </p:spTree>
    <p:custDataLst>
      <p:tags r:id="rId1"/>
    </p:custDataLst>
    <p:extLst>
      <p:ext uri="{BB962C8B-B14F-4D97-AF65-F5344CB8AC3E}">
        <p14:creationId xmlns:p14="http://schemas.microsoft.com/office/powerpoint/2010/main" val="3411031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216467" y="161619"/>
            <a:ext cx="11575276" cy="413479"/>
          </a:xfrm>
        </p:spPr>
        <p:txBody>
          <a:bodyPr/>
          <a:lstStyle/>
          <a:p>
            <a:pPr eaLnBrk="1" hangingPunct="1"/>
            <a:r>
              <a:rPr lang="en-US" altLang="zh-CN" sz="3199" b="1" dirty="0"/>
              <a:t>Summary/ Impact of proposals</a:t>
            </a:r>
          </a:p>
        </p:txBody>
      </p:sp>
      <p:sp>
        <p:nvSpPr>
          <p:cNvPr id="6149" name="RS_Classification_Standard"/>
          <p:cNvSpPr txBox="1">
            <a:spLocks noChangeArrowheads="1"/>
          </p:cNvSpPr>
          <p:nvPr/>
        </p:nvSpPr>
        <p:spPr bwMode="auto">
          <a:xfrm>
            <a:off x="12177100" y="7476982"/>
            <a:ext cx="153951"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p>
        </p:txBody>
      </p:sp>
      <p:sp>
        <p:nvSpPr>
          <p:cNvPr id="2" name="文本框 1"/>
          <p:cNvSpPr txBox="1"/>
          <p:nvPr/>
        </p:nvSpPr>
        <p:spPr>
          <a:xfrm>
            <a:off x="216467" y="861772"/>
            <a:ext cx="11894399" cy="1422184"/>
          </a:xfrm>
          <a:prstGeom prst="rect">
            <a:avLst/>
          </a:prstGeom>
          <a:noFill/>
        </p:spPr>
        <p:txBody>
          <a:bodyPr wrap="square" rtlCol="0" anchor="t">
            <a:spAutoFit/>
          </a:bodyPr>
          <a:lstStyle/>
          <a:p>
            <a:pPr algn="just">
              <a:lnSpc>
                <a:spcPts val="3499"/>
              </a:lnSpc>
              <a:buFont typeface="Arial" panose="020B0604020202020204" pitchFamily="34" charset="0"/>
              <a:buChar char="•"/>
            </a:pPr>
            <a:endParaRPr lang="en-US" altLang="zh-CN" dirty="0">
              <a:sym typeface="+mn-ea"/>
            </a:endParaRPr>
          </a:p>
          <a:p>
            <a:pPr algn="just">
              <a:lnSpc>
                <a:spcPts val="3499"/>
              </a:lnSpc>
              <a:buFont typeface="Arial" panose="020B0604020202020204" pitchFamily="34" charset="0"/>
              <a:buChar char="•"/>
            </a:pPr>
            <a:endParaRPr lang="en-US" altLang="zh-CN" sz="1800" dirty="0">
              <a:sym typeface="+mn-ea"/>
            </a:endParaRPr>
          </a:p>
          <a:p>
            <a:pPr>
              <a:lnSpc>
                <a:spcPts val="3499"/>
              </a:lnSpc>
              <a:spcBef>
                <a:spcPts val="300"/>
              </a:spcBef>
              <a:buFont typeface="Arial" panose="020B0604020202020204" pitchFamily="34" charset="0"/>
              <a:buChar char="•"/>
            </a:pPr>
            <a:endParaRPr lang="en-US" altLang="zh-CN" sz="2000" dirty="0">
              <a:sym typeface="+mn-ea"/>
            </a:endParaRPr>
          </a:p>
        </p:txBody>
      </p:sp>
      <p:sp>
        <p:nvSpPr>
          <p:cNvPr id="3" name="TextBox 2">
            <a:extLst>
              <a:ext uri="{FF2B5EF4-FFF2-40B4-BE49-F238E27FC236}">
                <a16:creationId xmlns:a16="http://schemas.microsoft.com/office/drawing/2014/main" id="{F83E3FBC-EC46-2CE0-987D-F0F982845692}"/>
              </a:ext>
            </a:extLst>
          </p:cNvPr>
          <p:cNvSpPr txBox="1"/>
          <p:nvPr/>
        </p:nvSpPr>
        <p:spPr>
          <a:xfrm>
            <a:off x="216467" y="993341"/>
            <a:ext cx="10974444" cy="5335500"/>
          </a:xfrm>
          <a:prstGeom prst="rect">
            <a:avLst/>
          </a:prstGeom>
          <a:noFill/>
        </p:spPr>
        <p:txBody>
          <a:bodyPr wrap="square">
            <a:spAutoFit/>
          </a:bodyPr>
          <a:lstStyle/>
          <a:p>
            <a:pPr>
              <a:spcBef>
                <a:spcPts val="300"/>
              </a:spcBef>
              <a:buFont typeface="Arial" panose="020B0604020202020204" pitchFamily="34" charset="0"/>
              <a:buChar char="•"/>
            </a:pPr>
            <a:r>
              <a:rPr lang="en-US" altLang="zh-CN" sz="1800" dirty="0">
                <a:sym typeface="+mn-ea"/>
              </a:rPr>
              <a:t>TS 38.522, which includes applicability and selection expression is a </a:t>
            </a:r>
            <a:r>
              <a:rPr lang="en-US" altLang="zh-CN" sz="1800" b="1" dirty="0">
                <a:sym typeface="+mn-ea"/>
              </a:rPr>
              <a:t>binary spec </a:t>
            </a:r>
            <a:r>
              <a:rPr lang="en-US" altLang="zh-CN" sz="1800" dirty="0">
                <a:sym typeface="+mn-ea"/>
              </a:rPr>
              <a:t>and if implemented in SW shall result in consistent, reliable test case selections</a:t>
            </a:r>
          </a:p>
          <a:p>
            <a:pPr>
              <a:spcBef>
                <a:spcPts val="300"/>
              </a:spcBef>
              <a:buFont typeface="Arial" panose="020B0604020202020204" pitchFamily="34" charset="0"/>
              <a:buChar char="•"/>
            </a:pPr>
            <a:endParaRPr lang="en-US" altLang="zh-CN" sz="1800" dirty="0">
              <a:sym typeface="+mn-ea"/>
            </a:endParaRPr>
          </a:p>
          <a:p>
            <a:pPr>
              <a:spcBef>
                <a:spcPts val="300"/>
              </a:spcBef>
              <a:buFont typeface="Arial" panose="020B0604020202020204" pitchFamily="34" charset="0"/>
              <a:buChar char="•"/>
            </a:pPr>
            <a:r>
              <a:rPr lang="en-US" altLang="zh-CN" sz="1800" dirty="0">
                <a:sym typeface="+mn-ea"/>
              </a:rPr>
              <a:t>Overall Test Industry will greatly benefit from resulting output of TS 38.522 </a:t>
            </a:r>
            <a:r>
              <a:rPr lang="en-US" altLang="zh-CN" sz="1800" dirty="0" err="1">
                <a:sym typeface="+mn-ea"/>
              </a:rPr>
              <a:t>i.e</a:t>
            </a:r>
            <a:r>
              <a:rPr lang="en-US" altLang="zh-CN" sz="1800" dirty="0">
                <a:sym typeface="+mn-ea"/>
              </a:rPr>
              <a:t> Applicable tests for RF, RRM and </a:t>
            </a:r>
            <a:r>
              <a:rPr lang="en-US" altLang="zh-CN" sz="1800" dirty="0" err="1">
                <a:sym typeface="+mn-ea"/>
              </a:rPr>
              <a:t>Demod</a:t>
            </a:r>
            <a:r>
              <a:rPr lang="en-US" altLang="zh-CN" sz="1800" dirty="0">
                <a:sym typeface="+mn-ea"/>
              </a:rPr>
              <a:t> across Band, BW, CA and Branch Config.</a:t>
            </a:r>
          </a:p>
          <a:p>
            <a:pPr>
              <a:spcBef>
                <a:spcPts val="300"/>
              </a:spcBef>
              <a:buFont typeface="Arial" panose="020B0604020202020204" pitchFamily="34" charset="0"/>
              <a:buChar char="•"/>
            </a:pPr>
            <a:endParaRPr lang="en-US" altLang="zh-CN" sz="1800" dirty="0">
              <a:sym typeface="+mn-ea"/>
            </a:endParaRPr>
          </a:p>
          <a:p>
            <a:pPr>
              <a:spcBef>
                <a:spcPts val="300"/>
              </a:spcBef>
              <a:buFont typeface="Arial" panose="020B0604020202020204" pitchFamily="34" charset="0"/>
              <a:buChar char="•"/>
            </a:pPr>
            <a:r>
              <a:rPr lang="en-US" altLang="zh-CN" dirty="0">
                <a:sym typeface="+mn-ea"/>
              </a:rPr>
              <a:t>TS 38.523-1 and TS 34.229-2 Signaling applicability and test case selection can be implemented independently or with leverage from existing TTCN implementation.</a:t>
            </a:r>
          </a:p>
          <a:p>
            <a:pPr>
              <a:spcBef>
                <a:spcPts val="300"/>
              </a:spcBef>
              <a:buFont typeface="Arial" panose="020B0604020202020204" pitchFamily="34" charset="0"/>
              <a:buChar char="•"/>
            </a:pPr>
            <a:endParaRPr lang="en-US" altLang="zh-CN" dirty="0">
              <a:sym typeface="+mn-ea"/>
            </a:endParaRPr>
          </a:p>
          <a:p>
            <a:pPr>
              <a:spcBef>
                <a:spcPts val="300"/>
              </a:spcBef>
              <a:buFont typeface="Arial" panose="020B0604020202020204" pitchFamily="34" charset="0"/>
              <a:buChar char="•"/>
            </a:pPr>
            <a:r>
              <a:rPr lang="en-US" altLang="zh-CN" sz="1800" dirty="0">
                <a:sym typeface="+mn-ea"/>
              </a:rPr>
              <a:t>TS 38.508-2 </a:t>
            </a:r>
            <a:r>
              <a:rPr lang="en-US" altLang="zh-CN" dirty="0">
                <a:sym typeface="+mn-ea"/>
              </a:rPr>
              <a:t>also will have to translated in appropriate SW implementation to cater as input to Proposal-1 and Proposal-2.</a:t>
            </a:r>
          </a:p>
          <a:p>
            <a:pPr>
              <a:spcBef>
                <a:spcPts val="300"/>
              </a:spcBef>
              <a:buFont typeface="Arial" panose="020B0604020202020204" pitchFamily="34" charset="0"/>
              <a:buChar char="•"/>
            </a:pPr>
            <a:endParaRPr lang="en-US" altLang="zh-CN" sz="1800" dirty="0">
              <a:sym typeface="+mn-ea"/>
            </a:endParaRPr>
          </a:p>
          <a:p>
            <a:pPr>
              <a:spcBef>
                <a:spcPts val="300"/>
              </a:spcBef>
              <a:buFont typeface="Arial" panose="020B0604020202020204" pitchFamily="34" charset="0"/>
              <a:buChar char="•"/>
            </a:pPr>
            <a:r>
              <a:rPr lang="en-US" altLang="zh-CN" sz="1800" dirty="0">
                <a:sym typeface="+mn-ea"/>
              </a:rPr>
              <a:t>With Proposal-1 and Proposal-2 implemented in SW and delivered from RAN5 as standalone SW or as plugin/API’s, the test case selection can be made uniform.</a:t>
            </a:r>
          </a:p>
          <a:p>
            <a:pPr>
              <a:spcBef>
                <a:spcPts val="300"/>
              </a:spcBef>
              <a:buFont typeface="Arial" panose="020B0604020202020204" pitchFamily="34" charset="0"/>
              <a:buChar char="•"/>
            </a:pPr>
            <a:endParaRPr lang="en-US" altLang="zh-CN" dirty="0">
              <a:sym typeface="+mn-ea"/>
            </a:endParaRPr>
          </a:p>
          <a:p>
            <a:pPr>
              <a:spcBef>
                <a:spcPts val="300"/>
              </a:spcBef>
              <a:buFont typeface="Arial" panose="020B0604020202020204" pitchFamily="34" charset="0"/>
              <a:buChar char="•"/>
            </a:pPr>
            <a:r>
              <a:rPr lang="en-US" altLang="zh-CN" sz="1800" dirty="0">
                <a:sym typeface="+mn-ea"/>
              </a:rPr>
              <a:t>Continuous maintenance\release of these SW versions along with Specifications release</a:t>
            </a:r>
          </a:p>
          <a:p>
            <a:pPr>
              <a:lnSpc>
                <a:spcPts val="3499"/>
              </a:lnSpc>
              <a:spcBef>
                <a:spcPts val="300"/>
              </a:spcBef>
              <a:buFont typeface="Arial" panose="020B0604020202020204" pitchFamily="34" charset="0"/>
              <a:buChar char="•"/>
            </a:pPr>
            <a:endParaRPr lang="en-US" altLang="zh-CN" sz="1800" dirty="0">
              <a:sym typeface="+mn-ea"/>
            </a:endParaRPr>
          </a:p>
        </p:txBody>
      </p:sp>
    </p:spTree>
    <p:custDataLst>
      <p:tags r:id="rId1"/>
    </p:custDataLst>
    <p:extLst>
      <p:ext uri="{BB962C8B-B14F-4D97-AF65-F5344CB8AC3E}">
        <p14:creationId xmlns:p14="http://schemas.microsoft.com/office/powerpoint/2010/main" val="39954493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16x9" id="{4404348F-4D77-4D05-AA2E-5473CB5E7535}" vid="{5D270BC1-EB11-4337-BB81-7F68E05303D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99ab104867f52778eb12040e7f8dfcda">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0ad21422d1bc2bd4aa317071306b9571"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2.xml><?xml version="1.0" encoding="utf-8"?>
<ds:datastoreItem xmlns:ds="http://schemas.openxmlformats.org/officeDocument/2006/customXml" ds:itemID="{245230DE-62DB-43E1-8074-0E224BDBB3A0}">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cc9c437c-ae0c-4066-8d90-a0f7de786127"/>
    <ds:schemaRef ds:uri="ba37140e-f4c5-4a6c-a9b4-20a691ce6c8a"/>
    <ds:schemaRef ds:uri="http://www.w3.org/XML/1998/namespace"/>
    <ds:schemaRef ds:uri="http://purl.org/dc/dcmitype/"/>
  </ds:schemaRefs>
</ds:datastoreItem>
</file>

<file path=customXml/itemProps3.xml><?xml version="1.0" encoding="utf-8"?>
<ds:datastoreItem xmlns:ds="http://schemas.openxmlformats.org/officeDocument/2006/customXml" ds:itemID="{5F659DFC-D404-4EA4-B47A-50664BC37A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Introduction to the Patenting Process</Template>
  <TotalTime>22093</TotalTime>
  <Words>852</Words>
  <Application>Microsoft Office PowerPoint</Application>
  <PresentationFormat>Widescreen</PresentationFormat>
  <Paragraphs>106</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Century Gothic</vt:lpstr>
      <vt:lpstr>Microsoft Sans Serif</vt:lpstr>
      <vt:lpstr>Times New Roman</vt:lpstr>
      <vt:lpstr>Qualcomm Executive External</vt:lpstr>
      <vt:lpstr>Discussion – Software Implementation of NR Applicability Specifications</vt:lpstr>
      <vt:lpstr>Background </vt:lpstr>
      <vt:lpstr>Background – Overall Industry value</vt:lpstr>
      <vt:lpstr>Proposal-1 – SW implementation of SIG Applicability Specs</vt:lpstr>
      <vt:lpstr>Proposal 2 – SW implementation of TS 38.522 (RF, RRM, Demod)</vt:lpstr>
      <vt:lpstr>Proposal – Pro’s and Con’s</vt:lpstr>
      <vt:lpstr>Summary/ Impact of proposals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Patenting Process</dc:title>
  <dc:creator>Pamela Soggu</dc:creator>
  <cp:lastModifiedBy>Yogesh Tugnawat</cp:lastModifiedBy>
  <cp:revision>13</cp:revision>
  <dcterms:created xsi:type="dcterms:W3CDTF">2020-07-14T20:23:13Z</dcterms:created>
  <dcterms:modified xsi:type="dcterms:W3CDTF">2023-05-13T00:56:09Z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y fmtid="{D5CDD505-2E9C-101B-9397-08002B2CF9AE}" pid="6" name="_NewReviewCycle">
    <vt:lpwstr/>
  </property>
</Properties>
</file>