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6"/>
  </p:sldMasterIdLst>
  <p:notesMasterIdLst>
    <p:notesMasterId r:id="rId22"/>
  </p:notesMasterIdLst>
  <p:handoutMasterIdLst>
    <p:handoutMasterId r:id="rId23"/>
  </p:handoutMasterIdLst>
  <p:sldIdLst>
    <p:sldId id="271" r:id="rId17"/>
    <p:sldId id="274" r:id="rId18"/>
    <p:sldId id="272" r:id="rId19"/>
    <p:sldId id="275" r:id="rId20"/>
    <p:sldId id="261" r:id="rId21"/>
  </p:sldIdLst>
  <p:sldSz cx="12192000" cy="6858000"/>
  <p:notesSz cx="6858000" cy="9144000"/>
  <p:embeddedFontLst>
    <p:embeddedFont>
      <p:font typeface="Ericsson Hilda" panose="00000500000000000000" pitchFamily="2" charset="0"/>
      <p:regular r:id="rId24"/>
      <p:bold r:id="rId25"/>
      <p:italic r:id="rId26"/>
      <p:boldItalic r:id="rId27"/>
    </p:embeddedFont>
    <p:embeddedFont>
      <p:font typeface="Ericsson Hilda ExtraBold" panose="00000900000000000000" pitchFamily="2" charset="0"/>
      <p:bold r:id="rId28"/>
    </p:embeddedFont>
    <p:embeddedFont>
      <p:font typeface="Ericsson Hilda ExtraLight" panose="00000300000000000000" pitchFamily="2" charset="0"/>
      <p:regular r:id="rId29"/>
    </p:embeddedFont>
    <p:embeddedFont>
      <p:font typeface="Ericsson Hilda Light" panose="00000400000000000000" pitchFamily="2" charset="0"/>
      <p:regular r:id="rId30"/>
      <p:italic r:id="rId31"/>
    </p:embeddedFont>
    <p:embeddedFont>
      <p:font typeface="Ericsson Technical Icons" panose="00000500000000000000" pitchFamily="2" charset="0"/>
      <p:regular r:id="rId32"/>
      <p:bold r:id="rId33"/>
      <p:italic r:id="rId34"/>
      <p:boldItalic r:id="rId35"/>
    </p:embeddedFont>
  </p:embeddedFontLst>
  <p:defaultTextStyle>
    <a:defPPr>
      <a:defRPr lang="en-US"/>
    </a:def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D106A5-FCF0-4DB1-8CE4-158664507C32}" v="44" dt="2023-02-26T08:19:58.8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124" autoAdjust="0"/>
  </p:normalViewPr>
  <p:slideViewPr>
    <p:cSldViewPr snapToGrid="0" snapToObjects="1" showGuides="1">
      <p:cViewPr varScale="1">
        <p:scale>
          <a:sx n="83" d="100"/>
          <a:sy n="83" d="100"/>
        </p:scale>
        <p:origin x="629" y="3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slide" Target="slides/slide2.xml"/><Relationship Id="rId26" Type="http://schemas.openxmlformats.org/officeDocument/2006/relationships/font" Target="fonts/font3.fntdata"/><Relationship Id="rId39" Type="http://schemas.openxmlformats.org/officeDocument/2006/relationships/tableStyles" Target="tableStyles.xml"/><Relationship Id="rId21" Type="http://schemas.openxmlformats.org/officeDocument/2006/relationships/slide" Target="slides/slide5.xml"/><Relationship Id="rId34" Type="http://schemas.openxmlformats.org/officeDocument/2006/relationships/font" Target="fonts/font11.fntdata"/><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Master" Target="slideMasters/slideMaster1.xml"/><Relationship Id="rId20" Type="http://schemas.openxmlformats.org/officeDocument/2006/relationships/slide" Target="slides/slide4.xml"/><Relationship Id="rId29" Type="http://schemas.openxmlformats.org/officeDocument/2006/relationships/font" Target="fonts/font6.fntdata"/><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openxmlformats.org/officeDocument/2006/relationships/presProps" Target="presProps.xml"/><Relationship Id="rId10" Type="http://schemas.openxmlformats.org/officeDocument/2006/relationships/customXml" Target="../customXml/item10.xml"/><Relationship Id="rId19" Type="http://schemas.openxmlformats.org/officeDocument/2006/relationships/slide" Target="slides/slide3.xml"/><Relationship Id="rId31" Type="http://schemas.openxmlformats.org/officeDocument/2006/relationships/font" Target="fonts/font8.fntdata"/><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customXml" Target="../customXml/item8.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slide" Target="slides/slide1.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f Mattisson" userId="303fd0aa-85a0-4c52-8854-8f1771fd48ad" providerId="ADAL" clId="{12D106A5-FCF0-4DB1-8CE4-158664507C32}"/>
    <pc:docChg chg="undo custSel addSld delSld modSld sldOrd modMainMaster">
      <pc:chgData name="Leif Mattisson" userId="303fd0aa-85a0-4c52-8854-8f1771fd48ad" providerId="ADAL" clId="{12D106A5-FCF0-4DB1-8CE4-158664507C32}" dt="2023-02-26T08:25:44.672" v="793"/>
      <pc:docMkLst>
        <pc:docMk/>
      </pc:docMkLst>
      <pc:sldChg chg="addSp delSp modSp del mod modClrScheme chgLayout">
        <pc:chgData name="Leif Mattisson" userId="303fd0aa-85a0-4c52-8854-8f1771fd48ad" providerId="ADAL" clId="{12D106A5-FCF0-4DB1-8CE4-158664507C32}" dt="2023-02-24T13:22:39.498" v="19" actId="47"/>
        <pc:sldMkLst>
          <pc:docMk/>
          <pc:sldMk cId="3709959988" sldId="270"/>
        </pc:sldMkLst>
        <pc:spChg chg="add del mod ord">
          <ac:chgData name="Leif Mattisson" userId="303fd0aa-85a0-4c52-8854-8f1771fd48ad" providerId="ADAL" clId="{12D106A5-FCF0-4DB1-8CE4-158664507C32}" dt="2023-02-24T13:19:02.033" v="1" actId="700"/>
          <ac:spMkLst>
            <pc:docMk/>
            <pc:sldMk cId="3709959988" sldId="270"/>
            <ac:spMk id="2" creationId="{8A0434EA-A97D-CD08-1584-DF474CF7D2CC}"/>
          </ac:spMkLst>
        </pc:spChg>
        <pc:spChg chg="add del mod ord">
          <ac:chgData name="Leif Mattisson" userId="303fd0aa-85a0-4c52-8854-8f1771fd48ad" providerId="ADAL" clId="{12D106A5-FCF0-4DB1-8CE4-158664507C32}" dt="2023-02-24T13:19:02.033" v="1" actId="700"/>
          <ac:spMkLst>
            <pc:docMk/>
            <pc:sldMk cId="3709959988" sldId="270"/>
            <ac:spMk id="3" creationId="{96F5699C-849A-759D-8EF2-91214F83F68F}"/>
          </ac:spMkLst>
        </pc:spChg>
        <pc:spChg chg="add del mod ord">
          <ac:chgData name="Leif Mattisson" userId="303fd0aa-85a0-4c52-8854-8f1771fd48ad" providerId="ADAL" clId="{12D106A5-FCF0-4DB1-8CE4-158664507C32}" dt="2023-02-24T13:19:02.033" v="1" actId="700"/>
          <ac:spMkLst>
            <pc:docMk/>
            <pc:sldMk cId="3709959988" sldId="270"/>
            <ac:spMk id="4" creationId="{9DF0EE38-E99A-A8F8-9B02-D5981DB466BD}"/>
          </ac:spMkLst>
        </pc:spChg>
        <pc:spChg chg="mod ord">
          <ac:chgData name="Leif Mattisson" userId="303fd0aa-85a0-4c52-8854-8f1771fd48ad" providerId="ADAL" clId="{12D106A5-FCF0-4DB1-8CE4-158664507C32}" dt="2023-02-24T13:19:40.018" v="2" actId="700"/>
          <ac:spMkLst>
            <pc:docMk/>
            <pc:sldMk cId="3709959988" sldId="270"/>
            <ac:spMk id="10" creationId="{D530E3B7-5A67-48F4-82BF-02882396232E}"/>
          </ac:spMkLst>
        </pc:spChg>
        <pc:spChg chg="mod ord">
          <ac:chgData name="Leif Mattisson" userId="303fd0aa-85a0-4c52-8854-8f1771fd48ad" providerId="ADAL" clId="{12D106A5-FCF0-4DB1-8CE4-158664507C32}" dt="2023-02-24T13:21:54.392" v="3" actId="1076"/>
          <ac:spMkLst>
            <pc:docMk/>
            <pc:sldMk cId="3709959988" sldId="270"/>
            <ac:spMk id="11" creationId="{2E8E8F9E-D1C4-4C6A-B250-14307A886012}"/>
          </ac:spMkLst>
        </pc:spChg>
      </pc:sldChg>
      <pc:sldChg chg="modSp mod">
        <pc:chgData name="Leif Mattisson" userId="303fd0aa-85a0-4c52-8854-8f1771fd48ad" providerId="ADAL" clId="{12D106A5-FCF0-4DB1-8CE4-158664507C32}" dt="2023-02-26T08:25:44.672" v="793"/>
        <pc:sldMkLst>
          <pc:docMk/>
          <pc:sldMk cId="2230748882" sldId="271"/>
        </pc:sldMkLst>
        <pc:spChg chg="mod">
          <ac:chgData name="Leif Mattisson" userId="303fd0aa-85a0-4c52-8854-8f1771fd48ad" providerId="ADAL" clId="{12D106A5-FCF0-4DB1-8CE4-158664507C32}" dt="2023-02-26T08:25:44.672" v="793"/>
          <ac:spMkLst>
            <pc:docMk/>
            <pc:sldMk cId="2230748882" sldId="271"/>
            <ac:spMk id="4" creationId="{6A927E07-3624-45B8-934B-C229726CA813}"/>
          </ac:spMkLst>
        </pc:spChg>
      </pc:sldChg>
      <pc:sldChg chg="modSp mod">
        <pc:chgData name="Leif Mattisson" userId="303fd0aa-85a0-4c52-8854-8f1771fd48ad" providerId="ADAL" clId="{12D106A5-FCF0-4DB1-8CE4-158664507C32}" dt="2023-02-24T15:10:06.672" v="609" actId="6549"/>
        <pc:sldMkLst>
          <pc:docMk/>
          <pc:sldMk cId="2604203220" sldId="272"/>
        </pc:sldMkLst>
        <pc:spChg chg="mod">
          <ac:chgData name="Leif Mattisson" userId="303fd0aa-85a0-4c52-8854-8f1771fd48ad" providerId="ADAL" clId="{12D106A5-FCF0-4DB1-8CE4-158664507C32}" dt="2023-02-24T15:10:06.672" v="609" actId="6549"/>
          <ac:spMkLst>
            <pc:docMk/>
            <pc:sldMk cId="2604203220" sldId="272"/>
            <ac:spMk id="5" creationId="{80CFE1E9-2446-4327-A152-D121E1DA7E83}"/>
          </ac:spMkLst>
        </pc:spChg>
        <pc:picChg chg="mod">
          <ac:chgData name="Leif Mattisson" userId="303fd0aa-85a0-4c52-8854-8f1771fd48ad" providerId="ADAL" clId="{12D106A5-FCF0-4DB1-8CE4-158664507C32}" dt="2023-02-24T13:40:46.332" v="297" actId="1076"/>
          <ac:picMkLst>
            <pc:docMk/>
            <pc:sldMk cId="2604203220" sldId="272"/>
            <ac:picMk id="2" creationId="{FD56FFAD-0B18-9CA1-B40A-3BAF25A7539D}"/>
          </ac:picMkLst>
        </pc:picChg>
      </pc:sldChg>
      <pc:sldChg chg="new del">
        <pc:chgData name="Leif Mattisson" userId="303fd0aa-85a0-4c52-8854-8f1771fd48ad" providerId="ADAL" clId="{12D106A5-FCF0-4DB1-8CE4-158664507C32}" dt="2023-02-24T13:22:40.956" v="20" actId="47"/>
        <pc:sldMkLst>
          <pc:docMk/>
          <pc:sldMk cId="3166530108" sldId="273"/>
        </pc:sldMkLst>
      </pc:sldChg>
      <pc:sldChg chg="delSp modSp add mod ord">
        <pc:chgData name="Leif Mattisson" userId="303fd0aa-85a0-4c52-8854-8f1771fd48ad" providerId="ADAL" clId="{12D106A5-FCF0-4DB1-8CE4-158664507C32}" dt="2023-02-24T13:44:36.618" v="419" actId="20577"/>
        <pc:sldMkLst>
          <pc:docMk/>
          <pc:sldMk cId="3366509456" sldId="274"/>
        </pc:sldMkLst>
        <pc:spChg chg="mod">
          <ac:chgData name="Leif Mattisson" userId="303fd0aa-85a0-4c52-8854-8f1771fd48ad" providerId="ADAL" clId="{12D106A5-FCF0-4DB1-8CE4-158664507C32}" dt="2023-02-24T13:22:31.449" v="17" actId="20577"/>
          <ac:spMkLst>
            <pc:docMk/>
            <pc:sldMk cId="3366509456" sldId="274"/>
            <ac:spMk id="4" creationId="{306D82EC-811D-454E-9DFF-2EEC63AD50B4}"/>
          </ac:spMkLst>
        </pc:spChg>
        <pc:spChg chg="mod">
          <ac:chgData name="Leif Mattisson" userId="303fd0aa-85a0-4c52-8854-8f1771fd48ad" providerId="ADAL" clId="{12D106A5-FCF0-4DB1-8CE4-158664507C32}" dt="2023-02-24T13:44:36.618" v="419" actId="20577"/>
          <ac:spMkLst>
            <pc:docMk/>
            <pc:sldMk cId="3366509456" sldId="274"/>
            <ac:spMk id="5" creationId="{80CFE1E9-2446-4327-A152-D121E1DA7E83}"/>
          </ac:spMkLst>
        </pc:spChg>
        <pc:picChg chg="del">
          <ac:chgData name="Leif Mattisson" userId="303fd0aa-85a0-4c52-8854-8f1771fd48ad" providerId="ADAL" clId="{12D106A5-FCF0-4DB1-8CE4-158664507C32}" dt="2023-02-24T13:22:34.108" v="18" actId="478"/>
          <ac:picMkLst>
            <pc:docMk/>
            <pc:sldMk cId="3366509456" sldId="274"/>
            <ac:picMk id="2" creationId="{FD56FFAD-0B18-9CA1-B40A-3BAF25A7539D}"/>
          </ac:picMkLst>
        </pc:picChg>
      </pc:sldChg>
      <pc:sldChg chg="modSp new mod">
        <pc:chgData name="Leif Mattisson" userId="303fd0aa-85a0-4c52-8854-8f1771fd48ad" providerId="ADAL" clId="{12D106A5-FCF0-4DB1-8CE4-158664507C32}" dt="2023-02-24T15:11:55.638" v="660"/>
        <pc:sldMkLst>
          <pc:docMk/>
          <pc:sldMk cId="1605868973" sldId="275"/>
        </pc:sldMkLst>
        <pc:spChg chg="mod">
          <ac:chgData name="Leif Mattisson" userId="303fd0aa-85a0-4c52-8854-8f1771fd48ad" providerId="ADAL" clId="{12D106A5-FCF0-4DB1-8CE4-158664507C32}" dt="2023-02-24T13:33:28.850" v="51" actId="20577"/>
          <ac:spMkLst>
            <pc:docMk/>
            <pc:sldMk cId="1605868973" sldId="275"/>
            <ac:spMk id="2" creationId="{08017676-75D2-DF74-2CCE-7D301349E85C}"/>
          </ac:spMkLst>
        </pc:spChg>
        <pc:spChg chg="mod">
          <ac:chgData name="Leif Mattisson" userId="303fd0aa-85a0-4c52-8854-8f1771fd48ad" providerId="ADAL" clId="{12D106A5-FCF0-4DB1-8CE4-158664507C32}" dt="2023-02-24T15:11:55.638" v="660"/>
          <ac:spMkLst>
            <pc:docMk/>
            <pc:sldMk cId="1605868973" sldId="275"/>
            <ac:spMk id="3" creationId="{74546EC3-9B94-DCD7-ECBA-B571EBD9B95B}"/>
          </ac:spMkLst>
        </pc:spChg>
      </pc:sldChg>
      <pc:sldChg chg="add del">
        <pc:chgData name="Leif Mattisson" userId="303fd0aa-85a0-4c52-8854-8f1771fd48ad" providerId="ADAL" clId="{12D106A5-FCF0-4DB1-8CE4-158664507C32}" dt="2023-02-24T13:22:23.591" v="7"/>
        <pc:sldMkLst>
          <pc:docMk/>
          <pc:sldMk cId="3954037718" sldId="275"/>
        </pc:sldMkLst>
      </pc:sldChg>
      <pc:sldMasterChg chg="modSldLayout">
        <pc:chgData name="Leif Mattisson" userId="303fd0aa-85a0-4c52-8854-8f1771fd48ad" providerId="ADAL" clId="{12D106A5-FCF0-4DB1-8CE4-158664507C32}" dt="2023-02-26T08:19:58.853" v="792" actId="20577"/>
        <pc:sldMasterMkLst>
          <pc:docMk/>
          <pc:sldMasterMk cId="2523064765" sldId="2147483660"/>
        </pc:sldMasterMkLst>
        <pc:sldLayoutChg chg="delSp modSp mod">
          <pc:chgData name="Leif Mattisson" userId="303fd0aa-85a0-4c52-8854-8f1771fd48ad" providerId="ADAL" clId="{12D106A5-FCF0-4DB1-8CE4-158664507C32}" dt="2023-02-26T08:19:58.488" v="752" actId="20577"/>
          <pc:sldLayoutMkLst>
            <pc:docMk/>
            <pc:sldMasterMk cId="2523064765" sldId="2147483660"/>
            <pc:sldLayoutMk cId="1374575616" sldId="2147483661"/>
          </pc:sldLayoutMkLst>
          <pc:spChg chg="del">
            <ac:chgData name="Leif Mattisson" userId="303fd0aa-85a0-4c52-8854-8f1771fd48ad" providerId="ADAL" clId="{12D106A5-FCF0-4DB1-8CE4-158664507C32}" dt="2023-02-24T13:39:37.978" v="293" actId="478"/>
            <ac:spMkLst>
              <pc:docMk/>
              <pc:sldMasterMk cId="2523064765" sldId="2147483660"/>
              <pc:sldLayoutMk cId="1374575616" sldId="2147483661"/>
              <ac:spMk id="3" creationId="{00000000-0000-0000-0000-000000000000}"/>
            </ac:spMkLst>
          </pc:spChg>
          <pc:spChg chg="mod">
            <ac:chgData name="Leif Mattisson" userId="303fd0aa-85a0-4c52-8854-8f1771fd48ad" providerId="ADAL" clId="{12D106A5-FCF0-4DB1-8CE4-158664507C32}" dt="2023-02-26T08:19:58.488" v="752" actId="20577"/>
            <ac:spMkLst>
              <pc:docMk/>
              <pc:sldMasterMk cId="2523064765" sldId="2147483660"/>
              <pc:sldLayoutMk cId="1374575616" sldId="2147483661"/>
              <ac:spMk id="9" creationId="{72C1EE1F-EF94-4EBA-A010-8BC3D2F38C39}"/>
            </ac:spMkLst>
          </pc:spChg>
          <pc:spChg chg="del">
            <ac:chgData name="Leif Mattisson" userId="303fd0aa-85a0-4c52-8854-8f1771fd48ad" providerId="ADAL" clId="{12D106A5-FCF0-4DB1-8CE4-158664507C32}" dt="2023-02-24T13:39:42.577" v="294" actId="478"/>
            <ac:spMkLst>
              <pc:docMk/>
              <pc:sldMasterMk cId="2523064765" sldId="2147483660"/>
              <pc:sldLayoutMk cId="1374575616" sldId="2147483661"/>
              <ac:spMk id="12" creationId="{00000000-0000-0000-0000-000000000000}"/>
            </ac:spMkLst>
          </pc:spChg>
          <pc:spChg chg="del">
            <ac:chgData name="Leif Mattisson" userId="303fd0aa-85a0-4c52-8854-8f1771fd48ad" providerId="ADAL" clId="{12D106A5-FCF0-4DB1-8CE4-158664507C32}" dt="2023-02-24T13:39:46.777" v="295" actId="478"/>
            <ac:spMkLst>
              <pc:docMk/>
              <pc:sldMasterMk cId="2523064765" sldId="2147483660"/>
              <pc:sldLayoutMk cId="1374575616" sldId="2147483661"/>
              <ac:spMk id="15" creationId="{00000000-0000-0000-0000-000000000000}"/>
            </ac:spMkLst>
          </pc:spChg>
        </pc:sldLayoutChg>
        <pc:sldLayoutChg chg="modSp mod">
          <pc:chgData name="Leif Mattisson" userId="303fd0aa-85a0-4c52-8854-8f1771fd48ad" providerId="ADAL" clId="{12D106A5-FCF0-4DB1-8CE4-158664507C32}" dt="2023-02-26T08:19:58.656" v="764" actId="20577"/>
          <pc:sldLayoutMkLst>
            <pc:docMk/>
            <pc:sldMasterMk cId="2523064765" sldId="2147483660"/>
            <pc:sldLayoutMk cId="3415456144" sldId="2147483673"/>
          </pc:sldLayoutMkLst>
          <pc:spChg chg="mod">
            <ac:chgData name="Leif Mattisson" userId="303fd0aa-85a0-4c52-8854-8f1771fd48ad" providerId="ADAL" clId="{12D106A5-FCF0-4DB1-8CE4-158664507C32}" dt="2023-02-26T08:19:58.656" v="764" actId="20577"/>
            <ac:spMkLst>
              <pc:docMk/>
              <pc:sldMasterMk cId="2523064765" sldId="2147483660"/>
              <pc:sldLayoutMk cId="3415456144" sldId="2147483673"/>
              <ac:spMk id="3" creationId="{C44ECCE6-4D94-443E-8C20-CA233A5C0572}"/>
            </ac:spMkLst>
          </pc:spChg>
        </pc:sldLayoutChg>
        <pc:sldLayoutChg chg="modSp mod">
          <pc:chgData name="Leif Mattisson" userId="303fd0aa-85a0-4c52-8854-8f1771fd48ad" providerId="ADAL" clId="{12D106A5-FCF0-4DB1-8CE4-158664507C32}" dt="2023-02-26T08:19:58.757" v="776" actId="20577"/>
          <pc:sldLayoutMkLst>
            <pc:docMk/>
            <pc:sldMasterMk cId="2523064765" sldId="2147483660"/>
            <pc:sldLayoutMk cId="675883818" sldId="2147483675"/>
          </pc:sldLayoutMkLst>
          <pc:spChg chg="mod">
            <ac:chgData name="Leif Mattisson" userId="303fd0aa-85a0-4c52-8854-8f1771fd48ad" providerId="ADAL" clId="{12D106A5-FCF0-4DB1-8CE4-158664507C32}" dt="2023-02-26T08:19:58.757" v="776" actId="20577"/>
            <ac:spMkLst>
              <pc:docMk/>
              <pc:sldMasterMk cId="2523064765" sldId="2147483660"/>
              <pc:sldLayoutMk cId="675883818" sldId="2147483675"/>
              <ac:spMk id="8" creationId="{53797230-5A6C-4718-8C90-CB9F2709B382}"/>
            </ac:spMkLst>
          </pc:spChg>
        </pc:sldLayoutChg>
        <pc:sldLayoutChg chg="modSp mod">
          <pc:chgData name="Leif Mattisson" userId="303fd0aa-85a0-4c52-8854-8f1771fd48ad" providerId="ADAL" clId="{12D106A5-FCF0-4DB1-8CE4-158664507C32}" dt="2023-02-26T08:19:58.805" v="784" actId="20577"/>
          <pc:sldLayoutMkLst>
            <pc:docMk/>
            <pc:sldMasterMk cId="2523064765" sldId="2147483660"/>
            <pc:sldLayoutMk cId="2275899235" sldId="2147483678"/>
          </pc:sldLayoutMkLst>
          <pc:spChg chg="mod">
            <ac:chgData name="Leif Mattisson" userId="303fd0aa-85a0-4c52-8854-8f1771fd48ad" providerId="ADAL" clId="{12D106A5-FCF0-4DB1-8CE4-158664507C32}" dt="2023-02-26T08:19:58.805" v="784" actId="20577"/>
            <ac:spMkLst>
              <pc:docMk/>
              <pc:sldMasterMk cId="2523064765" sldId="2147483660"/>
              <pc:sldLayoutMk cId="2275899235" sldId="2147483678"/>
              <ac:spMk id="11" creationId="{A55C34B4-681E-4FDA-A9BB-6BC31D94C8D6}"/>
            </ac:spMkLst>
          </pc:spChg>
        </pc:sldLayoutChg>
        <pc:sldLayoutChg chg="modSp mod">
          <pc:chgData name="Leif Mattisson" userId="303fd0aa-85a0-4c52-8854-8f1771fd48ad" providerId="ADAL" clId="{12D106A5-FCF0-4DB1-8CE4-158664507C32}" dt="2023-02-26T08:19:58.853" v="792" actId="20577"/>
          <pc:sldLayoutMkLst>
            <pc:docMk/>
            <pc:sldMasterMk cId="2523064765" sldId="2147483660"/>
            <pc:sldLayoutMk cId="1436988196" sldId="2147483681"/>
          </pc:sldLayoutMkLst>
          <pc:spChg chg="mod">
            <ac:chgData name="Leif Mattisson" userId="303fd0aa-85a0-4c52-8854-8f1771fd48ad" providerId="ADAL" clId="{12D106A5-FCF0-4DB1-8CE4-158664507C32}" dt="2023-02-26T08:19:58.853" v="792" actId="20577"/>
            <ac:spMkLst>
              <pc:docMk/>
              <pc:sldMasterMk cId="2523064765" sldId="2147483660"/>
              <pc:sldLayoutMk cId="1436988196" sldId="2147483681"/>
              <ac:spMk id="14" creationId="{089CBEB5-348B-49F3-8F8B-FDEE08950E37}"/>
            </ac:spMkLst>
          </pc:spChg>
        </pc:sldLayoutChg>
        <pc:sldLayoutChg chg="modSp mod">
          <pc:chgData name="Leif Mattisson" userId="303fd0aa-85a0-4c52-8854-8f1771fd48ad" providerId="ADAL" clId="{12D106A5-FCF0-4DB1-8CE4-158664507C32}" dt="2023-02-26T08:19:58.827" v="788" actId="20577"/>
          <pc:sldLayoutMkLst>
            <pc:docMk/>
            <pc:sldMasterMk cId="2523064765" sldId="2147483660"/>
            <pc:sldLayoutMk cId="2548612008" sldId="2147483690"/>
          </pc:sldLayoutMkLst>
          <pc:spChg chg="mod">
            <ac:chgData name="Leif Mattisson" userId="303fd0aa-85a0-4c52-8854-8f1771fd48ad" providerId="ADAL" clId="{12D106A5-FCF0-4DB1-8CE4-158664507C32}" dt="2023-02-26T08:19:58.827" v="788" actId="20577"/>
            <ac:spMkLst>
              <pc:docMk/>
              <pc:sldMasterMk cId="2523064765" sldId="2147483660"/>
              <pc:sldLayoutMk cId="2548612008" sldId="2147483690"/>
              <ac:spMk id="10" creationId="{549048C1-340D-44C4-857B-1B201EC9A7E7}"/>
            </ac:spMkLst>
          </pc:spChg>
        </pc:sldLayoutChg>
        <pc:sldLayoutChg chg="modSp mod">
          <pc:chgData name="Leif Mattisson" userId="303fd0aa-85a0-4c52-8854-8f1771fd48ad" providerId="ADAL" clId="{12D106A5-FCF0-4DB1-8CE4-158664507C32}" dt="2023-02-26T08:19:58.729" v="772" actId="20577"/>
          <pc:sldLayoutMkLst>
            <pc:docMk/>
            <pc:sldMasterMk cId="2523064765" sldId="2147483660"/>
            <pc:sldLayoutMk cId="3607999529" sldId="2147483694"/>
          </pc:sldLayoutMkLst>
          <pc:spChg chg="mod">
            <ac:chgData name="Leif Mattisson" userId="303fd0aa-85a0-4c52-8854-8f1771fd48ad" providerId="ADAL" clId="{12D106A5-FCF0-4DB1-8CE4-158664507C32}" dt="2023-02-26T08:19:58.729" v="772" actId="20577"/>
            <ac:spMkLst>
              <pc:docMk/>
              <pc:sldMasterMk cId="2523064765" sldId="2147483660"/>
              <pc:sldLayoutMk cId="3607999529" sldId="2147483694"/>
              <ac:spMk id="7" creationId="{DB8BC610-C1B0-4C6A-B5C2-80DA487CE5DE}"/>
            </ac:spMkLst>
          </pc:spChg>
        </pc:sldLayoutChg>
        <pc:sldLayoutChg chg="modSp mod">
          <pc:chgData name="Leif Mattisson" userId="303fd0aa-85a0-4c52-8854-8f1771fd48ad" providerId="ADAL" clId="{12D106A5-FCF0-4DB1-8CE4-158664507C32}" dt="2023-02-26T08:19:58.779" v="780" actId="20577"/>
          <pc:sldLayoutMkLst>
            <pc:docMk/>
            <pc:sldMasterMk cId="2523064765" sldId="2147483660"/>
            <pc:sldLayoutMk cId="3545725332" sldId="2147483696"/>
          </pc:sldLayoutMkLst>
          <pc:spChg chg="mod">
            <ac:chgData name="Leif Mattisson" userId="303fd0aa-85a0-4c52-8854-8f1771fd48ad" providerId="ADAL" clId="{12D106A5-FCF0-4DB1-8CE4-158664507C32}" dt="2023-02-26T08:19:58.779" v="780" actId="20577"/>
            <ac:spMkLst>
              <pc:docMk/>
              <pc:sldMasterMk cId="2523064765" sldId="2147483660"/>
              <pc:sldLayoutMk cId="3545725332" sldId="2147483696"/>
              <ac:spMk id="9" creationId="{2C8570FA-FAA3-4EFA-A4F1-01C285AE39DE}"/>
            </ac:spMkLst>
          </pc:spChg>
        </pc:sldLayoutChg>
        <pc:sldLayoutChg chg="modSp mod">
          <pc:chgData name="Leif Mattisson" userId="303fd0aa-85a0-4c52-8854-8f1771fd48ad" providerId="ADAL" clId="{12D106A5-FCF0-4DB1-8CE4-158664507C32}" dt="2023-02-26T08:19:58.699" v="768" actId="20577"/>
          <pc:sldLayoutMkLst>
            <pc:docMk/>
            <pc:sldMasterMk cId="2523064765" sldId="2147483660"/>
            <pc:sldLayoutMk cId="3443338964" sldId="2147483706"/>
          </pc:sldLayoutMkLst>
          <pc:spChg chg="mod">
            <ac:chgData name="Leif Mattisson" userId="303fd0aa-85a0-4c52-8854-8f1771fd48ad" providerId="ADAL" clId="{12D106A5-FCF0-4DB1-8CE4-158664507C32}" dt="2023-02-26T08:19:58.699" v="768" actId="20577"/>
            <ac:spMkLst>
              <pc:docMk/>
              <pc:sldMasterMk cId="2523064765" sldId="2147483660"/>
              <pc:sldLayoutMk cId="3443338964" sldId="2147483706"/>
              <ac:spMk id="8" creationId="{C2AD0284-E6BA-49D8-AB3F-D94DBB1D54F0}"/>
            </ac:spMkLst>
          </pc:spChg>
        </pc:sldLayoutChg>
        <pc:sldLayoutChg chg="modSp mod">
          <pc:chgData name="Leif Mattisson" userId="303fd0aa-85a0-4c52-8854-8f1771fd48ad" providerId="ADAL" clId="{12D106A5-FCF0-4DB1-8CE4-158664507C32}" dt="2023-02-26T08:19:58.541" v="756" actId="20577"/>
          <pc:sldLayoutMkLst>
            <pc:docMk/>
            <pc:sldMasterMk cId="2523064765" sldId="2147483660"/>
            <pc:sldLayoutMk cId="395415313" sldId="2147483707"/>
          </pc:sldLayoutMkLst>
          <pc:spChg chg="mod">
            <ac:chgData name="Leif Mattisson" userId="303fd0aa-85a0-4c52-8854-8f1771fd48ad" providerId="ADAL" clId="{12D106A5-FCF0-4DB1-8CE4-158664507C32}" dt="2023-02-26T08:19:58.541" v="756" actId="20577"/>
            <ac:spMkLst>
              <pc:docMk/>
              <pc:sldMasterMk cId="2523064765" sldId="2147483660"/>
              <pc:sldLayoutMk cId="395415313" sldId="2147483707"/>
              <ac:spMk id="2" creationId="{69F42FFA-3DFB-4DB2-A942-F02200203C82}"/>
            </ac:spMkLst>
          </pc:spChg>
        </pc:sldLayoutChg>
        <pc:sldLayoutChg chg="modSp mod">
          <pc:chgData name="Leif Mattisson" userId="303fd0aa-85a0-4c52-8854-8f1771fd48ad" providerId="ADAL" clId="{12D106A5-FCF0-4DB1-8CE4-158664507C32}" dt="2023-02-26T08:19:58.603" v="760" actId="20577"/>
          <pc:sldLayoutMkLst>
            <pc:docMk/>
            <pc:sldMasterMk cId="2523064765" sldId="2147483660"/>
            <pc:sldLayoutMk cId="3084474769" sldId="2147483709"/>
          </pc:sldLayoutMkLst>
          <pc:spChg chg="mod">
            <ac:chgData name="Leif Mattisson" userId="303fd0aa-85a0-4c52-8854-8f1771fd48ad" providerId="ADAL" clId="{12D106A5-FCF0-4DB1-8CE4-158664507C32}" dt="2023-02-26T08:19:58.603" v="760" actId="20577"/>
            <ac:spMkLst>
              <pc:docMk/>
              <pc:sldMasterMk cId="2523064765" sldId="2147483660"/>
              <pc:sldLayoutMk cId="3084474769" sldId="2147483709"/>
              <ac:spMk id="5" creationId="{203FD5EF-20DB-46AB-B412-DF9112353719}"/>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dirty="0"/>
          </a:p>
        </p:txBody>
      </p:sp>
    </p:spTree>
    <p:extLst>
      <p:ext uri="{BB962C8B-B14F-4D97-AF65-F5344CB8AC3E}">
        <p14:creationId xmlns:p14="http://schemas.microsoft.com/office/powerpoint/2010/main" val="3493623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GB" dirty="0"/>
          </a:p>
        </p:txBody>
      </p:sp>
      <p:sp>
        <p:nvSpPr>
          <p:cNvPr id="5" name="Date Placeholder 4"/>
          <p:cNvSpPr>
            <a:spLocks noGrp="1"/>
          </p:cNvSpPr>
          <p:nvPr>
            <p:ph type="dt" idx="11"/>
          </p:nvPr>
        </p:nvSpPr>
        <p:spPr/>
        <p:txBody>
          <a:bodyPr/>
          <a:lstStyle/>
          <a:p>
            <a:r>
              <a:rPr lang="en-GB"/>
              <a:t> </a:t>
            </a:r>
            <a:endParaRPr lang="en-GB" dirty="0"/>
          </a:p>
        </p:txBody>
      </p:sp>
      <p:sp>
        <p:nvSpPr>
          <p:cNvPr id="6" name="Footer Placeholder 5"/>
          <p:cNvSpPr>
            <a:spLocks noGrp="1"/>
          </p:cNvSpPr>
          <p:nvPr>
            <p:ph type="ftr" sz="quarter" idx="12"/>
          </p:nvPr>
        </p:nvSpPr>
        <p:spPr/>
        <p:txBody>
          <a:bodyPr/>
          <a:lstStyle/>
          <a:p>
            <a:endParaRPr lang="en-GB" dirty="0"/>
          </a:p>
        </p:txBody>
      </p:sp>
      <p:sp>
        <p:nvSpPr>
          <p:cNvPr id="7" name="Slide Number Placeholder 6"/>
          <p:cNvSpPr>
            <a:spLocks noGrp="1"/>
          </p:cNvSpPr>
          <p:nvPr>
            <p:ph type="sldNum" sz="quarter" idx="13"/>
          </p:nvPr>
        </p:nvSpPr>
        <p:spPr/>
        <p:txBody>
          <a:bodyPr/>
          <a:lstStyle/>
          <a:p>
            <a:fld id="{1A9966BF-A434-4BC2-9969-A0AE8B068B9B}" type="slidenum">
              <a:rPr lang="en-GB" smtClean="0"/>
              <a:t>5</a:t>
            </a:fld>
            <a:endParaRPr lang="en-GB"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endParaRPr lang="en-US"/>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Description/subtitle/speaker…</a:t>
            </a:r>
            <a:br>
              <a:rPr lang="en-GB" dirty="0"/>
            </a:br>
            <a:r>
              <a:rPr lang="en-US" dirty="0"/>
              <a:t>Ericsson Hilda Black 20pt</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280C8D3A-3C42-4320-BF85-8930AC8AAEF9}" type="slidenum">
              <a:rPr lang="en-US" sz="800" b="0" i="0" u="none" smtClean="0">
                <a:solidFill>
                  <a:schemeClr val="tx1"/>
                </a:solidFill>
                <a:latin typeface="+mn-lt"/>
              </a:rPr>
              <a:t>‹#›</a:t>
            </a:fld>
            <a:r>
              <a:rPr lang="en-US" sz="800" b="0" i="0" u="none">
                <a:solidFill>
                  <a:schemeClr val="tx1"/>
                </a:solidFill>
                <a:latin typeface="+mn-lt"/>
              </a:rPr>
              <a:t> of 5</a:t>
            </a:r>
            <a:endParaRPr lang="en-US" sz="800" b="0" i="0" u="none" dirty="0">
              <a:solidFill>
                <a:schemeClr val="tx1"/>
              </a:solidFill>
              <a:latin typeface="+mn-lt"/>
            </a:endParaRP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55006268-3098-488F-8D5E-A62AC2D7E9D8}" type="slidenum">
              <a:rPr lang="en-US" sz="800" b="0" i="0" u="none" smtClean="0">
                <a:solidFill>
                  <a:schemeClr val="tx1"/>
                </a:solidFill>
                <a:latin typeface="+mn-lt"/>
              </a:rPr>
              <a:t>‹#›</a:t>
            </a:fld>
            <a:r>
              <a:rPr lang="en-US" sz="800" b="0" i="0" u="none">
                <a:solidFill>
                  <a:schemeClr val="tx1"/>
                </a:solidFill>
                <a:latin typeface="+mn-lt"/>
              </a:rPr>
              <a:t> of 5</a:t>
            </a:r>
            <a:endParaRPr lang="en-US" sz="800" b="0" i="0" u="none" dirty="0">
              <a:solidFill>
                <a:schemeClr val="tx1"/>
              </a:solidFill>
              <a:latin typeface="+mn-lt"/>
            </a:endParaRPr>
          </a:p>
        </p:txBody>
      </p:sp>
    </p:spTree>
    <p:extLst>
      <p:ext uri="{BB962C8B-B14F-4D97-AF65-F5344CB8AC3E}">
        <p14:creationId xmlns:p14="http://schemas.microsoft.com/office/powerpoint/2010/main" val="2548612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378237FF-88A6-4439-AB83-2295D7443D09}" type="slidenum">
              <a:rPr lang="en-US" sz="800" b="0" i="0" u="none" smtClean="0">
                <a:solidFill>
                  <a:schemeClr val="tx1"/>
                </a:solidFill>
                <a:latin typeface="+mn-lt"/>
              </a:rPr>
              <a:t>‹#›</a:t>
            </a:fld>
            <a:r>
              <a:rPr lang="en-US" sz="800" b="0" i="0" u="none">
                <a:solidFill>
                  <a:schemeClr val="tx1"/>
                </a:solidFill>
                <a:latin typeface="+mn-lt"/>
              </a:rPr>
              <a:t> of 5</a:t>
            </a:r>
            <a:endParaRPr lang="en-US" sz="800" b="0" i="0" u="none" dirty="0">
              <a:solidFill>
                <a:schemeClr val="tx1"/>
              </a:solidFill>
              <a:latin typeface="+mn-lt"/>
            </a:endParaRPr>
          </a:p>
        </p:txBody>
      </p:sp>
    </p:spTree>
    <p:extLst>
      <p:ext uri="{BB962C8B-B14F-4D97-AF65-F5344CB8AC3E}">
        <p14:creationId xmlns:p14="http://schemas.microsoft.com/office/powerpoint/2010/main" val="1436988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Use this space for relevant Ericsson URLs or hashtags</a:t>
            </a:r>
            <a:endParaRPr lang="en-US"/>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Ericsson Hilda ExtraLight" panose="00000300000000000000" pitchFamily="2" charset="0"/>
              </a:rPr>
              <a:t>EricssonHilda</a:t>
            </a:r>
            <a:r>
              <a:rPr lang="en-US" sz="1200" u="sng" dirty="0">
                <a:solidFill>
                  <a:schemeClr val="tx1"/>
                </a:solidFill>
                <a:latin typeface="Ericsson Hilda ExtraLight" panose="00000300000000000000" pitchFamily="2" charset="0"/>
              </a:rPr>
              <a:t>(</a:t>
            </a:r>
            <a:r>
              <a:rPr lang="en-US" sz="1200" u="sng" dirty="0" err="1">
                <a:solidFill>
                  <a:schemeClr val="tx1"/>
                </a:solidFill>
                <a:latin typeface="Ericsson Hilda ExtraLight" panose="00000300000000000000" pitchFamily="2" charset="0"/>
              </a:rPr>
              <a:t>ExtraLight</a:t>
            </a:r>
            <a:r>
              <a:rPr lang="en-US" sz="1200" u="sng" dirty="0">
                <a:solidFill>
                  <a:schemeClr val="tx1"/>
                </a:solidFill>
                <a:latin typeface="Ericsson Hilda ExtraLight" panose="00000300000000000000" pitchFamily="2" charset="0"/>
              </a:rPr>
              <a:t>):</a:t>
            </a:r>
            <a:r>
              <a:rPr lang="en-US" sz="1200" dirty="0">
                <a:solidFill>
                  <a:schemeClr val="tx1"/>
                </a:solidFill>
                <a:latin typeface="Ericsson Hilda ExtraLight" panose="00000300000000000000" pitchFamily="2" charset="0"/>
              </a:rPr>
              <a:t>!"#$%&amp;'()*+,./0123456789:;&lt;=&gt;?@ABCDEFGHIJKLMNOPQRSTUVWXYZ[\]^_`</a:t>
            </a:r>
            <a:r>
              <a:rPr lang="en-US" sz="1200" dirty="0" err="1">
                <a:solidFill>
                  <a:schemeClr val="tx1"/>
                </a:solidFill>
                <a:latin typeface="Ericsson Hilda ExtraLight" panose="00000300000000000000" pitchFamily="2" charset="0"/>
              </a:rPr>
              <a:t>abcdefghijklmnopqrstuvwxyz</a:t>
            </a:r>
            <a:r>
              <a:rPr lang="en-US" sz="1200" dirty="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dirty="0">
                <a:solidFill>
                  <a:schemeClr val="tx1"/>
                </a:solidFill>
                <a:latin typeface="Ericsson Hilda ExtraLight" panose="00000300000000000000" pitchFamily="2" charset="0"/>
                <a:ea typeface="+mn-ea"/>
                <a:cs typeface="+mn-cs"/>
              </a:rPr>
              <a:t>Čč</a:t>
            </a:r>
            <a:r>
              <a:rPr lang="en-US" sz="1200" dirty="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dirty="0" err="1">
                <a:solidFill>
                  <a:schemeClr val="tx1"/>
                </a:solidFill>
                <a:latin typeface="Ericsson Hilda ExtraLight" panose="00000300000000000000" pitchFamily="2" charset="0"/>
              </a:rPr>
              <a:t>ẀẁẃẄẅỲỳ</a:t>
            </a:r>
            <a:r>
              <a:rPr lang="en-US" sz="1200" dirty="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dirty="0" err="1">
                <a:solidFill>
                  <a:schemeClr val="tx1"/>
                </a:solidFill>
                <a:latin typeface="Ericsson Hilda ExtraLight" panose="00000300000000000000" pitchFamily="2" charset="0"/>
              </a:rPr>
              <a:t>ﬁﬂΆΈΉΊΌΎΏΐΑΒΓΕΖΗΘΙΚΛΜΝΞΟΠΡΣΤΥΦΧΨΪΫΆΈΉΊΰ</a:t>
            </a:r>
            <a:r>
              <a:rPr lang="en-US" sz="1200" dirty="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mj-lt"/>
              </a:rPr>
              <a:t>EricssonHilda</a:t>
            </a:r>
            <a:r>
              <a:rPr lang="en-US" sz="1200" u="sng" dirty="0">
                <a:solidFill>
                  <a:schemeClr val="tx1"/>
                </a:solidFill>
                <a:latin typeface="+mj-lt"/>
              </a:rPr>
              <a:t>(Light):</a:t>
            </a:r>
            <a:r>
              <a:rPr lang="en-US" sz="1200" dirty="0">
                <a:solidFill>
                  <a:schemeClr val="tx1"/>
                </a:solidFill>
                <a:latin typeface="+mj-lt"/>
              </a:rPr>
              <a:t>!"#$%&amp;'()*+,./0123456789:;&lt;=&gt;?@ABCDEFGHIJKLMNOPQRSTUVWXYZ[\]^_`</a:t>
            </a:r>
            <a:r>
              <a:rPr lang="en-US" sz="1200" dirty="0" err="1">
                <a:solidFill>
                  <a:schemeClr val="tx1"/>
                </a:solidFill>
                <a:latin typeface="+mj-lt"/>
              </a:rPr>
              <a:t>abcdefghijklmnopqrstuvwxyz</a:t>
            </a:r>
            <a:r>
              <a:rPr lang="en-US" sz="1200" dirty="0">
                <a:solidFill>
                  <a:schemeClr val="tx1"/>
                </a:solidFill>
                <a:latin typeface="+mj-lt"/>
              </a:rPr>
              <a:t>{|}~¡¢£¤¥¦§¨©ª«¬®¯°±²³´¶·¸¹º»¼½ÀÁÂÃÄÅÆÇÈËÌÍÎÏÐÑÒÓÔÕÖ×ØÙÚÛÜÝÞßàáâãäåæçèéêëìíîïðñòóôõö÷øùúûüýþÿĀāĂăąĆćĊċ</a:t>
            </a:r>
            <a:r>
              <a:rPr lang="en-US" sz="1200" kern="1200" dirty="0">
                <a:solidFill>
                  <a:schemeClr val="tx1"/>
                </a:solidFill>
                <a:latin typeface="+mn-lt"/>
                <a:ea typeface="+mn-ea"/>
                <a:cs typeface="+mn-cs"/>
              </a:rPr>
              <a:t>Čč</a:t>
            </a:r>
            <a:r>
              <a:rPr lang="en-US" sz="1200" dirty="0">
                <a:solidFill>
                  <a:schemeClr val="tx1"/>
                </a:solidFill>
                <a:latin typeface="+mj-lt"/>
              </a:rPr>
              <a:t>ĎďĐđĒĖėĘęĚěĞğĠġĢģĪīĮįİıĶķĹĺĻļĽľŁłŃńŅņŇňŌŐőŒœŔŕŖŗŘřŚśŞşŠšŢţŤťŪūŮůŰűŲųŴŵŶŷŸŹźŻżŽžƒȘșˆˇ˘˙˚˛˜˝</a:t>
            </a:r>
            <a:r>
              <a:rPr lang="en-US" sz="1200" dirty="0" err="1">
                <a:solidFill>
                  <a:schemeClr val="tx1"/>
                </a:solidFill>
                <a:latin typeface="+mj-lt"/>
              </a:rPr>
              <a:t>ẀẁẃẄẅỲỳ</a:t>
            </a:r>
            <a:r>
              <a:rPr lang="en-US" sz="1200" dirty="0">
                <a:solidFill>
                  <a:schemeClr val="tx1"/>
                </a:solidFill>
                <a:latin typeface="+mj-lt"/>
              </a:rPr>
              <a:t>‘’‚“”„†‡•…‰‹›⁄€™ĀĀĂĂĄĄĆĆĊĊČČĎĎĐĐĒĒĖĖĘĘĚĚĞĞĠĠĢĢĪĪĮĮİĶĶĹĹĻĻĽĽŃŃŅŅŇŇŌŌŐŐŔŔŖŖŘŘŚŚŞŞŢŢŤŤŪŪŮŮŰŰŲŲŴŴŶŶŹŹŻŻȘș−≤≥</a:t>
            </a:r>
            <a:r>
              <a:rPr lang="en-US" sz="1200" dirty="0" err="1">
                <a:solidFill>
                  <a:schemeClr val="tx1"/>
                </a:solidFill>
                <a:latin typeface="+mj-lt"/>
              </a:rPr>
              <a:t>ﬁﬂΆΈΉΊΌΎΏΐΑΒΓΕΖΗΘΙΚΛΜΝΞΟΠΡΣΤΥΦΧΨΪΫΆΈΉΊΰ</a:t>
            </a:r>
            <a:r>
              <a:rPr lang="en-US" sz="12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dirty="0">
                <a:solidFill>
                  <a:schemeClr val="tx1"/>
                </a:solidFill>
                <a:latin typeface="Ericsson Hilda Light" panose="00000400000000000000" pitchFamily="2" charset="0"/>
              </a:rPr>
              <a:t>●</a:t>
            </a:r>
            <a:endParaRPr lang="en-US" sz="1200" dirty="0">
              <a:solidFill>
                <a:schemeClr val="tx1"/>
              </a:solidFill>
            </a:endParaRPr>
          </a:p>
          <a:p>
            <a:pPr marL="0" indent="0">
              <a:buClr>
                <a:schemeClr val="tx1"/>
              </a:buClr>
              <a:buFont typeface="Ericsson Hilda Light" panose="00000400000000000000" pitchFamily="2" charset="0"/>
              <a:buNone/>
            </a:pPr>
            <a:r>
              <a:rPr lang="en-US" sz="1200" u="sng" dirty="0" err="1">
                <a:solidFill>
                  <a:schemeClr val="tx1"/>
                </a:solidFill>
                <a:latin typeface="+mn-lt"/>
              </a:rPr>
              <a:t>EricssonHilda</a:t>
            </a:r>
            <a:r>
              <a:rPr lang="en-US" sz="1200" u="sng" dirty="0">
                <a:solidFill>
                  <a:schemeClr val="tx1"/>
                </a:solidFill>
                <a:latin typeface="+mn-lt"/>
              </a:rPr>
              <a:t>(Regular):</a:t>
            </a:r>
            <a:r>
              <a:rPr lang="en-US" sz="1200" dirty="0">
                <a:solidFill>
                  <a:schemeClr val="tx1"/>
                </a:solidFill>
                <a:latin typeface="+mn-lt"/>
              </a:rPr>
              <a:t>!"#$%&amp;'()*+,./0123456789:;&lt;=&gt;?@ABCDEFGHIJKLMNOPQRSTUVWXYZ[\]^_`</a:t>
            </a:r>
            <a:r>
              <a:rPr lang="en-US" sz="1200" dirty="0" err="1">
                <a:solidFill>
                  <a:schemeClr val="tx1"/>
                </a:solidFill>
                <a:latin typeface="+mn-lt"/>
              </a:rPr>
              <a:t>abcdefghijklmnopqrstuvwxyz</a:t>
            </a:r>
            <a:r>
              <a:rPr lang="en-US" sz="1200"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dirty="0" err="1">
                <a:solidFill>
                  <a:schemeClr val="tx1"/>
                </a:solidFill>
                <a:latin typeface="+mn-lt"/>
              </a:rPr>
              <a:t>ẀẁẃẄẅỲỳ</a:t>
            </a:r>
            <a:r>
              <a:rPr lang="en-US" sz="1200" dirty="0">
                <a:solidFill>
                  <a:schemeClr val="tx1"/>
                </a:solidFill>
                <a:latin typeface="+mn-lt"/>
              </a:rPr>
              <a:t>‘’‚“”„†‡•…‰‹›⁄€™ĀĀĂĂĄĄĆĆĊĊČČĎĎĐĐĒĒĖĖĘĘĚĚĞĞĠĠĢĢĪĪĮĮİĶĶĹĹĻĻĽĽŃŃŅŅŇŇŌŌŐŐŔŔŖŖŘŘŚŚŞŞŢŢŤŤŪŪŮŮŰŰŲŲŴŴŶŶŹŹŻŻȘș−≤≥</a:t>
            </a:r>
            <a:r>
              <a:rPr lang="en-US" sz="1200" dirty="0" err="1">
                <a:solidFill>
                  <a:schemeClr val="tx1"/>
                </a:solidFill>
                <a:latin typeface="+mn-lt"/>
              </a:rPr>
              <a:t>ﬁﬂΆΈΉΊΌΎΏΐΑΒΓΕΖΗΘΙΚΛΜΝΞΟΠΡΣΤΥΦΧΨΪΫΆΈΉΊΰ</a:t>
            </a:r>
            <a:r>
              <a:rPr lang="en-US" sz="1200"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j-lt"/>
              </a:rPr>
              <a:t>EricssonHildaLight+Bold</a:t>
            </a:r>
            <a:r>
              <a:rPr lang="en-US" sz="1200" b="1" u="sng" dirty="0">
                <a:solidFill>
                  <a:schemeClr val="tx1"/>
                </a:solidFill>
                <a:latin typeface="+mj-lt"/>
              </a:rPr>
              <a:t>(Medium):</a:t>
            </a:r>
            <a:r>
              <a:rPr lang="en-US" sz="1200" b="1" dirty="0">
                <a:solidFill>
                  <a:schemeClr val="tx1"/>
                </a:solidFill>
                <a:latin typeface="+mj-lt"/>
              </a:rPr>
              <a:t>!"#$%&amp;'()*+,./0123456789:;&lt;=&gt;?@ABCDEFGHIJKLMNOPQRSTUVWXYZ[\]^_`</a:t>
            </a:r>
            <a:r>
              <a:rPr lang="en-US" sz="1200" b="1" dirty="0" err="1">
                <a:solidFill>
                  <a:schemeClr val="tx1"/>
                </a:solidFill>
                <a:latin typeface="+mj-lt"/>
              </a:rPr>
              <a:t>abcdefghijklmnopqrstuvwxyz</a:t>
            </a:r>
            <a:r>
              <a:rPr lang="en-US" sz="1200" b="1" dirty="0">
                <a:solidFill>
                  <a:schemeClr val="tx1"/>
                </a:solidFill>
                <a:latin typeface="+mj-lt"/>
              </a:rPr>
              <a:t>{|}~¡¢£¤¥¦§¨©ª«¬®¯°±²³´¶·¸¹º»¼½ÀÁÂÃÄÅÆÇÈËÌÍÎÏÐÑÒÓÔÕÖ×ØÙÚÛÜÝÞßàáâãäåæçèéêëìíîïðñòóôõö÷øùúûüýþÿĀāĂăąĆćĊċ</a:t>
            </a:r>
            <a:r>
              <a:rPr lang="en-US" sz="1200" b="1" kern="1200" dirty="0">
                <a:solidFill>
                  <a:schemeClr val="tx1"/>
                </a:solidFill>
                <a:latin typeface="+mn-lt"/>
                <a:ea typeface="+mn-ea"/>
                <a:cs typeface="+mn-cs"/>
              </a:rPr>
              <a:t>Čč</a:t>
            </a:r>
            <a:r>
              <a:rPr lang="en-US" sz="1200" b="1" dirty="0">
                <a:solidFill>
                  <a:schemeClr val="tx1"/>
                </a:solidFill>
                <a:latin typeface="+mj-lt"/>
              </a:rPr>
              <a:t>ĎďĐđĒĖėĘęĚěĞğĠġĢģĪīĮįİıĶķĹĺĻļĽľŁłŃńŅņŇňŌŐőŒœŔŕŖŗŘřŚśŞşŠšŢţŤťŪūŮůŰűŲųŴŵŶŷŸŹźŻżŽžƒȘșˆˇ˘˙˚˛˜˝</a:t>
            </a:r>
            <a:r>
              <a:rPr lang="en-US" sz="1200" b="1" dirty="0" err="1">
                <a:solidFill>
                  <a:schemeClr val="tx1"/>
                </a:solidFill>
                <a:latin typeface="+mj-lt"/>
              </a:rPr>
              <a:t>ẀẁẃẄẅỲỳ</a:t>
            </a:r>
            <a:r>
              <a:rPr lang="en-US" sz="1200" b="1" dirty="0">
                <a:solidFill>
                  <a:schemeClr val="tx1"/>
                </a:solidFill>
                <a:latin typeface="+mj-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j-lt"/>
              </a:rPr>
              <a:t>ﬁﬂΆΈΉΊΌΎΏΐΑΒΓΕΖΗΘΙΚΛΜΝΞΟΠΡΣΤΥΦΧΨΪΫΆΈΉΊΰ</a:t>
            </a:r>
            <a:r>
              <a:rPr lang="en-US" sz="12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dirty="0">
                <a:solidFill>
                  <a:schemeClr val="tx1"/>
                </a:solidFill>
                <a:latin typeface="Ericsson Hilda Light" panose="00000400000000000000" pitchFamily="2" charset="0"/>
              </a:rPr>
              <a:t>●</a:t>
            </a:r>
            <a:endParaRPr lang="en-US" sz="12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n-lt"/>
              </a:rPr>
              <a:t>EricssonHilda+Bold</a:t>
            </a:r>
            <a:r>
              <a:rPr lang="en-US" sz="1200" b="1" u="sng" dirty="0">
                <a:solidFill>
                  <a:schemeClr val="tx1"/>
                </a:solidFill>
                <a:latin typeface="+mn-lt"/>
              </a:rPr>
              <a:t>(Bold):</a:t>
            </a:r>
            <a:r>
              <a:rPr lang="en-US" sz="1200" b="1" dirty="0">
                <a:solidFill>
                  <a:schemeClr val="tx1"/>
                </a:solidFill>
                <a:latin typeface="+mn-lt"/>
              </a:rPr>
              <a:t>!"#$%&amp;'()*+,./0123456789:;&lt;=&gt;?@ABCDEFGHIJKLMNOPQRSTUVWXYZ[\]^_`</a:t>
            </a:r>
            <a:r>
              <a:rPr lang="en-US" sz="1200" b="1" dirty="0" err="1">
                <a:solidFill>
                  <a:schemeClr val="tx1"/>
                </a:solidFill>
                <a:latin typeface="+mn-lt"/>
              </a:rPr>
              <a:t>abcdefghijklmnopqrstuvwxyz</a:t>
            </a:r>
            <a:r>
              <a:rPr lang="en-US" sz="1200" b="1"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dirty="0" err="1">
                <a:solidFill>
                  <a:schemeClr val="tx1"/>
                </a:solidFill>
                <a:latin typeface="+mn-lt"/>
              </a:rPr>
              <a:t>ẀẁẃẄẅỲỳ</a:t>
            </a:r>
            <a:r>
              <a:rPr lang="en-US" sz="1200" b="1" dirty="0">
                <a:solidFill>
                  <a:schemeClr val="tx1"/>
                </a:solidFill>
                <a:latin typeface="+mn-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n-lt"/>
              </a:rPr>
              <a:t>ﬁﬂΆΈΉΊΌΎΏΐΑΒΓΕΖΗΘΙΚΛΜΝΞΟΠΡΣΤΥΦΧΨΪΫΆΈΉΊΰ</a:t>
            </a:r>
            <a:r>
              <a:rPr lang="en-US" sz="1200" b="1"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dirty="0" err="1">
                <a:solidFill>
                  <a:schemeClr val="tx1"/>
                </a:solidFill>
                <a:latin typeface="Ericsson Hilda ExtraBold" panose="00000900000000000000" pitchFamily="2" charset="0"/>
              </a:rPr>
              <a:t>EricssonHilda</a:t>
            </a:r>
            <a:r>
              <a:rPr lang="en-US" sz="1200" b="0" u="sng" dirty="0">
                <a:solidFill>
                  <a:schemeClr val="tx1"/>
                </a:solidFill>
                <a:latin typeface="Ericsson Hilda ExtraBold" panose="00000900000000000000" pitchFamily="2" charset="0"/>
              </a:rPr>
              <a:t>(</a:t>
            </a:r>
            <a:r>
              <a:rPr lang="en-US" sz="1200" b="0" u="sng" dirty="0" err="1">
                <a:solidFill>
                  <a:schemeClr val="tx1"/>
                </a:solidFill>
                <a:latin typeface="Ericsson Hilda ExtraBold" panose="00000900000000000000" pitchFamily="2" charset="0"/>
              </a:rPr>
              <a:t>ExtraBold</a:t>
            </a:r>
            <a:r>
              <a:rPr lang="en-US" sz="1200" b="0" u="sng" dirty="0">
                <a:solidFill>
                  <a:schemeClr val="tx1"/>
                </a:solidFill>
                <a:latin typeface="Ericsson Hilda ExtraBold" panose="00000900000000000000" pitchFamily="2" charset="0"/>
              </a:rPr>
              <a:t>):</a:t>
            </a:r>
            <a:r>
              <a:rPr lang="en-US" sz="1200" b="0" dirty="0">
                <a:solidFill>
                  <a:schemeClr val="tx1"/>
                </a:solidFill>
                <a:latin typeface="Ericsson Hilda ExtraBold" panose="00000900000000000000" pitchFamily="2" charset="0"/>
              </a:rPr>
              <a:t>!"#$%&amp;'()*+,./0123456789:;&lt;=&gt;?@ABCDEFGHIJKLMNOPQRSTUVWXYZ[\]^_`</a:t>
            </a:r>
            <a:r>
              <a:rPr lang="en-US" sz="1200" b="0" dirty="0" err="1">
                <a:solidFill>
                  <a:schemeClr val="tx1"/>
                </a:solidFill>
                <a:latin typeface="Ericsson Hilda ExtraBold" panose="00000900000000000000" pitchFamily="2" charset="0"/>
              </a:rPr>
              <a:t>abcdefghijklmnopqrstuvwxyz</a:t>
            </a:r>
            <a:r>
              <a:rPr lang="en-US" sz="1200" b="0" dirty="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dirty="0">
                <a:solidFill>
                  <a:schemeClr val="tx1"/>
                </a:solidFill>
                <a:latin typeface="Ericsson Hilda ExtraBold" panose="00000900000000000000" pitchFamily="2" charset="0"/>
                <a:ea typeface="+mn-ea"/>
                <a:cs typeface="+mn-cs"/>
              </a:rPr>
              <a:t>Čč</a:t>
            </a:r>
            <a:r>
              <a:rPr lang="en-US" sz="1200" b="0" dirty="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dirty="0" err="1">
                <a:solidFill>
                  <a:schemeClr val="tx1"/>
                </a:solidFill>
                <a:latin typeface="Ericsson Hilda ExtraBold" panose="00000900000000000000" pitchFamily="2" charset="0"/>
              </a:rPr>
              <a:t>ẀẁẃẄẅỲỳ</a:t>
            </a:r>
            <a:r>
              <a:rPr lang="en-US" sz="1200" b="0" dirty="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dirty="0" err="1">
                <a:solidFill>
                  <a:schemeClr val="tx1"/>
                </a:solidFill>
                <a:latin typeface="Ericsson Hilda ExtraBold" panose="00000900000000000000" pitchFamily="2" charset="0"/>
              </a:rPr>
              <a:t>ﬁﬂΆΈΉΊΌΎΏΐΑΒΓΕΖΗΘΙΚΛΜΝΞΟΠΡΣΤΥΦΧΨΪΫΆΈΉΊΰ</a:t>
            </a:r>
            <a:r>
              <a:rPr lang="en-US" sz="1200" b="0" dirty="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dirty="0">
                <a:solidFill>
                  <a:schemeClr val="tx1"/>
                </a:solidFill>
                <a:latin typeface="Ericsson Technical Icons" panose="00000500000000000000" pitchFamily="2" charset="0"/>
              </a:rPr>
              <a:t>B C D F G H I L M O P R S W X b c d f g h I l m o p r s w x</a:t>
            </a:r>
            <a:endParaRPr lang="en-US" sz="12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12E6DE8E-818E-4926-9A21-335E0171ADDE}" type="slidenum">
              <a:rPr lang="en-US" sz="800" b="0" i="0" u="none" smtClean="0">
                <a:solidFill>
                  <a:schemeClr val="tx1"/>
                </a:solidFill>
                <a:latin typeface="+mn-lt"/>
              </a:rPr>
              <a:t>‹#›</a:t>
            </a:fld>
            <a:r>
              <a:rPr lang="en-US" sz="800" b="0" i="0" u="none">
                <a:solidFill>
                  <a:schemeClr val="tx1"/>
                </a:solidFill>
                <a:latin typeface="+mn-lt"/>
              </a:rPr>
              <a:t> of 5</a:t>
            </a:r>
            <a:endParaRPr lang="en-US" sz="800" b="0" i="0" u="none" dirty="0">
              <a:solidFill>
                <a:schemeClr val="tx1"/>
              </a:solidFill>
              <a:latin typeface="+mn-lt"/>
            </a:endParaRPr>
          </a:p>
        </p:txBody>
      </p:sp>
    </p:spTree>
    <p:extLst>
      <p:ext uri="{BB962C8B-B14F-4D97-AF65-F5344CB8AC3E}">
        <p14:creationId xmlns:p14="http://schemas.microsoft.com/office/powerpoint/2010/main" val="395415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579F2E1F-56E3-46A8-9285-D5D0E62A61A2}" type="slidenum">
              <a:rPr lang="en-US" sz="800" b="0" i="0" u="none" smtClean="0">
                <a:solidFill>
                  <a:schemeClr val="tx1"/>
                </a:solidFill>
                <a:latin typeface="+mn-lt"/>
              </a:rPr>
              <a:t>‹#›</a:t>
            </a:fld>
            <a:r>
              <a:rPr lang="en-US" sz="800" b="0" i="0" u="none">
                <a:solidFill>
                  <a:schemeClr val="tx1"/>
                </a:solidFill>
                <a:latin typeface="+mn-lt"/>
              </a:rPr>
              <a:t> of 5</a:t>
            </a:r>
            <a:endParaRPr lang="en-US" sz="800" b="0" i="0" u="none" dirty="0">
              <a:solidFill>
                <a:schemeClr val="tx1"/>
              </a:solidFill>
              <a:latin typeface="+mn-lt"/>
            </a:endParaRPr>
          </a:p>
        </p:txBody>
      </p:sp>
    </p:spTree>
    <p:extLst>
      <p:ext uri="{BB962C8B-B14F-4D97-AF65-F5344CB8AC3E}">
        <p14:creationId xmlns:p14="http://schemas.microsoft.com/office/powerpoint/2010/main" val="30844747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9464931B-7C07-44AD-A64C-46548FF547FF}" type="slidenum">
              <a:rPr lang="en-US" sz="800" b="0" i="0" u="none" smtClean="0">
                <a:solidFill>
                  <a:schemeClr val="tx1"/>
                </a:solidFill>
                <a:latin typeface="+mn-lt"/>
              </a:rPr>
              <a:t>‹#›</a:t>
            </a:fld>
            <a:r>
              <a:rPr lang="en-US" sz="800" b="0" i="0" u="none">
                <a:solidFill>
                  <a:schemeClr val="tx1"/>
                </a:solidFill>
                <a:latin typeface="+mn-lt"/>
              </a:rPr>
              <a:t> of 5</a:t>
            </a:r>
            <a:endParaRPr lang="en-US" sz="800" b="0" i="0" u="none" dirty="0">
              <a:solidFill>
                <a:schemeClr val="tx1"/>
              </a:solidFill>
              <a:latin typeface="+mn-lt"/>
            </a:endParaRPr>
          </a:p>
        </p:txBody>
      </p:sp>
    </p:spTree>
    <p:extLst>
      <p:ext uri="{BB962C8B-B14F-4D97-AF65-F5344CB8AC3E}">
        <p14:creationId xmlns:p14="http://schemas.microsoft.com/office/powerpoint/2010/main" val="341545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8E3CAD0C-3FE5-40CD-A196-2B4A2E24EAEB}" type="slidenum">
              <a:rPr lang="en-US" sz="800" b="0" i="0" u="none" smtClean="0">
                <a:solidFill>
                  <a:schemeClr val="tx1"/>
                </a:solidFill>
                <a:latin typeface="+mn-lt"/>
              </a:rPr>
              <a:t>‹#›</a:t>
            </a:fld>
            <a:r>
              <a:rPr lang="en-US" sz="800" b="0" i="0" u="none">
                <a:solidFill>
                  <a:schemeClr val="tx1"/>
                </a:solidFill>
                <a:latin typeface="+mn-lt"/>
              </a:rPr>
              <a:t> of 5</a:t>
            </a:r>
            <a:endParaRPr lang="en-US" sz="800" b="0" i="0" u="none" dirty="0">
              <a:solidFill>
                <a:schemeClr val="tx1"/>
              </a:solidFill>
              <a:latin typeface="+mn-lt"/>
            </a:endParaRPr>
          </a:p>
        </p:txBody>
      </p:sp>
    </p:spTree>
    <p:extLst>
      <p:ext uri="{BB962C8B-B14F-4D97-AF65-F5344CB8AC3E}">
        <p14:creationId xmlns:p14="http://schemas.microsoft.com/office/powerpoint/2010/main" val="3443338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107A625C-E2E6-47B3-9F2A-A51ECF8B82E1}" type="slidenum">
              <a:rPr lang="en-US" sz="800" b="0" i="0" u="none" smtClean="0">
                <a:solidFill>
                  <a:schemeClr val="tx1"/>
                </a:solidFill>
                <a:latin typeface="+mn-lt"/>
              </a:rPr>
              <a:t>‹#›</a:t>
            </a:fld>
            <a:r>
              <a:rPr lang="en-US" sz="800" b="0" i="0" u="none">
                <a:solidFill>
                  <a:schemeClr val="tx1"/>
                </a:solidFill>
                <a:latin typeface="+mn-lt"/>
              </a:rPr>
              <a:t> of 5</a:t>
            </a:r>
            <a:endParaRPr lang="en-US" sz="800" b="0" i="0" u="none" dirty="0">
              <a:solidFill>
                <a:schemeClr val="tx1"/>
              </a:solidFill>
              <a:latin typeface="+mn-lt"/>
            </a:endParaRPr>
          </a:p>
        </p:txBody>
      </p:sp>
    </p:spTree>
    <p:extLst>
      <p:ext uri="{BB962C8B-B14F-4D97-AF65-F5344CB8AC3E}">
        <p14:creationId xmlns:p14="http://schemas.microsoft.com/office/powerpoint/2010/main" val="360799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C968B7C6-987A-40F3-90B0-F1A592F6062C}" type="slidenum">
              <a:rPr lang="en-US" sz="800" b="0" i="0" u="none" smtClean="0">
                <a:solidFill>
                  <a:schemeClr val="tx1"/>
                </a:solidFill>
                <a:latin typeface="+mn-lt"/>
              </a:rPr>
              <a:t>‹#›</a:t>
            </a:fld>
            <a:r>
              <a:rPr lang="en-US" sz="800" b="0" i="0" u="none">
                <a:solidFill>
                  <a:schemeClr val="tx1"/>
                </a:solidFill>
                <a:latin typeface="+mn-lt"/>
              </a:rPr>
              <a:t> of 5</a:t>
            </a:r>
            <a:endParaRPr lang="en-US" sz="800" b="0" i="0" u="none" dirty="0">
              <a:solidFill>
                <a:schemeClr val="tx1"/>
              </a:solidFill>
              <a:latin typeface="+mn-lt"/>
            </a:endParaRPr>
          </a:p>
        </p:txBody>
      </p:sp>
    </p:spTree>
    <p:extLst>
      <p:ext uri="{BB962C8B-B14F-4D97-AF65-F5344CB8AC3E}">
        <p14:creationId xmlns:p14="http://schemas.microsoft.com/office/powerpoint/2010/main" val="675883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422E13F0-D917-456E-A5FA-BE05DD06C27B}" type="slidenum">
              <a:rPr lang="en-US" sz="800" b="0" i="0" u="none" smtClean="0">
                <a:solidFill>
                  <a:schemeClr val="tx1"/>
                </a:solidFill>
                <a:latin typeface="+mn-lt"/>
              </a:rPr>
              <a:t>‹#›</a:t>
            </a:fld>
            <a:r>
              <a:rPr lang="en-US" sz="800" b="0" i="0" u="none">
                <a:solidFill>
                  <a:schemeClr val="tx1"/>
                </a:solidFill>
                <a:latin typeface="+mn-lt"/>
              </a:rPr>
              <a:t> of 5</a:t>
            </a:r>
            <a:endParaRPr lang="en-US" sz="800" b="0" i="0" u="none" dirty="0">
              <a:solidFill>
                <a:schemeClr val="tx1"/>
              </a:solidFill>
              <a:latin typeface="+mn-lt"/>
            </a:endParaRPr>
          </a:p>
        </p:txBody>
      </p:sp>
    </p:spTree>
    <p:extLst>
      <p:ext uri="{BB962C8B-B14F-4D97-AF65-F5344CB8AC3E}">
        <p14:creationId xmlns:p14="http://schemas.microsoft.com/office/powerpoint/2010/main" val="3545725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2941511"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ECSLEMA Leif Mattisson  |  2023-02-24  |  Open  |  Page </a:t>
            </a:r>
            <a:fld id="{F8A58260-70BF-4FC6-BF59-0F6343E88EFA}" type="slidenum">
              <a:rPr lang="en-US" sz="800" b="0" i="0" u="none" smtClean="0">
                <a:solidFill>
                  <a:schemeClr val="tx1"/>
                </a:solidFill>
                <a:latin typeface="+mn-lt"/>
              </a:rPr>
              <a:t>‹#›</a:t>
            </a:fld>
            <a:r>
              <a:rPr lang="en-US" sz="800" b="0" i="0" u="none">
                <a:solidFill>
                  <a:schemeClr val="tx1"/>
                </a:solidFill>
                <a:latin typeface="+mn-lt"/>
              </a:rPr>
              <a:t> of 5</a:t>
            </a:r>
            <a:endParaRPr lang="en-US" sz="800" b="0" i="0" u="none" dirty="0">
              <a:solidFill>
                <a:schemeClr val="tx1"/>
              </a:solidFill>
              <a:latin typeface="+mn-lt"/>
            </a:endParaRPr>
          </a:p>
        </p:txBody>
      </p:sp>
    </p:spTree>
    <p:extLst>
      <p:ext uri="{BB962C8B-B14F-4D97-AF65-F5344CB8AC3E}">
        <p14:creationId xmlns:p14="http://schemas.microsoft.com/office/powerpoint/2010/main" val="227589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endParaRPr lang="en-US"/>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dirty="0"/>
              <a:t>Click to edit Master text styles</a:t>
            </a:r>
            <a:endParaRPr lang="en-US"/>
          </a:p>
          <a:p>
            <a:pPr lvl="1"/>
            <a:r>
              <a:rPr lang="en-US" dirty="0"/>
              <a:t>Second level</a:t>
            </a:r>
            <a:endParaRPr lang="en-US"/>
          </a:p>
          <a:p>
            <a:pPr lvl="2"/>
            <a:r>
              <a:rPr lang="en-US" dirty="0"/>
              <a:t>Third level</a:t>
            </a:r>
            <a:endParaRPr lang="en-US"/>
          </a:p>
          <a:p>
            <a:pPr lvl="3"/>
            <a:r>
              <a:rPr lang="en-US" dirty="0"/>
              <a:t>Fourth level</a:t>
            </a:r>
            <a:endParaRPr lang="en-US"/>
          </a:p>
          <a:p>
            <a:pPr lvl="4"/>
            <a:r>
              <a:rPr lang="en-US" dirty="0"/>
              <a:t>Fifth level</a:t>
            </a:r>
            <a:endParaRPr lang="en-US"/>
          </a:p>
          <a:p>
            <a:pPr lvl="5"/>
            <a:r>
              <a:rPr lang="en-US" dirty="0"/>
              <a:t>6</a:t>
            </a:r>
            <a:endParaRPr lang="en-US"/>
          </a:p>
          <a:p>
            <a:pPr lvl="6"/>
            <a:r>
              <a:rPr lang="en-US" dirty="0"/>
              <a:t>7</a:t>
            </a:r>
            <a:endParaRPr lang="en-US"/>
          </a:p>
          <a:p>
            <a:pPr lvl="7"/>
            <a:r>
              <a:rPr lang="en-US" dirty="0"/>
              <a:t>8</a:t>
            </a:r>
            <a:endParaRPr lang="en-US"/>
          </a:p>
          <a:p>
            <a:pPr lvl="8"/>
            <a:r>
              <a:rPr lang="en-US" dirty="0"/>
              <a:t>9</a:t>
            </a:r>
            <a:endParaRPr lang="en-US"/>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707" r:id="rId2"/>
    <p:sldLayoutId id="2147483709" r:id="rId3"/>
    <p:sldLayoutId id="2147483673" r:id="rId4"/>
    <p:sldLayoutId id="2147483706" r:id="rId5"/>
    <p:sldLayoutId id="2147483694" r:id="rId6"/>
    <p:sldLayoutId id="2147483675" r:id="rId7"/>
    <p:sldLayoutId id="2147483696" r:id="rId8"/>
    <p:sldLayoutId id="2147483678" r:id="rId9"/>
    <p:sldLayoutId id="2147483690" r:id="rId10"/>
    <p:sldLayoutId id="2147483681" r:id="rId11"/>
    <p:sldLayoutId id="2147483692" r:id="rId12"/>
    <p:sldLayoutId id="2147483705" r:id="rId1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9.xml"/><Relationship Id="rId1" Type="http://schemas.openxmlformats.org/officeDocument/2006/relationships/customXml" Target="../../customXml/item8.xml"/><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11.xml"/><Relationship Id="rId1" Type="http://schemas.openxmlformats.org/officeDocument/2006/relationships/customXml" Target="../../customXml/item1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13.xml"/><Relationship Id="rId1" Type="http://schemas.openxmlformats.org/officeDocument/2006/relationships/customXml" Target="../../customXml/item1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ustomXml" Target="../../customXml/item15.xml"/><Relationship Id="rId1" Type="http://schemas.openxmlformats.org/officeDocument/2006/relationships/customXml" Target="../../customXml/item14.xml"/><Relationship Id="rId4"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a:ln>
            <a:noFill/>
          </a:ln>
        </p:spPr>
        <p:txBody>
          <a:bodyPr/>
          <a:lstStyle/>
          <a:p>
            <a:r>
              <a:rPr lang="en-US" dirty="0"/>
              <a:t>RAN5 basket-WIs</a:t>
            </a:r>
          </a:p>
        </p:txBody>
      </p:sp>
      <p:sp>
        <p:nvSpPr>
          <p:cNvPr id="4" name="Subtitle 3">
            <a:extLst>
              <a:ext uri="{FF2B5EF4-FFF2-40B4-BE49-F238E27FC236}">
                <a16:creationId xmlns:a16="http://schemas.microsoft.com/office/drawing/2014/main" id="{6A927E07-3624-45B8-934B-C229726CA813}"/>
              </a:ext>
            </a:extLst>
          </p:cNvPr>
          <p:cNvSpPr>
            <a:spLocks noGrp="1"/>
          </p:cNvSpPr>
          <p:nvPr>
            <p:ph type="subTitle" idx="1"/>
          </p:nvPr>
        </p:nvSpPr>
        <p:spPr>
          <a:ln>
            <a:noFill/>
          </a:ln>
        </p:spPr>
        <p:txBody>
          <a:bodyPr/>
          <a:lstStyle/>
          <a:p>
            <a:r>
              <a:rPr lang="en-US" dirty="0"/>
              <a:t>Summary of proposals for handling of RAN5 basket-WIs and status reporting </a:t>
            </a:r>
            <a:r>
              <a:rPr lang="en-US" dirty="0">
                <a:highlight>
                  <a:srgbClr val="FFFF00"/>
                </a:highlight>
              </a:rPr>
              <a:t>(R5-230993r2)</a:t>
            </a:r>
          </a:p>
          <a:p>
            <a:endParaRPr lang="en-US" dirty="0"/>
          </a:p>
        </p:txBody>
      </p:sp>
    </p:spTree>
    <p:custDataLst>
      <p:custData r:id="rId1"/>
      <p:custData r:id="rId2"/>
    </p:custDataLst>
    <p:extLst>
      <p:ext uri="{BB962C8B-B14F-4D97-AF65-F5344CB8AC3E}">
        <p14:creationId xmlns:p14="http://schemas.microsoft.com/office/powerpoint/2010/main" val="2230748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ln>
            <a:noFill/>
          </a:ln>
        </p:spPr>
        <p:txBody>
          <a:bodyPr/>
          <a:lstStyle/>
          <a:p>
            <a:r>
              <a:rPr lang="en-US" dirty="0"/>
              <a:t>Background</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479425" y="1303069"/>
            <a:ext cx="8353426" cy="3993417"/>
          </a:xfrm>
          <a:ln>
            <a:noFill/>
          </a:ln>
        </p:spPr>
        <p:txBody>
          <a:bodyPr/>
          <a:lstStyle/>
          <a:p>
            <a:r>
              <a:rPr lang="en-US" dirty="0"/>
              <a:t>For RAN5 basket-WIs including large number of CA/DC configurations it is not feasible to estimate a final completion date when all configurations in a basket-WI will be completed due to: </a:t>
            </a:r>
          </a:p>
          <a:p>
            <a:pPr lvl="1"/>
            <a:r>
              <a:rPr lang="en-US" dirty="0"/>
              <a:t>RAN5 does not have the option to move non-completed configurations to the next release; and </a:t>
            </a:r>
          </a:p>
          <a:p>
            <a:pPr lvl="1"/>
            <a:r>
              <a:rPr lang="en-US" dirty="0"/>
              <a:t>Industry deployment interest or time of deployment may have changed since they were initially introduced in RAN4 and thus may be introduced in RAN5 much later.</a:t>
            </a:r>
          </a:p>
          <a:p>
            <a:r>
              <a:rPr lang="en-US" dirty="0"/>
              <a:t>For stakeholders of RAN5 test specifications the most important is to have clear status of which configurations have been completed, which are ongoing, and which configurations are pending and not ready for contributions yet due to changed industry interest or time of deployment. </a:t>
            </a:r>
          </a:p>
          <a:p>
            <a:pPr marL="0" indent="0">
              <a:buNone/>
            </a:pPr>
            <a:endParaRPr lang="en-US" sz="1800" dirty="0"/>
          </a:p>
        </p:txBody>
      </p:sp>
    </p:spTree>
    <p:custDataLst>
      <p:custData r:id="rId1"/>
      <p:custData r:id="rId2"/>
    </p:custDataLst>
    <p:extLst>
      <p:ext uri="{BB962C8B-B14F-4D97-AF65-F5344CB8AC3E}">
        <p14:creationId xmlns:p14="http://schemas.microsoft.com/office/powerpoint/2010/main" val="33665094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ln>
            <a:noFill/>
          </a:ln>
        </p:spPr>
        <p:txBody>
          <a:bodyPr/>
          <a:lstStyle/>
          <a:p>
            <a:r>
              <a:rPr lang="en-US" dirty="0"/>
              <a:t>Transparency of CA/DC configs status</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479425" y="1097661"/>
            <a:ext cx="8353426" cy="3993417"/>
          </a:xfrm>
          <a:ln>
            <a:noFill/>
          </a:ln>
        </p:spPr>
        <p:txBody>
          <a:bodyPr/>
          <a:lstStyle/>
          <a:p>
            <a:r>
              <a:rPr lang="en-US" sz="1800" dirty="0"/>
              <a:t>Introduce formal 3GPP reference for status of RAN5 basket-WIs configurations in RAN5 test specifications (Proposals #1A, #1B, #2A and #2B):</a:t>
            </a:r>
          </a:p>
          <a:p>
            <a:pPr lvl="1"/>
            <a:r>
              <a:rPr lang="en-US" sz="1600" dirty="0"/>
              <a:t>LTE: Add informative annex to TS 36.521-2 including status list of all LTE CA configurations (tagged with source WI code)</a:t>
            </a:r>
          </a:p>
          <a:p>
            <a:pPr lvl="1"/>
            <a:r>
              <a:rPr lang="en-US" sz="1600" dirty="0"/>
              <a:t>NR: Add informative annex to TS 38.508-2 including status list of all NR bands, V2X bands, NR CA, EN-DC, NR SUL NE_DC and V2X configurations (tagged with source WI code)</a:t>
            </a:r>
          </a:p>
          <a:p>
            <a:r>
              <a:rPr lang="en-US" sz="1800" dirty="0"/>
              <a:t>3GPP Workplan – Improve transparency of status (Proposals #5)</a:t>
            </a:r>
          </a:p>
          <a:p>
            <a:pPr lvl="1"/>
            <a:r>
              <a:rPr lang="en-US" sz="1600" dirty="0"/>
              <a:t>Split status into </a:t>
            </a:r>
          </a:p>
          <a:p>
            <a:pPr lvl="2"/>
            <a:r>
              <a:rPr lang="en-US" sz="1400" dirty="0"/>
              <a:t>%Complete refers to test case framework</a:t>
            </a:r>
          </a:p>
          <a:p>
            <a:pPr lvl="3"/>
            <a:r>
              <a:rPr lang="en-US" sz="1200" dirty="0"/>
              <a:t>Test case framework is the test cases and general information in RAN5 specifications required for the type of configurations in scope of the RAN5 basket-WI</a:t>
            </a:r>
          </a:p>
          <a:p>
            <a:pPr lvl="2"/>
            <a:r>
              <a:rPr lang="en-US" sz="1400" dirty="0"/>
              <a:t>Add reference in 3GPP WP “Notes” column to the TS and Annex providing the detailed status of the configurations in scope of the basket-WI.</a:t>
            </a:r>
          </a:p>
          <a:p>
            <a:endParaRPr lang="en-US" sz="1800" dirty="0"/>
          </a:p>
        </p:txBody>
      </p:sp>
      <p:pic>
        <p:nvPicPr>
          <p:cNvPr id="2" name="Picture 1">
            <a:extLst>
              <a:ext uri="{FF2B5EF4-FFF2-40B4-BE49-F238E27FC236}">
                <a16:creationId xmlns:a16="http://schemas.microsoft.com/office/drawing/2014/main" id="{FD56FFAD-0B18-9CA1-B40A-3BAF25A7539D}"/>
              </a:ext>
            </a:extLst>
          </p:cNvPr>
          <p:cNvPicPr>
            <a:picLocks noChangeAspect="1"/>
          </p:cNvPicPr>
          <p:nvPr/>
        </p:nvPicPr>
        <p:blipFill>
          <a:blip r:embed="rId4"/>
          <a:stretch>
            <a:fillRect/>
          </a:stretch>
        </p:blipFill>
        <p:spPr>
          <a:xfrm>
            <a:off x="808887" y="5038556"/>
            <a:ext cx="10574226" cy="1438476"/>
          </a:xfrm>
          <a:prstGeom prst="rect">
            <a:avLst/>
          </a:prstGeom>
        </p:spPr>
      </p:pic>
    </p:spTree>
    <p:custDataLst>
      <p:custData r:id="rId1"/>
      <p:custData r:id="rId2"/>
    </p:custDataLst>
    <p:extLst>
      <p:ext uri="{BB962C8B-B14F-4D97-AF65-F5344CB8AC3E}">
        <p14:creationId xmlns:p14="http://schemas.microsoft.com/office/powerpoint/2010/main" val="2604203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17676-75D2-DF74-2CCE-7D301349E85C}"/>
              </a:ext>
            </a:extLst>
          </p:cNvPr>
          <p:cNvSpPr>
            <a:spLocks noGrp="1"/>
          </p:cNvSpPr>
          <p:nvPr>
            <p:ph type="title"/>
          </p:nvPr>
        </p:nvSpPr>
        <p:spPr/>
        <p:txBody>
          <a:bodyPr/>
          <a:lstStyle/>
          <a:p>
            <a:r>
              <a:rPr lang="en-US" dirty="0"/>
              <a:t>RAN5 basket-WI Completion criteria &amp; SR reporting</a:t>
            </a:r>
          </a:p>
        </p:txBody>
      </p:sp>
      <p:sp>
        <p:nvSpPr>
          <p:cNvPr id="3" name="Content Placeholder 2">
            <a:extLst>
              <a:ext uri="{FF2B5EF4-FFF2-40B4-BE49-F238E27FC236}">
                <a16:creationId xmlns:a16="http://schemas.microsoft.com/office/drawing/2014/main" id="{74546EC3-9B94-DCD7-ECBA-B571EBD9B95B}"/>
              </a:ext>
            </a:extLst>
          </p:cNvPr>
          <p:cNvSpPr>
            <a:spLocks noGrp="1"/>
          </p:cNvSpPr>
          <p:nvPr>
            <p:ph sz="quarter" idx="11"/>
          </p:nvPr>
        </p:nvSpPr>
        <p:spPr/>
        <p:txBody>
          <a:bodyPr/>
          <a:lstStyle/>
          <a:p>
            <a:r>
              <a:rPr lang="en-US" sz="1600" dirty="0"/>
              <a:t>Status report to be submitted for RAN5 basket-WI until it is closed:</a:t>
            </a:r>
          </a:p>
          <a:p>
            <a:pPr lvl="1"/>
            <a:r>
              <a:rPr lang="en-US" sz="1600" dirty="0"/>
              <a:t>SR to indicate percentage complete of test case framework (Proposal#5)</a:t>
            </a:r>
          </a:p>
          <a:p>
            <a:pPr lvl="1"/>
            <a:r>
              <a:rPr lang="en-US" sz="1600" dirty="0"/>
              <a:t>SR to attach the RAN5 basket-WI workplan reflecting the test case framework completion (Proposal#5)</a:t>
            </a:r>
          </a:p>
          <a:p>
            <a:pPr lvl="1"/>
            <a:r>
              <a:rPr lang="en-US" sz="1600"/>
              <a:t>SR to include a hyperlinked reference to the RAN5 CR to the Annex* providing the excel sheet showing the status of the configurations in scope of the RAN5 basket-WI (macro free version of the PRD20/PRD21 list) (Proposal#6).</a:t>
            </a:r>
            <a:endParaRPr lang="en-US" sz="1400"/>
          </a:p>
          <a:p>
            <a:r>
              <a:rPr lang="en-US" sz="1600"/>
              <a:t>RAN5 </a:t>
            </a:r>
            <a:r>
              <a:rPr lang="en-US" sz="1600" dirty="0"/>
              <a:t>basket WI completion criteria (Proposal#7): </a:t>
            </a:r>
          </a:p>
          <a:p>
            <a:pPr lvl="1"/>
            <a:r>
              <a:rPr lang="en-US" sz="1600" dirty="0"/>
              <a:t>Test case framework completed (as by RAN5 agreed work plan) </a:t>
            </a:r>
          </a:p>
          <a:p>
            <a:pPr lvl="1"/>
            <a:r>
              <a:rPr lang="en-US" sz="1600" dirty="0"/>
              <a:t>Keep RAN5 basket-WI open until there is no progress for a couple of meetings</a:t>
            </a:r>
          </a:p>
          <a:p>
            <a:r>
              <a:rPr lang="en-US" sz="1600" dirty="0"/>
              <a:t>Handling of addition of configuration after RAN5 basket-WI has been closed  (Proposal#8):</a:t>
            </a:r>
          </a:p>
          <a:p>
            <a:pPr lvl="1"/>
            <a:r>
              <a:rPr lang="en-US" sz="1600" dirty="0"/>
              <a:t>Additional configuration needs to be added under </a:t>
            </a:r>
            <a:r>
              <a:rPr lang="en-US" sz="1600" dirty="0" err="1"/>
              <a:t>TEIxx_Test</a:t>
            </a:r>
            <a:r>
              <a:rPr lang="en-US" sz="1600" dirty="0"/>
              <a:t> + original WI code for the config, where xx is the release of the original WI</a:t>
            </a:r>
          </a:p>
          <a:p>
            <a:pPr marL="0" indent="0">
              <a:buNone/>
            </a:pPr>
            <a:r>
              <a:rPr lang="en-US" sz="1400" dirty="0"/>
              <a:t>* TS 36.521-1, Annex B for LTE configurations, or</a:t>
            </a:r>
            <a:br>
              <a:rPr lang="en-US" sz="1400" dirty="0"/>
            </a:br>
            <a:r>
              <a:rPr lang="en-US" sz="1400" dirty="0"/>
              <a:t>   TS 38.508-2, Annex B for NR bands and CA/DC configurations</a:t>
            </a:r>
          </a:p>
          <a:p>
            <a:endParaRPr lang="en-US" sz="1400" dirty="0"/>
          </a:p>
        </p:txBody>
      </p:sp>
    </p:spTree>
    <p:extLst>
      <p:ext uri="{BB962C8B-B14F-4D97-AF65-F5344CB8AC3E}">
        <p14:creationId xmlns:p14="http://schemas.microsoft.com/office/powerpoint/2010/main" val="1605868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p:txBody>
          <a:bodyPr>
            <a:normAutofit lnSpcReduction="10000"/>
          </a:bodyPr>
          <a:lstStyle/>
          <a:p>
            <a:endParaRPr lang="en-US"/>
          </a:p>
        </p:txBody>
      </p:sp>
    </p:spTree>
    <p:custDataLst>
      <p:custData r:id="rId1"/>
      <p:custData r:id="rId2"/>
    </p:custDataLst>
    <p:extLst>
      <p:ext uri="{BB962C8B-B14F-4D97-AF65-F5344CB8AC3E}">
        <p14:creationId xmlns:p14="http://schemas.microsoft.com/office/powerpoint/2010/main" val="1383928708"/>
      </p:ext>
    </p:extLst>
  </p:cSld>
  <p:clrMapOvr>
    <a:masterClrMapping/>
  </p:clrMapOvr>
</p:sld>
</file>

<file path=ppt/theme/theme1.xml><?xml version="1.0" encoding="utf-8"?>
<a:theme xmlns:a="http://schemas.openxmlformats.org/drawingml/2006/main" name="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10.xml><?xml version="1.0" encoding="utf-8"?>
<TemplafySlideFormConfiguration><![CDATA[{"formFields":[],"formDataEntries":[]}]]></TemplafySlideFormConfiguration>
</file>

<file path=customXml/item11.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2.xml><?xml version="1.0" encoding="utf-8"?>
<TemplafySlideFormConfiguration><![CDATA[{"formFields":[],"formDataEntries":[]}]]></TemplafySlideFormConfiguration>
</file>

<file path=customXml/item13.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4.xml><?xml version="1.0" encoding="utf-8"?>
<TemplafySlideTemplateConfiguration><![CDATA[{"documentContentValidatorConfiguration":{"enableDocumentContentValidator":false,"documentContentValidatorVersion":0},"elementsMetadata":[],"slideId":"637661701761374254","enableDocumentContentUpdater":true,"version":"1.9"}]]></TemplafySlideTemplateConfiguration>
</file>

<file path=customXml/item15.xml><?xml version="1.0" encoding="utf-8"?>
<TemplafySlideFormConfiguration><![CDATA[{"formFields":[],"formDataEntries":[]}]]></TemplafySlideFormConfiguration>
</file>

<file path=customXml/item2.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true,"placeholder":"","autoSelectFirstOption":false,"helpTexts":{"prefix":"","postfix":""},"spacing":{},"dataSource":"PowerPoint Document Type","type":"comboBox","name":"DocTypePresentation","label":"Document Type","fullyQualifiedName":"DocTypePresentation"},{"required":false,"placeholder":"","lines":0,"helpTexts":{"prefix":"","postfix":""},"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spacing":{},"type":"textBox","name":"Reference","label":"Reference","fullyQualifiedName":"Reference"},{"required":false,"placeholder":"","lines":0,"helpTexts":{"prefix":"","postfix":""},"spacing":{},"type":"textBox","name":"Keywords","label":"Keywords","fullyQualifiedName":"Keywords"}],"formDataEntries":[{"name":"DocumentTitle","value":"rKWycIIPjlWbcdneFzzQHzIiPEPV/jEDkv0P0Y+B9MI="},{"name":"ConfidentialityClass","value":"cT/FOwTWaPknrhRlNMh4SQ=="},{"name":"ExternalConfidentialityLabel","value":"u2D/MG3wyuAQhkGvE2fPaA=="},{"name":"DocTypePresentation","value":"yGgw7qhdpMFbEq5MKwTl1w=="},{"name":"LanguageCode","value":"5wlu7ZdPxHQj1W0w+yTNSg=="},{"name":"Date","value":"6b4bHaOABRDbNFbztQCeKQ=="},{"name":"TemplateType","value":"5wlu7ZdPxHQj1W0w+yTNSg=="},{"name":"DocTitle","value":"5wlu7ZdPxHQj1W0w+yTNSg=="},{"name":"TotalPageNo","value":"5wlu7ZdPxHQj1W0w+yTNSg=="},{"name":"Prepared","value":"a9Tzc+3YA2WIWucSxqkbc90vaEfnQWXeLaCur/uIEgc="}]}]]></TemplafyFormConfiguration>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2C8661F604A9A64C9627B875CBEE0D49" ma:contentTypeVersion="15" ma:contentTypeDescription="Create a new document." ma:contentTypeScope="" ma:versionID="a479c757ef17ea2b01d6697cee2b70c6">
  <xsd:schema xmlns:xsd="http://www.w3.org/2001/XMLSchema" xmlns:xs="http://www.w3.org/2001/XMLSchema" xmlns:p="http://schemas.microsoft.com/office/2006/metadata/properties" xmlns:ns3="92e1255f-bb7b-4dc9-b051-584cc104eb44" xmlns:ns4="a6550eff-0fc9-443f-8e77-72cbcf778382" targetNamespace="http://schemas.microsoft.com/office/2006/metadata/properties" ma:root="true" ma:fieldsID="08df2d0f55032e4052d032aa8ec7ed1f" ns3:_="" ns4:_="">
    <xsd:import namespace="92e1255f-bb7b-4dc9-b051-584cc104eb44"/>
    <xsd:import namespace="a6550eff-0fc9-443f-8e77-72cbcf778382"/>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1255f-bb7b-4dc9-b051-584cc104eb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6550eff-0fc9-443f-8e77-72cbcf778382"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Location" ma:index="18" nillable="true" ma:displayName="MediaServic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TemplafySlideFormConfiguration><![CDATA[{"formFields":[],"formDataEntries":[]}]]></TemplafySlideFormConfiguration>
</file>

<file path=customXml/item6.xml><?xml version="1.0" encoding="utf-8"?>
<p:properties xmlns:p="http://schemas.microsoft.com/office/2006/metadata/properties" xmlns:xsi="http://www.w3.org/2001/XMLSchema-instance" xmlns:pc="http://schemas.microsoft.com/office/infopath/2007/PartnerControls">
  <documentManagement/>
</p:properties>
</file>

<file path=customXml/item7.xml><?xml version="1.0" encoding="utf-8"?>
<TemplafyTemplateConfiguration><![CDATA[{"elementsMetadata":[],"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templateDescription":"","enableDocumentContentUpdater":true,"version":"1.9"}]]></TemplafyTemplateConfiguration>
</file>

<file path=customXml/item8.xml><?xml version="1.0" encoding="utf-8"?>
<TemplafySlideFormConfiguration><![CDATA[{"formFields":[],"formDataEntries":[]}]]></TemplafySlideFormConfiguration>
</file>

<file path=customXml/item9.xml><?xml version="1.0" encoding="utf-8"?>
<TemplafySlideTemplateConfiguration><![CDATA[{"documentContentValidatorConfiguration":{"enableDocumentContentValidator":false,"documentContentValidatorVersion":0},"elementsMetadata":[],"slideId":"637661701760905467","enableDocumentContentUpdater":true,"version":"1.9"}]]></TemplafySlideTemplateConfiguration>
</file>

<file path=customXml/itemProps1.xml><?xml version="1.0" encoding="utf-8"?>
<ds:datastoreItem xmlns:ds="http://schemas.openxmlformats.org/officeDocument/2006/customXml" ds:itemID="{C09F197C-6A49-47D0-B877-F88807989676}">
  <ds:schemaRefs/>
</ds:datastoreItem>
</file>

<file path=customXml/itemProps10.xml><?xml version="1.0" encoding="utf-8"?>
<ds:datastoreItem xmlns:ds="http://schemas.openxmlformats.org/officeDocument/2006/customXml" ds:itemID="{6059FCB0-871F-4EC5-8E15-8D5F709E297C}">
  <ds:schemaRefs/>
</ds:datastoreItem>
</file>

<file path=customXml/itemProps11.xml><?xml version="1.0" encoding="utf-8"?>
<ds:datastoreItem xmlns:ds="http://schemas.openxmlformats.org/officeDocument/2006/customXml" ds:itemID="{9E6E3050-AA61-411C-B3F4-618B0FF1ACC6}">
  <ds:schemaRefs/>
</ds:datastoreItem>
</file>

<file path=customXml/itemProps12.xml><?xml version="1.0" encoding="utf-8"?>
<ds:datastoreItem xmlns:ds="http://schemas.openxmlformats.org/officeDocument/2006/customXml" ds:itemID="{847502A6-7CBE-43AF-BDF6-4D4423521D8C}">
  <ds:schemaRefs/>
</ds:datastoreItem>
</file>

<file path=customXml/itemProps13.xml><?xml version="1.0" encoding="utf-8"?>
<ds:datastoreItem xmlns:ds="http://schemas.openxmlformats.org/officeDocument/2006/customXml" ds:itemID="{03AF3FDC-ACD1-46F3-A43E-782322DF9816}">
  <ds:schemaRefs/>
</ds:datastoreItem>
</file>

<file path=customXml/itemProps14.xml><?xml version="1.0" encoding="utf-8"?>
<ds:datastoreItem xmlns:ds="http://schemas.openxmlformats.org/officeDocument/2006/customXml" ds:itemID="{1CE36EA9-2186-4EB1-871A-8AE59C2A13BB}">
  <ds:schemaRefs/>
</ds:datastoreItem>
</file>

<file path=customXml/itemProps15.xml><?xml version="1.0" encoding="utf-8"?>
<ds:datastoreItem xmlns:ds="http://schemas.openxmlformats.org/officeDocument/2006/customXml" ds:itemID="{58CC0B31-82B9-497A-9A2E-F3F72D0BBDAD}">
  <ds:schemaRefs/>
</ds:datastoreItem>
</file>

<file path=customXml/itemProps2.xml><?xml version="1.0" encoding="utf-8"?>
<ds:datastoreItem xmlns:ds="http://schemas.openxmlformats.org/officeDocument/2006/customXml" ds:itemID="{D92C3DF5-A179-4E2D-BD20-07044B39171F}">
  <ds:schemaRefs/>
</ds:datastoreItem>
</file>

<file path=customXml/itemProps3.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4.xml><?xml version="1.0" encoding="utf-8"?>
<ds:datastoreItem xmlns:ds="http://schemas.openxmlformats.org/officeDocument/2006/customXml" ds:itemID="{A2258578-4028-422E-A2BB-56A6BD2305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e1255f-bb7b-4dc9-b051-584cc104eb44"/>
    <ds:schemaRef ds:uri="a6550eff-0fc9-443f-8e77-72cbcf7783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B9AEDDE3-EA02-4A8F-B8F8-0606A0AA45FC}">
  <ds:schemaRefs/>
</ds:datastoreItem>
</file>

<file path=customXml/itemProps6.xml><?xml version="1.0" encoding="utf-8"?>
<ds:datastoreItem xmlns:ds="http://schemas.openxmlformats.org/officeDocument/2006/customXml" ds:itemID="{56F2EE69-0CCA-4F48-BE22-EC4A886C57A7}">
  <ds:schemaRefs>
    <ds:schemaRef ds:uri="http://schemas.microsoft.com/office/2006/documentManagement/types"/>
    <ds:schemaRef ds:uri="http://purl.org/dc/elements/1.1/"/>
    <ds:schemaRef ds:uri="http://schemas.microsoft.com/office/2006/metadata/properties"/>
    <ds:schemaRef ds:uri="http://purl.org/dc/dcmitype/"/>
    <ds:schemaRef ds:uri="http://schemas.openxmlformats.org/package/2006/metadata/core-properties"/>
    <ds:schemaRef ds:uri="a6550eff-0fc9-443f-8e77-72cbcf778382"/>
    <ds:schemaRef ds:uri="http://www.w3.org/XML/1998/namespace"/>
    <ds:schemaRef ds:uri="http://schemas.microsoft.com/office/infopath/2007/PartnerControls"/>
    <ds:schemaRef ds:uri="92e1255f-bb7b-4dc9-b051-584cc104eb44"/>
    <ds:schemaRef ds:uri="http://purl.org/dc/terms/"/>
  </ds:schemaRefs>
</ds:datastoreItem>
</file>

<file path=customXml/itemProps7.xml><?xml version="1.0" encoding="utf-8"?>
<ds:datastoreItem xmlns:ds="http://schemas.openxmlformats.org/officeDocument/2006/customXml" ds:itemID="{07958A4E-FAB1-42E4-B6B5-29B01F63F87B}">
  <ds:schemaRefs/>
</ds:datastoreItem>
</file>

<file path=customXml/itemProps8.xml><?xml version="1.0" encoding="utf-8"?>
<ds:datastoreItem xmlns:ds="http://schemas.openxmlformats.org/officeDocument/2006/customXml" ds:itemID="{32BA7684-6BE4-4F73-B22E-30934AB379B8}">
  <ds:schemaRefs/>
</ds:datastoreItem>
</file>

<file path=customXml/itemProps9.xml><?xml version="1.0" encoding="utf-8"?>
<ds:datastoreItem xmlns:ds="http://schemas.openxmlformats.org/officeDocument/2006/customXml" ds:itemID="{72516535-7702-46AF-9B1F-8623A67A824E}">
  <ds:schemaRefs/>
</ds:datastoreItem>
</file>

<file path=docProps/app.xml><?xml version="1.0" encoding="utf-8"?>
<Properties xmlns="http://schemas.openxmlformats.org/officeDocument/2006/extended-properties" xmlns:vt="http://schemas.openxmlformats.org/officeDocument/2006/docPropsVTypes">
  <Template>TM16401371[[fn=Atlas]]</Template>
  <TotalTime>1911</TotalTime>
  <Words>517</Words>
  <Application>Microsoft Office PowerPoint</Application>
  <PresentationFormat>Widescreen</PresentationFormat>
  <Paragraphs>31</Paragraphs>
  <Slides>5</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Ericsson Hilda ExtraBold</vt:lpstr>
      <vt:lpstr>Ericsson Technical Icons</vt:lpstr>
      <vt:lpstr>Ericsson Hilda ExtraLight</vt:lpstr>
      <vt:lpstr>Ericsson Hilda Light</vt:lpstr>
      <vt:lpstr>Ericsson Hilda</vt:lpstr>
      <vt:lpstr>PresentationTemplate2021</vt:lpstr>
      <vt:lpstr>RAN5 basket-WIs</vt:lpstr>
      <vt:lpstr>Background</vt:lpstr>
      <vt:lpstr>Transparency of CA/DC configs status</vt:lpstr>
      <vt:lpstr>RAN5 basket-WI Completion criteria &amp; SR reporting</vt:lpstr>
      <vt:lpstr>PowerPoint Presentation</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Handling of RAN5 basket-WIs</dc:title>
  <dc:creator>Ericsson</dc:creator>
  <cp:keywords/>
  <dc:description>Rev</dc:description>
  <cp:lastModifiedBy>Leif Mattisson</cp:lastModifiedBy>
  <cp:revision>144</cp:revision>
  <dcterms:created xsi:type="dcterms:W3CDTF">2019-04-23T15:12:54Z</dcterms:created>
  <dcterms:modified xsi:type="dcterms:W3CDTF">2023-02-26T08:25:50Z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0x0101002C8661F604A9A64C9627B875CBEE0D49</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2021-09-22T11:18:46.6132967Z</vt:lpwstr>
  </property>
  <property fmtid="{D5CDD505-2E9C-101B-9397-08002B2CF9AE}" pid="9" name="TemplafyTenantId">
    <vt:lpwstr>ericsson</vt:lpwstr>
  </property>
  <property fmtid="{D5CDD505-2E9C-101B-9397-08002B2CF9AE}" pid="10" name="TemplafyTemplateId">
    <vt:lpwstr>637661677935531027</vt:lpwstr>
  </property>
  <property fmtid="{D5CDD505-2E9C-101B-9397-08002B2CF9AE}" pid="11" name="TemplafyUserProfileId">
    <vt:lpwstr>637104607725979141</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Public</vt:lpwstr>
  </property>
  <property fmtid="{D5CDD505-2E9C-101B-9397-08002B2CF9AE}" pid="16" name="Prepared">
    <vt:lpwstr>ECSLEMA Leif Mattisson</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Date">
    <vt:lpwstr>2023-02-24</vt:lpwstr>
  </property>
  <property fmtid="{D5CDD505-2E9C-101B-9397-08002B2CF9AE}" pid="21" name="Reference">
    <vt:lpwstr/>
  </property>
  <property fmtid="{D5CDD505-2E9C-101B-9397-08002B2CF9AE}" pid="22" name="Title">
    <vt:lpwstr>Handling of RAN5 basket-WIs</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true</vt:lpwstr>
  </property>
  <property fmtid="{D5CDD505-2E9C-101B-9397-08002B2CF9AE}" pid="30" name="IsPresentation">
    <vt:lpwstr>false</vt:lpwstr>
  </property>
  <property fmtid="{D5CDD505-2E9C-101B-9397-08002B2CF9AE}" pid="31" name="PageNumberVisible">
    <vt:lpwstr>PageXY</vt:lpwstr>
  </property>
  <property fmtid="{D5CDD505-2E9C-101B-9397-08002B2CF9AE}" pid="32" name="Revision">
    <vt:lpwstr/>
  </property>
  <property fmtid="{D5CDD505-2E9C-101B-9397-08002B2CF9AE}" pid="33" name="DocType">
    <vt:lpwstr>Proposal</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ies>
</file>