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7"/>
  </p:notesMasterIdLst>
  <p:handoutMasterIdLst>
    <p:handoutMasterId r:id="rId18"/>
  </p:handoutMasterIdLst>
  <p:sldIdLst>
    <p:sldId id="341" r:id="rId2"/>
    <p:sldId id="874" r:id="rId3"/>
    <p:sldId id="867" r:id="rId4"/>
    <p:sldId id="889" r:id="rId5"/>
    <p:sldId id="886" r:id="rId6"/>
    <p:sldId id="887" r:id="rId7"/>
    <p:sldId id="811" r:id="rId8"/>
    <p:sldId id="809" r:id="rId9"/>
    <p:sldId id="808" r:id="rId10"/>
    <p:sldId id="810" r:id="rId11"/>
    <p:sldId id="893" r:id="rId12"/>
    <p:sldId id="894" r:id="rId13"/>
    <p:sldId id="895" r:id="rId14"/>
    <p:sldId id="340" r:id="rId15"/>
    <p:sldId id="885" r:id="rId16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B1D254"/>
    <a:srgbClr val="72AF2F"/>
    <a:srgbClr val="FFFFFF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180" autoAdjust="0"/>
    <p:restoredTop sz="92714" autoAdjust="0"/>
  </p:normalViewPr>
  <p:slideViewPr>
    <p:cSldViewPr snapToGrid="0">
      <p:cViewPr varScale="1">
        <p:scale>
          <a:sx n="106" d="100"/>
          <a:sy n="106" d="100"/>
        </p:scale>
        <p:origin x="1410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BAC4AB34-B5AB-4C28-8534-55AED374061A}"/>
    <pc:docChg chg="custSel addSld delSld modSld">
      <pc:chgData name="Olivier Genoud" userId="e3287607-b312-4221-8c8d-a6943b641987" providerId="ADAL" clId="{BAC4AB34-B5AB-4C28-8534-55AED374061A}" dt="2022-02-02T17:09:48.996" v="157" actId="47"/>
      <pc:docMkLst>
        <pc:docMk/>
      </pc:docMkLst>
      <pc:sldChg chg="addSp delSp modSp mod">
        <pc:chgData name="Olivier Genoud" userId="e3287607-b312-4221-8c8d-a6943b641987" providerId="ADAL" clId="{BAC4AB34-B5AB-4C28-8534-55AED374061A}" dt="2022-02-02T17:09:20.488" v="156" actId="20577"/>
        <pc:sldMkLst>
          <pc:docMk/>
          <pc:sldMk cId="0" sldId="363"/>
        </pc:sldMkLst>
        <pc:spChg chg="del">
          <ac:chgData name="Olivier Genoud" userId="e3287607-b312-4221-8c8d-a6943b641987" providerId="ADAL" clId="{BAC4AB34-B5AB-4C28-8534-55AED374061A}" dt="2022-02-02T17:06:25.975" v="26" actId="478"/>
          <ac:spMkLst>
            <pc:docMk/>
            <pc:sldMk cId="0" sldId="363"/>
            <ac:spMk id="4" creationId="{2C538744-2D5B-4DB8-974F-CF621D6844F6}"/>
          </ac:spMkLst>
        </pc:spChg>
        <pc:graphicFrameChg chg="del">
          <ac:chgData name="Olivier Genoud" userId="e3287607-b312-4221-8c8d-a6943b641987" providerId="ADAL" clId="{BAC4AB34-B5AB-4C28-8534-55AED374061A}" dt="2022-02-02T16:50:58.896" v="6" actId="478"/>
          <ac:graphicFrameMkLst>
            <pc:docMk/>
            <pc:sldMk cId="0" sldId="363"/>
            <ac:graphicFrameMk id="2" creationId="{4E0A974A-EF4C-4389-B359-C2EEAA778356}"/>
          </ac:graphicFrameMkLst>
        </pc:graphicFrameChg>
        <pc:graphicFrameChg chg="add mod modGraphic">
          <ac:chgData name="Olivier Genoud" userId="e3287607-b312-4221-8c8d-a6943b641987" providerId="ADAL" clId="{BAC4AB34-B5AB-4C28-8534-55AED374061A}" dt="2022-02-02T17:09:20.488" v="156" actId="20577"/>
          <ac:graphicFrameMkLst>
            <pc:docMk/>
            <pc:sldMk cId="0" sldId="363"/>
            <ac:graphicFrameMk id="3" creationId="{CCAFF9D9-DBA3-4C85-A385-170494A2FF96}"/>
          </ac:graphicFrameMkLst>
        </pc:graphicFrameChg>
      </pc:sldChg>
      <pc:sldChg chg="modSp mod">
        <pc:chgData name="Olivier Genoud" userId="e3287607-b312-4221-8c8d-a6943b641987" providerId="ADAL" clId="{BAC4AB34-B5AB-4C28-8534-55AED374061A}" dt="2022-02-02T12:50:25.643" v="4"/>
        <pc:sldMkLst>
          <pc:docMk/>
          <pc:sldMk cId="0" sldId="364"/>
        </pc:sldMkLst>
        <pc:spChg chg="mod">
          <ac:chgData name="Olivier Genoud" userId="e3287607-b312-4221-8c8d-a6943b641987" providerId="ADAL" clId="{BAC4AB34-B5AB-4C28-8534-55AED374061A}" dt="2022-02-02T12:50:25.643" v="4"/>
          <ac:spMkLst>
            <pc:docMk/>
            <pc:sldMk cId="0" sldId="364"/>
            <ac:spMk id="8195" creationId="{B1E48C8A-7FE9-4A59-B12B-984054E51AA2}"/>
          </ac:spMkLst>
        </pc:spChg>
      </pc:sldChg>
      <pc:sldChg chg="add del">
        <pc:chgData name="Olivier Genoud" userId="e3287607-b312-4221-8c8d-a6943b641987" providerId="ADAL" clId="{BAC4AB34-B5AB-4C28-8534-55AED374061A}" dt="2022-02-02T17:09:48.996" v="157" actId="47"/>
        <pc:sldMkLst>
          <pc:docMk/>
          <pc:sldMk cId="1318280332" sldId="366"/>
        </pc:sldMkLst>
      </pc:sldChg>
    </pc:docChg>
  </pc:docChgLst>
  <pc:docChgLst>
    <pc:chgData name="Olivier Genoud" userId="e3287607-b312-4221-8c8d-a6943b641987" providerId="ADAL" clId="{F8AA492C-0BCC-4518-8FE2-942A494C036B}"/>
    <pc:docChg chg="delSld">
      <pc:chgData name="Olivier Genoud" userId="e3287607-b312-4221-8c8d-a6943b641987" providerId="ADAL" clId="{F8AA492C-0BCC-4518-8FE2-942A494C036B}" dt="2022-02-03T16:36:23.879" v="0" actId="47"/>
      <pc:docMkLst>
        <pc:docMk/>
      </pc:docMkLst>
      <pc:sldChg chg="del">
        <pc:chgData name="Olivier Genoud" userId="e3287607-b312-4221-8c8d-a6943b641987" providerId="ADAL" clId="{F8AA492C-0BCC-4518-8FE2-942A494C036B}" dt="2022-02-03T16:36:23.879" v="0" actId="47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7745F5C3-5DF5-4FCF-9F2B-8AB38E2DD76F}"/>
    <pc:docChg chg="undo custSel addSld delSld modSld sldOrd modMainMaster">
      <pc:chgData name="Olivier Genoud" userId="e3287607-b312-4221-8c8d-a6943b641987" providerId="ADAL" clId="{7745F5C3-5DF5-4FCF-9F2B-8AB38E2DD76F}" dt="2022-10-28T13:32:26.382" v="995" actId="6549"/>
      <pc:docMkLst>
        <pc:docMk/>
      </pc:docMkLst>
      <pc:sldChg chg="addSp modSp del mod ord">
        <pc:chgData name="Olivier Genoud" userId="e3287607-b312-4221-8c8d-a6943b641987" providerId="ADAL" clId="{7745F5C3-5DF5-4FCF-9F2B-8AB38E2DD76F}" dt="2022-10-02T13:04:57.580" v="685" actId="47"/>
        <pc:sldMkLst>
          <pc:docMk/>
          <pc:sldMk cId="0" sldId="304"/>
        </pc:sldMkLst>
        <pc:spChg chg="add mod">
          <ac:chgData name="Olivier Genoud" userId="e3287607-b312-4221-8c8d-a6943b641987" providerId="ADAL" clId="{7745F5C3-5DF5-4FCF-9F2B-8AB38E2DD76F}" dt="2022-09-30T14:00:09.147" v="73"/>
          <ac:spMkLst>
            <pc:docMk/>
            <pc:sldMk cId="0" sldId="304"/>
            <ac:spMk id="2" creationId="{AF500C6D-0E60-A548-D9FA-CB8002626F2C}"/>
          </ac:spMkLst>
        </pc:spChg>
        <pc:spChg chg="mod">
          <ac:chgData name="Olivier Genoud" userId="e3287607-b312-4221-8c8d-a6943b641987" providerId="ADAL" clId="{7745F5C3-5DF5-4FCF-9F2B-8AB38E2DD76F}" dt="2022-10-02T13:00:44.348" v="646" actId="20577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7745F5C3-5DF5-4FCF-9F2B-8AB38E2DD76F}" dt="2022-10-02T13:04:49.733" v="684" actId="20577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7745F5C3-5DF5-4FCF-9F2B-8AB38E2DD76F}" dt="2022-10-02T13:00:41.854" v="643" actId="20577"/>
          <ac:spMkLst>
            <pc:docMk/>
            <pc:sldMk cId="0" sldId="304"/>
            <ac:spMk id="8196" creationId="{09DE4C67-0C44-4013-AD9C-EF9AA7E8CAB1}"/>
          </ac:spMkLst>
        </pc:spChg>
      </pc:sldChg>
      <pc:sldChg chg="addSp modSp del">
        <pc:chgData name="Olivier Genoud" userId="e3287607-b312-4221-8c8d-a6943b641987" providerId="ADAL" clId="{7745F5C3-5DF5-4FCF-9F2B-8AB38E2DD76F}" dt="2022-09-30T14:05:48.397" v="97" actId="47"/>
        <pc:sldMkLst>
          <pc:docMk/>
          <pc:sldMk cId="0" sldId="321"/>
        </pc:sldMkLst>
        <pc:spChg chg="add mod">
          <ac:chgData name="Olivier Genoud" userId="e3287607-b312-4221-8c8d-a6943b641987" providerId="ADAL" clId="{7745F5C3-5DF5-4FCF-9F2B-8AB38E2DD76F}" dt="2022-09-30T14:00:28.077" v="81"/>
          <ac:spMkLst>
            <pc:docMk/>
            <pc:sldMk cId="0" sldId="321"/>
            <ac:spMk id="2" creationId="{4BBF56EB-F01A-E799-179A-7E5C800C49F8}"/>
          </ac:spMkLst>
        </pc:spChg>
      </pc:sldChg>
      <pc:sldChg chg="addSp modSp del">
        <pc:chgData name="Olivier Genoud" userId="e3287607-b312-4221-8c8d-a6943b641987" providerId="ADAL" clId="{7745F5C3-5DF5-4FCF-9F2B-8AB38E2DD76F}" dt="2022-09-30T14:06:20.900" v="100" actId="47"/>
        <pc:sldMkLst>
          <pc:docMk/>
          <pc:sldMk cId="0" sldId="322"/>
        </pc:sldMkLst>
        <pc:spChg chg="add mod">
          <ac:chgData name="Olivier Genoud" userId="e3287607-b312-4221-8c8d-a6943b641987" providerId="ADAL" clId="{7745F5C3-5DF5-4FCF-9F2B-8AB38E2DD76F}" dt="2022-09-30T14:00:29.866" v="82"/>
          <ac:spMkLst>
            <pc:docMk/>
            <pc:sldMk cId="0" sldId="322"/>
            <ac:spMk id="2" creationId="{3F51D69C-AE31-F4B6-E39E-F4855EFB3A08}"/>
          </ac:spMkLst>
        </pc:spChg>
      </pc:sldChg>
      <pc:sldChg chg="addSp modSp del">
        <pc:chgData name="Olivier Genoud" userId="e3287607-b312-4221-8c8d-a6943b641987" providerId="ADAL" clId="{7745F5C3-5DF5-4FCF-9F2B-8AB38E2DD76F}" dt="2022-09-30T14:07:05.080" v="103" actId="47"/>
        <pc:sldMkLst>
          <pc:docMk/>
          <pc:sldMk cId="0" sldId="323"/>
        </pc:sldMkLst>
        <pc:spChg chg="add mod">
          <ac:chgData name="Olivier Genoud" userId="e3287607-b312-4221-8c8d-a6943b641987" providerId="ADAL" clId="{7745F5C3-5DF5-4FCF-9F2B-8AB38E2DD76F}" dt="2022-09-30T14:00:31.774" v="83"/>
          <ac:spMkLst>
            <pc:docMk/>
            <pc:sldMk cId="0" sldId="323"/>
            <ac:spMk id="2" creationId="{9A9E17E6-1650-D581-65FD-B18939681945}"/>
          </ac:spMkLst>
        </pc:spChg>
      </pc:sldChg>
      <pc:sldChg chg="addSp delSp modSp mod">
        <pc:chgData name="Olivier Genoud" userId="e3287607-b312-4221-8c8d-a6943b641987" providerId="ADAL" clId="{7745F5C3-5DF5-4FCF-9F2B-8AB38E2DD76F}" dt="2022-10-02T12:36:13.386" v="523" actId="13926"/>
        <pc:sldMkLst>
          <pc:docMk/>
          <pc:sldMk cId="0" sldId="324"/>
        </pc:sldMkLst>
        <pc:spChg chg="add mod">
          <ac:chgData name="Olivier Genoud" userId="e3287607-b312-4221-8c8d-a6943b641987" providerId="ADAL" clId="{7745F5C3-5DF5-4FCF-9F2B-8AB38E2DD76F}" dt="2022-09-30T14:00:33.938" v="84"/>
          <ac:spMkLst>
            <pc:docMk/>
            <pc:sldMk cId="0" sldId="324"/>
            <ac:spMk id="2" creationId="{32D343DF-5AAA-EB40-20AE-D46AD38A1D85}"/>
          </ac:spMkLst>
        </pc:spChg>
        <pc:spChg chg="mod">
          <ac:chgData name="Olivier Genoud" userId="e3287607-b312-4221-8c8d-a6943b641987" providerId="ADAL" clId="{7745F5C3-5DF5-4FCF-9F2B-8AB38E2DD76F}" dt="2022-09-30T14:21:29.597" v="228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7745F5C3-5DF5-4FCF-9F2B-8AB38E2DD76F}" dt="2022-10-02T12:36:13.386" v="523" actId="13926"/>
          <ac:spMkLst>
            <pc:docMk/>
            <pc:sldMk cId="0" sldId="324"/>
            <ac:spMk id="30723" creationId="{14D8DDB8-47B2-498A-955D-6594BFFF6A1F}"/>
          </ac:spMkLst>
        </pc:spChg>
        <pc:graphicFrameChg chg="add mod modGraphic">
          <ac:chgData name="Olivier Genoud" userId="e3287607-b312-4221-8c8d-a6943b641987" providerId="ADAL" clId="{7745F5C3-5DF5-4FCF-9F2B-8AB38E2DD76F}" dt="2022-10-02T12:36:06.373" v="522" actId="2084"/>
          <ac:graphicFrameMkLst>
            <pc:docMk/>
            <pc:sldMk cId="0" sldId="324"/>
            <ac:graphicFrameMk id="3" creationId="{568781FC-997D-4470-F4D3-6FB2D33A03BF}"/>
          </ac:graphicFrameMkLst>
        </pc:graphicFrameChg>
        <pc:graphicFrameChg chg="del mod">
          <ac:chgData name="Olivier Genoud" userId="e3287607-b312-4221-8c8d-a6943b641987" providerId="ADAL" clId="{7745F5C3-5DF5-4FCF-9F2B-8AB38E2DD76F}" dt="2022-10-01T05:22:52.315" v="340" actId="478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add mod">
          <ac:chgData name="Olivier Genoud" userId="e3287607-b312-4221-8c8d-a6943b641987" providerId="ADAL" clId="{7745F5C3-5DF5-4FCF-9F2B-8AB38E2DD76F}" dt="2022-10-01T05:24:11.621" v="345" actId="1076"/>
          <ac:graphicFrameMkLst>
            <pc:docMk/>
            <pc:sldMk cId="0" sldId="324"/>
            <ac:graphicFrameMk id="5" creationId="{6E5E4DF7-6C00-01D5-B7EB-9959B37C08FA}"/>
          </ac:graphicFrameMkLst>
        </pc:graphicFrameChg>
        <pc:graphicFrameChg chg="del mod modGraphic">
          <ac:chgData name="Olivier Genoud" userId="e3287607-b312-4221-8c8d-a6943b641987" providerId="ADAL" clId="{7745F5C3-5DF5-4FCF-9F2B-8AB38E2DD76F}" dt="2022-10-01T05:23:49.147" v="343" actId="478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7745F5C3-5DF5-4FCF-9F2B-8AB38E2DD76F}" dt="2022-09-30T13:59:20.470" v="70" actId="6549"/>
        <pc:sldMkLst>
          <pc:docMk/>
          <pc:sldMk cId="0" sldId="341"/>
        </pc:sldMkLst>
        <pc:spChg chg="mod">
          <ac:chgData name="Olivier Genoud" userId="e3287607-b312-4221-8c8d-a6943b641987" providerId="ADAL" clId="{7745F5C3-5DF5-4FCF-9F2B-8AB38E2DD76F}" dt="2022-09-30T13:59:20.470" v="70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7745F5C3-5DF5-4FCF-9F2B-8AB38E2DD76F}" dt="2022-09-30T14:00:15.078" v="76"/>
        <pc:sldMkLst>
          <pc:docMk/>
          <pc:sldMk cId="0" sldId="808"/>
        </pc:sldMkLst>
        <pc:spChg chg="add mod">
          <ac:chgData name="Olivier Genoud" userId="e3287607-b312-4221-8c8d-a6943b641987" providerId="ADAL" clId="{7745F5C3-5DF5-4FCF-9F2B-8AB38E2DD76F}" dt="2022-09-30T14:00:15.078" v="76"/>
          <ac:spMkLst>
            <pc:docMk/>
            <pc:sldMk cId="0" sldId="808"/>
            <ac:spMk id="2" creationId="{7AE7566B-9AAD-9963-F682-9050C3A6A1AF}"/>
          </ac:spMkLst>
        </pc:spChg>
      </pc:sldChg>
      <pc:sldChg chg="addSp modSp">
        <pc:chgData name="Olivier Genoud" userId="e3287607-b312-4221-8c8d-a6943b641987" providerId="ADAL" clId="{7745F5C3-5DF5-4FCF-9F2B-8AB38E2DD76F}" dt="2022-09-30T14:00:12.858" v="75"/>
        <pc:sldMkLst>
          <pc:docMk/>
          <pc:sldMk cId="0" sldId="809"/>
        </pc:sldMkLst>
        <pc:spChg chg="add mod">
          <ac:chgData name="Olivier Genoud" userId="e3287607-b312-4221-8c8d-a6943b641987" providerId="ADAL" clId="{7745F5C3-5DF5-4FCF-9F2B-8AB38E2DD76F}" dt="2022-09-30T14:00:12.858" v="75"/>
          <ac:spMkLst>
            <pc:docMk/>
            <pc:sldMk cId="0" sldId="809"/>
            <ac:spMk id="2" creationId="{0CFBBCEA-537A-9764-A0D6-CCA7F1BE00AC}"/>
          </ac:spMkLst>
        </pc:spChg>
      </pc:sldChg>
      <pc:sldChg chg="addSp modSp">
        <pc:chgData name="Olivier Genoud" userId="e3287607-b312-4221-8c8d-a6943b641987" providerId="ADAL" clId="{7745F5C3-5DF5-4FCF-9F2B-8AB38E2DD76F}" dt="2022-09-30T14:00:16.830" v="77"/>
        <pc:sldMkLst>
          <pc:docMk/>
          <pc:sldMk cId="0" sldId="810"/>
        </pc:sldMkLst>
        <pc:spChg chg="add mod">
          <ac:chgData name="Olivier Genoud" userId="e3287607-b312-4221-8c8d-a6943b641987" providerId="ADAL" clId="{7745F5C3-5DF5-4FCF-9F2B-8AB38E2DD76F}" dt="2022-09-30T14:00:16.830" v="77"/>
          <ac:spMkLst>
            <pc:docMk/>
            <pc:sldMk cId="0" sldId="810"/>
            <ac:spMk id="2" creationId="{79B2CD18-8052-A14E-857A-47F724A06978}"/>
          </ac:spMkLst>
        </pc:spChg>
      </pc:sldChg>
      <pc:sldChg chg="addSp modSp">
        <pc:chgData name="Olivier Genoud" userId="e3287607-b312-4221-8c8d-a6943b641987" providerId="ADAL" clId="{7745F5C3-5DF5-4FCF-9F2B-8AB38E2DD76F}" dt="2022-09-30T14:00:11.204" v="74"/>
        <pc:sldMkLst>
          <pc:docMk/>
          <pc:sldMk cId="0" sldId="811"/>
        </pc:sldMkLst>
        <pc:spChg chg="add mod">
          <ac:chgData name="Olivier Genoud" userId="e3287607-b312-4221-8c8d-a6943b641987" providerId="ADAL" clId="{7745F5C3-5DF5-4FCF-9F2B-8AB38E2DD76F}" dt="2022-09-30T14:00:11.204" v="74"/>
          <ac:spMkLst>
            <pc:docMk/>
            <pc:sldMk cId="0" sldId="811"/>
            <ac:spMk id="2" creationId="{E6E7C42B-F5CD-F8C3-BB36-01B23AB1CCB1}"/>
          </ac:spMkLst>
        </pc:spChg>
      </pc:sldChg>
      <pc:sldChg chg="addSp modSp">
        <pc:chgData name="Olivier Genoud" userId="e3287607-b312-4221-8c8d-a6943b641987" providerId="ADAL" clId="{7745F5C3-5DF5-4FCF-9F2B-8AB38E2DD76F}" dt="2022-09-30T14:00:02.951" v="71"/>
        <pc:sldMkLst>
          <pc:docMk/>
          <pc:sldMk cId="3718173731" sldId="867"/>
        </pc:sldMkLst>
        <pc:spChg chg="add mod">
          <ac:chgData name="Olivier Genoud" userId="e3287607-b312-4221-8c8d-a6943b641987" providerId="ADAL" clId="{7745F5C3-5DF5-4FCF-9F2B-8AB38E2DD76F}" dt="2022-09-30T14:00:02.951" v="71"/>
          <ac:spMkLst>
            <pc:docMk/>
            <pc:sldMk cId="3718173731" sldId="867"/>
            <ac:spMk id="2" creationId="{45BA63D1-2600-F1FF-5B1A-A1251AE7E14E}"/>
          </ac:spMkLst>
        </pc:spChg>
      </pc:sldChg>
      <pc:sldChg chg="addSp modSp del">
        <pc:chgData name="Olivier Genoud" userId="e3287607-b312-4221-8c8d-a6943b641987" providerId="ADAL" clId="{7745F5C3-5DF5-4FCF-9F2B-8AB38E2DD76F}" dt="2022-09-30T14:04:28.400" v="90" actId="47"/>
        <pc:sldMkLst>
          <pc:docMk/>
          <pc:sldMk cId="0" sldId="868"/>
        </pc:sldMkLst>
        <pc:spChg chg="add mod">
          <ac:chgData name="Olivier Genoud" userId="e3287607-b312-4221-8c8d-a6943b641987" providerId="ADAL" clId="{7745F5C3-5DF5-4FCF-9F2B-8AB38E2DD76F}" dt="2022-09-30T14:00:18.750" v="78"/>
          <ac:spMkLst>
            <pc:docMk/>
            <pc:sldMk cId="0" sldId="868"/>
            <ac:spMk id="2" creationId="{49C8D665-0FF5-C22F-D7C8-677671782DD3}"/>
          </ac:spMkLst>
        </pc:spChg>
      </pc:sldChg>
      <pc:sldChg chg="addSp modSp del">
        <pc:chgData name="Olivier Genoud" userId="e3287607-b312-4221-8c8d-a6943b641987" providerId="ADAL" clId="{7745F5C3-5DF5-4FCF-9F2B-8AB38E2DD76F}" dt="2022-09-30T14:05:03.733" v="93" actId="47"/>
        <pc:sldMkLst>
          <pc:docMk/>
          <pc:sldMk cId="0" sldId="869"/>
        </pc:sldMkLst>
        <pc:spChg chg="add mod">
          <ac:chgData name="Olivier Genoud" userId="e3287607-b312-4221-8c8d-a6943b641987" providerId="ADAL" clId="{7745F5C3-5DF5-4FCF-9F2B-8AB38E2DD76F}" dt="2022-09-30T14:00:23.015" v="79"/>
          <ac:spMkLst>
            <pc:docMk/>
            <pc:sldMk cId="0" sldId="869"/>
            <ac:spMk id="2" creationId="{C48D068C-C5E8-28E0-1057-1C25D86787FF}"/>
          </ac:spMkLst>
        </pc:spChg>
      </pc:sldChg>
      <pc:sldChg chg="addSp delSp modSp mod">
        <pc:chgData name="Olivier Genoud" userId="e3287607-b312-4221-8c8d-a6943b641987" providerId="ADAL" clId="{7745F5C3-5DF5-4FCF-9F2B-8AB38E2DD76F}" dt="2022-09-30T14:05:18.833" v="95" actId="478"/>
        <pc:sldMkLst>
          <pc:docMk/>
          <pc:sldMk cId="0" sldId="870"/>
        </pc:sldMkLst>
        <pc:spChg chg="add del mod">
          <ac:chgData name="Olivier Genoud" userId="e3287607-b312-4221-8c8d-a6943b641987" providerId="ADAL" clId="{7745F5C3-5DF5-4FCF-9F2B-8AB38E2DD76F}" dt="2022-09-30T14:05:18.833" v="95" actId="478"/>
          <ac:spMkLst>
            <pc:docMk/>
            <pc:sldMk cId="0" sldId="870"/>
            <ac:spMk id="2" creationId="{A1EDDCA3-E359-B316-9C0D-36F3F0DECA60}"/>
          </ac:spMkLst>
        </pc:spChg>
      </pc:sldChg>
      <pc:sldChg chg="addSp modSp del">
        <pc:chgData name="Olivier Genoud" userId="e3287607-b312-4221-8c8d-a6943b641987" providerId="ADAL" clId="{7745F5C3-5DF5-4FCF-9F2B-8AB38E2DD76F}" dt="2022-09-30T14:08:09.630" v="106" actId="47"/>
        <pc:sldMkLst>
          <pc:docMk/>
          <pc:sldMk cId="0" sldId="871"/>
        </pc:sldMkLst>
        <pc:spChg chg="add mod">
          <ac:chgData name="Olivier Genoud" userId="e3287607-b312-4221-8c8d-a6943b641987" providerId="ADAL" clId="{7745F5C3-5DF5-4FCF-9F2B-8AB38E2DD76F}" dt="2022-09-30T14:00:39.303" v="86"/>
          <ac:spMkLst>
            <pc:docMk/>
            <pc:sldMk cId="0" sldId="871"/>
            <ac:spMk id="2" creationId="{39FC64EA-12B4-8212-D4CE-4B2F04796997}"/>
          </ac:spMkLst>
        </pc:spChg>
      </pc:sldChg>
      <pc:sldChg chg="addSp modSp del">
        <pc:chgData name="Olivier Genoud" userId="e3287607-b312-4221-8c8d-a6943b641987" providerId="ADAL" clId="{7745F5C3-5DF5-4FCF-9F2B-8AB38E2DD76F}" dt="2022-09-30T14:08:38.477" v="109" actId="47"/>
        <pc:sldMkLst>
          <pc:docMk/>
          <pc:sldMk cId="0" sldId="872"/>
        </pc:sldMkLst>
        <pc:spChg chg="add mod">
          <ac:chgData name="Olivier Genoud" userId="e3287607-b312-4221-8c8d-a6943b641987" providerId="ADAL" clId="{7745F5C3-5DF5-4FCF-9F2B-8AB38E2DD76F}" dt="2022-09-30T14:00:41.144" v="87"/>
          <ac:spMkLst>
            <pc:docMk/>
            <pc:sldMk cId="0" sldId="872"/>
            <ac:spMk id="2" creationId="{F545941B-A5EE-CEF7-7E1D-EE0315611655}"/>
          </ac:spMkLst>
        </pc:spChg>
      </pc:sldChg>
      <pc:sldChg chg="addSp modSp">
        <pc:chgData name="Olivier Genoud" userId="e3287607-b312-4221-8c8d-a6943b641987" providerId="ADAL" clId="{7745F5C3-5DF5-4FCF-9F2B-8AB38E2DD76F}" dt="2022-09-30T14:00:05.715" v="72"/>
        <pc:sldMkLst>
          <pc:docMk/>
          <pc:sldMk cId="2381559582" sldId="876"/>
        </pc:sldMkLst>
        <pc:spChg chg="add mod">
          <ac:chgData name="Olivier Genoud" userId="e3287607-b312-4221-8c8d-a6943b641987" providerId="ADAL" clId="{7745F5C3-5DF5-4FCF-9F2B-8AB38E2DD76F}" dt="2022-09-30T14:00:05.715" v="72"/>
          <ac:spMkLst>
            <pc:docMk/>
            <pc:sldMk cId="2381559582" sldId="876"/>
            <ac:spMk id="2" creationId="{B79841EC-A643-D3B6-B609-41C94F542B8A}"/>
          </ac:spMkLst>
        </pc:spChg>
      </pc:sldChg>
      <pc:sldChg chg="addSp modSp del">
        <pc:chgData name="Olivier Genoud" userId="e3287607-b312-4221-8c8d-a6943b641987" providerId="ADAL" clId="{7745F5C3-5DF5-4FCF-9F2B-8AB38E2DD76F}" dt="2022-09-30T14:21:37.126" v="229" actId="47"/>
        <pc:sldMkLst>
          <pc:docMk/>
          <pc:sldMk cId="1701940600" sldId="877"/>
        </pc:sldMkLst>
        <pc:spChg chg="add mod">
          <ac:chgData name="Olivier Genoud" userId="e3287607-b312-4221-8c8d-a6943b641987" providerId="ADAL" clId="{7745F5C3-5DF5-4FCF-9F2B-8AB38E2DD76F}" dt="2022-09-30T14:00:35.847" v="85"/>
          <ac:spMkLst>
            <pc:docMk/>
            <pc:sldMk cId="1701940600" sldId="877"/>
            <ac:spMk id="2" creationId="{97147306-707F-AF7B-5F58-6F200DED5BD8}"/>
          </ac:spMkLst>
        </pc:spChg>
      </pc:sldChg>
      <pc:sldChg chg="addSp modSp add mod">
        <pc:chgData name="Olivier Genoud" userId="e3287607-b312-4221-8c8d-a6943b641987" providerId="ADAL" clId="{7745F5C3-5DF5-4FCF-9F2B-8AB38E2DD76F}" dt="2022-10-03T08:51:11.362" v="958" actId="6549"/>
        <pc:sldMkLst>
          <pc:docMk/>
          <pc:sldMk cId="0" sldId="878"/>
        </pc:sldMkLst>
        <pc:spChg chg="add mod">
          <ac:chgData name="Olivier Genoud" userId="e3287607-b312-4221-8c8d-a6943b641987" providerId="ADAL" clId="{7745F5C3-5DF5-4FCF-9F2B-8AB38E2DD76F}" dt="2022-09-30T14:04:35.002" v="91"/>
          <ac:spMkLst>
            <pc:docMk/>
            <pc:sldMk cId="0" sldId="878"/>
            <ac:spMk id="2" creationId="{295185E5-3454-1E2D-197D-6CCE04C1D71E}"/>
          </ac:spMkLst>
        </pc:spChg>
        <pc:graphicFrameChg chg="modGraphic">
          <ac:chgData name="Olivier Genoud" userId="e3287607-b312-4221-8c8d-a6943b641987" providerId="ADAL" clId="{7745F5C3-5DF5-4FCF-9F2B-8AB38E2DD76F}" dt="2022-10-03T08:51:11.362" v="958" actId="6549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del">
        <pc:chgData name="Olivier Genoud" userId="e3287607-b312-4221-8c8d-a6943b641987" providerId="ADAL" clId="{7745F5C3-5DF5-4FCF-9F2B-8AB38E2DD76F}" dt="2022-09-30T14:00:44.895" v="88" actId="47"/>
        <pc:sldMkLst>
          <pc:docMk/>
          <pc:sldMk cId="2867986219" sldId="878"/>
        </pc:sldMkLst>
      </pc:sldChg>
      <pc:sldChg chg="addSp modSp add mod">
        <pc:chgData name="Olivier Genoud" userId="e3287607-b312-4221-8c8d-a6943b641987" providerId="ADAL" clId="{7745F5C3-5DF5-4FCF-9F2B-8AB38E2DD76F}" dt="2022-10-01T12:13:37.918" v="515" actId="207"/>
        <pc:sldMkLst>
          <pc:docMk/>
          <pc:sldMk cId="0" sldId="879"/>
        </pc:sldMkLst>
        <pc:spChg chg="add mod">
          <ac:chgData name="Olivier Genoud" userId="e3287607-b312-4221-8c8d-a6943b641987" providerId="ADAL" clId="{7745F5C3-5DF5-4FCF-9F2B-8AB38E2DD76F}" dt="2022-09-30T14:05:09.441" v="94"/>
          <ac:spMkLst>
            <pc:docMk/>
            <pc:sldMk cId="0" sldId="879"/>
            <ac:spMk id="2" creationId="{1B1C26E9-0E6A-AD69-B9AA-6679F78527E1}"/>
          </ac:spMkLst>
        </pc:spChg>
        <pc:graphicFrameChg chg="mod modGraphic">
          <ac:chgData name="Olivier Genoud" userId="e3287607-b312-4221-8c8d-a6943b641987" providerId="ADAL" clId="{7745F5C3-5DF5-4FCF-9F2B-8AB38E2DD76F}" dt="2022-10-01T12:13:37.918" v="515" actId="207"/>
          <ac:graphicFrameMkLst>
            <pc:docMk/>
            <pc:sldMk cId="0" sldId="879"/>
            <ac:graphicFrameMk id="8" creationId="{76A3D22C-ADA5-49D2-8486-33C02C29F828}"/>
          </ac:graphicFrameMkLst>
        </pc:graphicFrameChg>
      </pc:sldChg>
      <pc:sldChg chg="addSp modSp add mod">
        <pc:chgData name="Olivier Genoud" userId="e3287607-b312-4221-8c8d-a6943b641987" providerId="ADAL" clId="{7745F5C3-5DF5-4FCF-9F2B-8AB38E2DD76F}" dt="2022-10-02T13:35:24.251" v="835" actId="13926"/>
        <pc:sldMkLst>
          <pc:docMk/>
          <pc:sldMk cId="0" sldId="880"/>
        </pc:sldMkLst>
        <pc:spChg chg="add mod">
          <ac:chgData name="Olivier Genoud" userId="e3287607-b312-4221-8c8d-a6943b641987" providerId="ADAL" clId="{7745F5C3-5DF5-4FCF-9F2B-8AB38E2DD76F}" dt="2022-09-30T14:05:56.215" v="98"/>
          <ac:spMkLst>
            <pc:docMk/>
            <pc:sldMk cId="0" sldId="880"/>
            <ac:spMk id="2" creationId="{A42D12E2-0D49-7F47-26AA-BBFFFAB826FF}"/>
          </ac:spMkLst>
        </pc:spChg>
        <pc:spChg chg="mod">
          <ac:chgData name="Olivier Genoud" userId="e3287607-b312-4221-8c8d-a6943b641987" providerId="ADAL" clId="{7745F5C3-5DF5-4FCF-9F2B-8AB38E2DD76F}" dt="2022-10-02T13:35:24.251" v="835" actId="13926"/>
          <ac:spMkLst>
            <pc:docMk/>
            <pc:sldMk cId="0" sldId="880"/>
            <ac:spMk id="23555" creationId="{E44B0E5B-D983-8F08-0230-915F5EAF5592}"/>
          </ac:spMkLst>
        </pc:spChg>
      </pc:sldChg>
      <pc:sldChg chg="addSp modSp add">
        <pc:chgData name="Olivier Genoud" userId="e3287607-b312-4221-8c8d-a6943b641987" providerId="ADAL" clId="{7745F5C3-5DF5-4FCF-9F2B-8AB38E2DD76F}" dt="2022-09-30T14:06:26.159" v="101"/>
        <pc:sldMkLst>
          <pc:docMk/>
          <pc:sldMk cId="0" sldId="881"/>
        </pc:sldMkLst>
        <pc:spChg chg="add mod">
          <ac:chgData name="Olivier Genoud" userId="e3287607-b312-4221-8c8d-a6943b641987" providerId="ADAL" clId="{7745F5C3-5DF5-4FCF-9F2B-8AB38E2DD76F}" dt="2022-09-30T14:06:26.159" v="101"/>
          <ac:spMkLst>
            <pc:docMk/>
            <pc:sldMk cId="0" sldId="881"/>
            <ac:spMk id="2" creationId="{24CC085F-C487-FB7A-0212-108AA73E9A3D}"/>
          </ac:spMkLst>
        </pc:spChg>
      </pc:sldChg>
      <pc:sldChg chg="addSp modSp add mod">
        <pc:chgData name="Olivier Genoud" userId="e3287607-b312-4221-8c8d-a6943b641987" providerId="ADAL" clId="{7745F5C3-5DF5-4FCF-9F2B-8AB38E2DD76F}" dt="2022-10-03T08:51:31.167" v="968" actId="20577"/>
        <pc:sldMkLst>
          <pc:docMk/>
          <pc:sldMk cId="0" sldId="882"/>
        </pc:sldMkLst>
        <pc:spChg chg="add mod">
          <ac:chgData name="Olivier Genoud" userId="e3287607-b312-4221-8c8d-a6943b641987" providerId="ADAL" clId="{7745F5C3-5DF5-4FCF-9F2B-8AB38E2DD76F}" dt="2022-09-30T14:07:10.749" v="104"/>
          <ac:spMkLst>
            <pc:docMk/>
            <pc:sldMk cId="0" sldId="882"/>
            <ac:spMk id="2" creationId="{E521ADAF-1782-6229-1F00-503E0EF33C53}"/>
          </ac:spMkLst>
        </pc:spChg>
        <pc:graphicFrameChg chg="modGraphic">
          <ac:chgData name="Olivier Genoud" userId="e3287607-b312-4221-8c8d-a6943b641987" providerId="ADAL" clId="{7745F5C3-5DF5-4FCF-9F2B-8AB38E2DD76F}" dt="2022-10-03T08:51:31.167" v="968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  <pc:sldChg chg="addSp modSp add">
        <pc:chgData name="Olivier Genoud" userId="e3287607-b312-4221-8c8d-a6943b641987" providerId="ADAL" clId="{7745F5C3-5DF5-4FCF-9F2B-8AB38E2DD76F}" dt="2022-09-30T14:08:20.592" v="107"/>
        <pc:sldMkLst>
          <pc:docMk/>
          <pc:sldMk cId="0" sldId="883"/>
        </pc:sldMkLst>
        <pc:spChg chg="add mod">
          <ac:chgData name="Olivier Genoud" userId="e3287607-b312-4221-8c8d-a6943b641987" providerId="ADAL" clId="{7745F5C3-5DF5-4FCF-9F2B-8AB38E2DD76F}" dt="2022-09-30T14:08:20.592" v="107"/>
          <ac:spMkLst>
            <pc:docMk/>
            <pc:sldMk cId="0" sldId="883"/>
            <ac:spMk id="2" creationId="{2BE8DD0D-3E94-75B8-BC10-A3060BAB2CFA}"/>
          </ac:spMkLst>
        </pc:spChg>
      </pc:sldChg>
      <pc:sldChg chg="addSp modSp add">
        <pc:chgData name="Olivier Genoud" userId="e3287607-b312-4221-8c8d-a6943b641987" providerId="ADAL" clId="{7745F5C3-5DF5-4FCF-9F2B-8AB38E2DD76F}" dt="2022-09-30T14:08:44.686" v="110"/>
        <pc:sldMkLst>
          <pc:docMk/>
          <pc:sldMk cId="0" sldId="884"/>
        </pc:sldMkLst>
        <pc:spChg chg="add mod">
          <ac:chgData name="Olivier Genoud" userId="e3287607-b312-4221-8c8d-a6943b641987" providerId="ADAL" clId="{7745F5C3-5DF5-4FCF-9F2B-8AB38E2DD76F}" dt="2022-09-30T14:08:44.686" v="110"/>
          <ac:spMkLst>
            <pc:docMk/>
            <pc:sldMk cId="0" sldId="884"/>
            <ac:spMk id="2" creationId="{58435662-2D7D-D1E4-1EFA-FB61352549CB}"/>
          </ac:spMkLst>
        </pc:spChg>
      </pc:sldChg>
      <pc:sldChg chg="addSp delSp modSp add mod">
        <pc:chgData name="Olivier Genoud" userId="e3287607-b312-4221-8c8d-a6943b641987" providerId="ADAL" clId="{7745F5C3-5DF5-4FCF-9F2B-8AB38E2DD76F}" dt="2022-10-02T13:38:19.672" v="911" actId="6549"/>
        <pc:sldMkLst>
          <pc:docMk/>
          <pc:sldMk cId="3269946048" sldId="885"/>
        </pc:sldMkLst>
        <pc:spChg chg="mod">
          <ac:chgData name="Olivier Genoud" userId="e3287607-b312-4221-8c8d-a6943b641987" providerId="ADAL" clId="{7745F5C3-5DF5-4FCF-9F2B-8AB38E2DD76F}" dt="2022-09-30T14:22:11.701" v="232" actId="6549"/>
          <ac:spMkLst>
            <pc:docMk/>
            <pc:sldMk cId="3269946048" sldId="885"/>
            <ac:spMk id="32770" creationId="{9F0E7C5C-1983-4D8D-BEEB-ED85A541A29F}"/>
          </ac:spMkLst>
        </pc:spChg>
        <pc:spChg chg="mod">
          <ac:chgData name="Olivier Genoud" userId="e3287607-b312-4221-8c8d-a6943b641987" providerId="ADAL" clId="{7745F5C3-5DF5-4FCF-9F2B-8AB38E2DD76F}" dt="2022-10-02T13:38:19.672" v="911" actId="6549"/>
          <ac:spMkLst>
            <pc:docMk/>
            <pc:sldMk cId="3269946048" sldId="885"/>
            <ac:spMk id="32771" creationId="{9FCE62D6-5764-49BE-B43B-28DD76F27181}"/>
          </ac:spMkLst>
        </pc:spChg>
        <pc:graphicFrameChg chg="add mod modGraphic">
          <ac:chgData name="Olivier Genoud" userId="e3287607-b312-4221-8c8d-a6943b641987" providerId="ADAL" clId="{7745F5C3-5DF5-4FCF-9F2B-8AB38E2DD76F}" dt="2022-10-02T13:38:07.078" v="904" actId="1036"/>
          <ac:graphicFrameMkLst>
            <pc:docMk/>
            <pc:sldMk cId="3269946048" sldId="885"/>
            <ac:graphicFrameMk id="3" creationId="{08DCA5B6-369C-2742-6500-D28DB82A6250}"/>
          </ac:graphicFrameMkLst>
        </pc:graphicFrameChg>
        <pc:graphicFrameChg chg="del">
          <ac:chgData name="Olivier Genoud" userId="e3287607-b312-4221-8c8d-a6943b641987" providerId="ADAL" clId="{7745F5C3-5DF5-4FCF-9F2B-8AB38E2DD76F}" dt="2022-10-02T13:36:29.966" v="872" actId="478"/>
          <ac:graphicFrameMkLst>
            <pc:docMk/>
            <pc:sldMk cId="3269946048" sldId="885"/>
            <ac:graphicFrameMk id="7" creationId="{6D17EBFD-38C5-4FA3-A89B-0867A8C0717F}"/>
          </ac:graphicFrameMkLst>
        </pc:graphicFrameChg>
      </pc:sldChg>
      <pc:sldChg chg="add del">
        <pc:chgData name="Olivier Genoud" userId="e3287607-b312-4221-8c8d-a6943b641987" providerId="ADAL" clId="{7745F5C3-5DF5-4FCF-9F2B-8AB38E2DD76F}" dt="2022-09-30T14:24:28.254" v="234" actId="47"/>
        <pc:sldMkLst>
          <pc:docMk/>
          <pc:sldMk cId="1299258588" sldId="886"/>
        </pc:sldMkLst>
      </pc:sldChg>
      <pc:sldChg chg="modSp add mod">
        <pc:chgData name="Olivier Genoud" userId="e3287607-b312-4221-8c8d-a6943b641987" providerId="ADAL" clId="{7745F5C3-5DF5-4FCF-9F2B-8AB38E2DD76F}" dt="2022-10-03T08:51:47.526" v="987" actId="20577"/>
        <pc:sldMkLst>
          <pc:docMk/>
          <pc:sldMk cId="2062095879" sldId="886"/>
        </pc:sldMkLst>
        <pc:spChg chg="mod">
          <ac:chgData name="Olivier Genoud" userId="e3287607-b312-4221-8c8d-a6943b641987" providerId="ADAL" clId="{7745F5C3-5DF5-4FCF-9F2B-8AB38E2DD76F}" dt="2022-10-02T13:30:43.593" v="749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7745F5C3-5DF5-4FCF-9F2B-8AB38E2DD76F}" dt="2022-10-02T12:50:15.754" v="533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7745F5C3-5DF5-4FCF-9F2B-8AB38E2DD76F}" dt="2022-10-02T13:43:05.108" v="941" actId="20577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7745F5C3-5DF5-4FCF-9F2B-8AB38E2DD76F}" dt="2022-10-03T08:51:47.526" v="98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MasterChg chg="modSp mod modSldLayout">
        <pc:chgData name="Olivier Genoud" userId="e3287607-b312-4221-8c8d-a6943b641987" providerId="ADAL" clId="{7745F5C3-5DF5-4FCF-9F2B-8AB38E2DD76F}" dt="2022-10-28T13:32:26.382" v="99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745F5C3-5DF5-4FCF-9F2B-8AB38E2DD76F}" dt="2022-10-28T13:32:26.382" v="99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7745F5C3-5DF5-4FCF-9F2B-8AB38E2DD76F}" dt="2022-09-30T13:58:49.091" v="57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7745F5C3-5DF5-4FCF-9F2B-8AB38E2DD76F}" dt="2022-09-30T13:58:49.091" v="57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0983A3D5-A177-46B2-ABD9-E32B60BB9966}"/>
    <pc:docChg chg="undo custSel delSld modSld">
      <pc:chgData name="Olivier Genoud" userId="e3287607-b312-4221-8c8d-a6943b641987" providerId="ADAL" clId="{0983A3D5-A177-46B2-ABD9-E32B60BB9966}" dt="2022-08-12T15:27:22.481" v="128" actId="5793"/>
      <pc:docMkLst>
        <pc:docMk/>
      </pc:docMkLst>
      <pc:sldChg chg="modSp">
        <pc:chgData name="Olivier Genoud" userId="e3287607-b312-4221-8c8d-a6943b641987" providerId="ADAL" clId="{0983A3D5-A177-46B2-ABD9-E32B60BB9966}" dt="2022-08-12T15:25:59.757" v="122" actId="404"/>
        <pc:sldMkLst>
          <pc:docMk/>
          <pc:sldMk cId="0" sldId="304"/>
        </pc:sldMkLst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8196" creationId="{09DE4C67-0C44-4013-AD9C-EF9AA7E8CAB1}"/>
          </ac:spMkLst>
        </pc:spChg>
      </pc:sldChg>
      <pc:sldChg chg="delSp modSp mod">
        <pc:chgData name="Olivier Genoud" userId="e3287607-b312-4221-8c8d-a6943b641987" providerId="ADAL" clId="{0983A3D5-A177-46B2-ABD9-E32B60BB9966}" dt="2022-08-12T15:23:28.632" v="105" actId="478"/>
        <pc:sldMkLst>
          <pc:docMk/>
          <pc:sldMk cId="0" sldId="322"/>
        </pc:sldMkLst>
        <pc:spChg chg="del">
          <ac:chgData name="Olivier Genoud" userId="e3287607-b312-4221-8c8d-a6943b641987" providerId="ADAL" clId="{0983A3D5-A177-46B2-ABD9-E32B60BB9966}" dt="2022-08-12T15:23:28.632" v="105" actId="478"/>
          <ac:spMkLst>
            <pc:docMk/>
            <pc:sldMk cId="0" sldId="322"/>
            <ac:spMk id="6" creationId="{BE1C1141-8608-4AA2-9553-0BD50EFC042A}"/>
          </ac:spMkLst>
        </pc:spChg>
        <pc:graphicFrameChg chg="modGraphic">
          <ac:chgData name="Olivier Genoud" userId="e3287607-b312-4221-8c8d-a6943b641987" providerId="ADAL" clId="{0983A3D5-A177-46B2-ABD9-E32B60BB9966}" dt="2022-08-12T15:21:21.571" v="87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0983A3D5-A177-46B2-ABD9-E32B60BB9966}" dt="2022-08-12T15:23:32.149" v="106" actId="478"/>
        <pc:sldMkLst>
          <pc:docMk/>
          <pc:sldMk cId="0" sldId="323"/>
        </pc:sldMkLst>
        <pc:spChg chg="del">
          <ac:chgData name="Olivier Genoud" userId="e3287607-b312-4221-8c8d-a6943b641987" providerId="ADAL" clId="{0983A3D5-A177-46B2-ABD9-E32B60BB9966}" dt="2022-08-12T15:23:32.149" v="106" actId="478"/>
          <ac:spMkLst>
            <pc:docMk/>
            <pc:sldMk cId="0" sldId="323"/>
            <ac:spMk id="6" creationId="{CCB1D15B-9F9A-4DD3-B9D7-0A288C4A3F2F}"/>
          </ac:spMkLst>
        </pc:spChg>
        <pc:graphicFrameChg chg="mod modGraphic">
          <ac:chgData name="Olivier Genoud" userId="e3287607-b312-4221-8c8d-a6943b641987" providerId="ADAL" clId="{0983A3D5-A177-46B2-ABD9-E32B60BB9966}" dt="2022-08-12T15:22:57.297" v="104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0983A3D5-A177-46B2-ABD9-E32B60BB9966}" dt="2022-08-12T15:24:32.690" v="115" actId="207"/>
        <pc:sldMkLst>
          <pc:docMk/>
          <pc:sldMk cId="0" sldId="324"/>
        </pc:sldMkLst>
        <pc:spChg chg="del">
          <ac:chgData name="Olivier Genoud" userId="e3287607-b312-4221-8c8d-a6943b641987" providerId="ADAL" clId="{0983A3D5-A177-46B2-ABD9-E32B60BB9966}" dt="2022-08-12T15:23:36.789" v="107" actId="478"/>
          <ac:spMkLst>
            <pc:docMk/>
            <pc:sldMk cId="0" sldId="324"/>
            <ac:spMk id="8" creationId="{6A9B2D16-0EBE-4089-AA6C-143FBBA06CC7}"/>
          </ac:spMkLst>
        </pc:spChg>
        <pc:spChg chg="mod">
          <ac:chgData name="Olivier Genoud" userId="e3287607-b312-4221-8c8d-a6943b641987" providerId="ADAL" clId="{0983A3D5-A177-46B2-ABD9-E32B60BB9966}" dt="2022-08-12T15:23:41.943" v="108" actId="2057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0983A3D5-A177-46B2-ABD9-E32B60BB9966}" dt="2022-08-12T15:24:32.690" v="115" actId="20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del">
        <pc:chgData name="Olivier Genoud" userId="e3287607-b312-4221-8c8d-a6943b641987" providerId="ADAL" clId="{0983A3D5-A177-46B2-ABD9-E32B60BB9966}" dt="2022-08-12T15:24:21.419" v="109" actId="47"/>
        <pc:sldMkLst>
          <pc:docMk/>
          <pc:sldMk cId="0" sldId="325"/>
        </pc:sldMkLst>
      </pc:sldChg>
      <pc:sldChg chg="modSp mod">
        <pc:chgData name="Olivier Genoud" userId="e3287607-b312-4221-8c8d-a6943b641987" providerId="ADAL" clId="{0983A3D5-A177-46B2-ABD9-E32B60BB9966}" dt="2022-08-12T15:27:22.481" v="128" actId="5793"/>
        <pc:sldMkLst>
          <pc:docMk/>
          <pc:sldMk cId="0" sldId="811"/>
        </pc:sldMkLst>
        <pc:graphicFrameChg chg="modGraphic">
          <ac:chgData name="Olivier Genoud" userId="e3287607-b312-4221-8c8d-a6943b641987" providerId="ADAL" clId="{0983A3D5-A177-46B2-ABD9-E32B60BB9966}" dt="2022-08-12T15:27:22.481" v="128" actId="5793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0983A3D5-A177-46B2-ABD9-E32B60BB9966}" dt="2022-08-12T09:13:44.986" v="70" actId="6549"/>
        <pc:sldMkLst>
          <pc:docMk/>
          <pc:sldMk cId="0" sldId="868"/>
        </pc:sldMkLst>
        <pc:graphicFrameChg chg="modGraphic">
          <ac:chgData name="Olivier Genoud" userId="e3287607-b312-4221-8c8d-a6943b641987" providerId="ADAL" clId="{0983A3D5-A177-46B2-ABD9-E32B60BB9966}" dt="2022-08-12T09:13:44.986" v="70" actId="6549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0983A3D5-A177-46B2-ABD9-E32B60BB9966}" dt="2022-08-12T15:21:37.215" v="88" actId="13926"/>
        <pc:sldMkLst>
          <pc:docMk/>
          <pc:sldMk cId="0" sldId="869"/>
        </pc:sldMkLst>
        <pc:graphicFrameChg chg="modGraphic">
          <ac:chgData name="Olivier Genoud" userId="e3287607-b312-4221-8c8d-a6943b641987" providerId="ADAL" clId="{0983A3D5-A177-46B2-ABD9-E32B60BB9966}" dt="2022-08-12T15:21:37.215" v="88" actId="13926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FB18BA53-6572-48B1-A3BD-90B936B74092}"/>
    <pc:docChg chg="custSel modSld">
      <pc:chgData name="Olivier Genoud" userId="e3287607-b312-4221-8c8d-a6943b641987" providerId="ADAL" clId="{FB18BA53-6572-48B1-A3BD-90B936B74092}" dt="2023-01-11T14:12:14.628" v="173" actId="20577"/>
      <pc:docMkLst>
        <pc:docMk/>
      </pc:docMkLst>
      <pc:sldChg chg="modSp mod">
        <pc:chgData name="Olivier Genoud" userId="e3287607-b312-4221-8c8d-a6943b641987" providerId="ADAL" clId="{FB18BA53-6572-48B1-A3BD-90B936B74092}" dt="2023-01-09T09:40:11.595" v="161" actId="6549"/>
        <pc:sldMkLst>
          <pc:docMk/>
          <pc:sldMk cId="2062095879" sldId="886"/>
        </pc:sldMkLst>
        <pc:spChg chg="mod">
          <ac:chgData name="Olivier Genoud" userId="e3287607-b312-4221-8c8d-a6943b641987" providerId="ADAL" clId="{FB18BA53-6572-48B1-A3BD-90B936B74092}" dt="2023-01-09T09:34:30.485" v="108" actId="6549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FB18BA53-6572-48B1-A3BD-90B936B74092}" dt="2023-01-09T09:40:11.595" v="161" actId="6549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FB18BA53-6572-48B1-A3BD-90B936B74092}" dt="2023-01-09T09:34:52.517" v="124" actId="6549"/>
          <ac:spMkLst>
            <pc:docMk/>
            <pc:sldMk cId="2062095879" sldId="886"/>
            <ac:spMk id="8196" creationId="{09DE4C67-0C44-4013-AD9C-EF9AA7E8CAB1}"/>
          </ac:spMkLst>
        </pc:spChg>
      </pc:sldChg>
      <pc:sldChg chg="modSp mod">
        <pc:chgData name="Olivier Genoud" userId="e3287607-b312-4221-8c8d-a6943b641987" providerId="ADAL" clId="{FB18BA53-6572-48B1-A3BD-90B936B74092}" dt="2023-01-09T09:44:39.271" v="165" actId="207"/>
        <pc:sldMkLst>
          <pc:docMk/>
          <pc:sldMk cId="0" sldId="890"/>
        </pc:sldMkLst>
        <pc:graphicFrameChg chg="modGraphic">
          <ac:chgData name="Olivier Genoud" userId="e3287607-b312-4221-8c8d-a6943b641987" providerId="ADAL" clId="{FB18BA53-6572-48B1-A3BD-90B936B74092}" dt="2023-01-09T09:44:39.271" v="165" actId="207"/>
          <ac:graphicFrameMkLst>
            <pc:docMk/>
            <pc:sldMk cId="0" sldId="890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06T18:06:51.533" v="37" actId="6549"/>
        <pc:sldMkLst>
          <pc:docMk/>
          <pc:sldMk cId="0" sldId="893"/>
        </pc:sldMkLst>
        <pc:graphicFrameChg chg="mod modGraphic">
          <ac:chgData name="Olivier Genoud" userId="e3287607-b312-4221-8c8d-a6943b641987" providerId="ADAL" clId="{FB18BA53-6572-48B1-A3BD-90B936B74092}" dt="2023-01-06T18:06:51.533" v="37" actId="6549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06T18:23:19.008" v="84" actId="13926"/>
        <pc:sldMkLst>
          <pc:docMk/>
          <pc:sldMk cId="0" sldId="894"/>
        </pc:sldMkLst>
        <pc:graphicFrameChg chg="mod modGraphic">
          <ac:chgData name="Olivier Genoud" userId="e3287607-b312-4221-8c8d-a6943b641987" providerId="ADAL" clId="{FB18BA53-6572-48B1-A3BD-90B936B74092}" dt="2023-01-06T18:23:19.008" v="84" actId="13926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11T14:12:14.628" v="173" actId="20577"/>
        <pc:sldMkLst>
          <pc:docMk/>
          <pc:sldMk cId="0" sldId="895"/>
        </pc:sldMkLst>
        <pc:graphicFrameChg chg="modGraphic">
          <ac:chgData name="Olivier Genoud" userId="e3287607-b312-4221-8c8d-a6943b641987" providerId="ADAL" clId="{FB18BA53-6572-48B1-A3BD-90B936B74092}" dt="2023-01-11T14:12:14.628" v="173" actId="20577"/>
          <ac:graphicFrameMkLst>
            <pc:docMk/>
            <pc:sldMk cId="0" sldId="895"/>
            <ac:graphicFrameMk id="5" creationId="{6E5E4DF7-6C00-01D5-B7EB-9959B37C08FA}"/>
          </ac:graphicFrameMkLst>
        </pc:graphicFrameChg>
      </pc:sldChg>
      <pc:sldChg chg="delSp modSp mod">
        <pc:chgData name="Olivier Genoud" userId="e3287607-b312-4221-8c8d-a6943b641987" providerId="ADAL" clId="{FB18BA53-6572-48B1-A3BD-90B936B74092}" dt="2023-01-06T18:23:57.778" v="98" actId="478"/>
        <pc:sldMkLst>
          <pc:docMk/>
          <pc:sldMk cId="0" sldId="896"/>
        </pc:sldMkLst>
        <pc:spChg chg="del">
          <ac:chgData name="Olivier Genoud" userId="e3287607-b312-4221-8c8d-a6943b641987" providerId="ADAL" clId="{FB18BA53-6572-48B1-A3BD-90B936B74092}" dt="2023-01-06T18:23:57.778" v="98" actId="478"/>
          <ac:spMkLst>
            <pc:docMk/>
            <pc:sldMk cId="0" sldId="896"/>
            <ac:spMk id="2" creationId="{C307A201-131B-A532-AF50-15CE21E048C3}"/>
          </ac:spMkLst>
        </pc:spChg>
        <pc:spChg chg="mod">
          <ac:chgData name="Olivier Genoud" userId="e3287607-b312-4221-8c8d-a6943b641987" providerId="ADAL" clId="{FB18BA53-6572-48B1-A3BD-90B936B74092}" dt="2023-01-06T18:23:54.305" v="97" actId="6549"/>
          <ac:spMkLst>
            <pc:docMk/>
            <pc:sldMk cId="0" sldId="896"/>
            <ac:spMk id="33794" creationId="{FB946077-6A0C-4F12-AE3B-AC26B7F9ED33}"/>
          </ac:spMkLst>
        </pc:spChg>
      </pc:sldChg>
    </pc:docChg>
  </pc:docChgLst>
  <pc:docChgLst>
    <pc:chgData name="Olivier Genoud" userId="e3287607-b312-4221-8c8d-a6943b641987" providerId="ADAL" clId="{0E573455-37B5-4C3C-A0E1-80D8E7962096}"/>
    <pc:docChg chg="modSld">
      <pc:chgData name="Olivier Genoud" userId="e3287607-b312-4221-8c8d-a6943b641987" providerId="ADAL" clId="{0E573455-37B5-4C3C-A0E1-80D8E7962096}" dt="2022-11-11T15:06:04.587" v="1" actId="13926"/>
      <pc:docMkLst>
        <pc:docMk/>
      </pc:docMkLst>
      <pc:sldChg chg="modSp mod">
        <pc:chgData name="Olivier Genoud" userId="e3287607-b312-4221-8c8d-a6943b641987" providerId="ADAL" clId="{0E573455-37B5-4C3C-A0E1-80D8E7962096}" dt="2022-11-11T15:05:57.613" v="0" actId="13926"/>
        <pc:sldMkLst>
          <pc:docMk/>
          <pc:sldMk cId="0" sldId="881"/>
        </pc:sldMkLst>
        <pc:graphicFrameChg chg="modGraphic">
          <ac:chgData name="Olivier Genoud" userId="e3287607-b312-4221-8c8d-a6943b641987" providerId="ADAL" clId="{0E573455-37B5-4C3C-A0E1-80D8E7962096}" dt="2022-11-11T15:05:57.613" v="0" actId="13926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0E573455-37B5-4C3C-A0E1-80D8E7962096}" dt="2022-11-11T15:06:04.587" v="1" actId="13926"/>
        <pc:sldMkLst>
          <pc:docMk/>
          <pc:sldMk cId="0" sldId="882"/>
        </pc:sldMkLst>
        <pc:graphicFrameChg chg="modGraphic">
          <ac:chgData name="Olivier Genoud" userId="e3287607-b312-4221-8c8d-a6943b641987" providerId="ADAL" clId="{0E573455-37B5-4C3C-A0E1-80D8E7962096}" dt="2022-11-11T15:06:04.587" v="1" actId="13926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05DDA6DF-56AF-42CC-A916-D66BDC803C6C}"/>
    <pc:docChg chg="custSel addSld modSld">
      <pc:chgData name="Olivier Genoud" userId="e3287607-b312-4221-8c8d-a6943b641987" providerId="ADAL" clId="{05DDA6DF-56AF-42CC-A916-D66BDC803C6C}" dt="2022-02-03T14:59:20.681" v="51" actId="6549"/>
      <pc:docMkLst>
        <pc:docMk/>
      </pc:docMkLst>
      <pc:sldChg chg="delSp mod">
        <pc:chgData name="Olivier Genoud" userId="e3287607-b312-4221-8c8d-a6943b641987" providerId="ADAL" clId="{05DDA6DF-56AF-42CC-A916-D66BDC803C6C}" dt="2022-02-03T07:44:42.431" v="0" actId="478"/>
        <pc:sldMkLst>
          <pc:docMk/>
          <pc:sldMk cId="0" sldId="364"/>
        </pc:sldMkLst>
        <pc:spChg chg="del">
          <ac:chgData name="Olivier Genoud" userId="e3287607-b312-4221-8c8d-a6943b641987" providerId="ADAL" clId="{05DDA6DF-56AF-42CC-A916-D66BDC803C6C}" dt="2022-02-03T07:44:42.431" v="0" actId="478"/>
          <ac:spMkLst>
            <pc:docMk/>
            <pc:sldMk cId="0" sldId="364"/>
            <ac:spMk id="4" creationId="{4449B566-F8CD-42E2-80BF-E8CEF790AE52}"/>
          </ac:spMkLst>
        </pc:spChg>
      </pc:sldChg>
      <pc:sldChg chg="delSp mod">
        <pc:chgData name="Olivier Genoud" userId="e3287607-b312-4221-8c8d-a6943b641987" providerId="ADAL" clId="{05DDA6DF-56AF-42CC-A916-D66BDC803C6C}" dt="2022-02-03T07:44:45.529" v="1" actId="478"/>
        <pc:sldMkLst>
          <pc:docMk/>
          <pc:sldMk cId="1982388090" sldId="365"/>
        </pc:sldMkLst>
        <pc:spChg chg="del">
          <ac:chgData name="Olivier Genoud" userId="e3287607-b312-4221-8c8d-a6943b641987" providerId="ADAL" clId="{05DDA6DF-56AF-42CC-A916-D66BDC803C6C}" dt="2022-02-03T07:44:45.529" v="1" actId="478"/>
          <ac:spMkLst>
            <pc:docMk/>
            <pc:sldMk cId="1982388090" sldId="365"/>
            <ac:spMk id="5" creationId="{C57F5175-CFB6-471A-BC53-8DAC42D77971}"/>
          </ac:spMkLst>
        </pc:spChg>
      </pc:sldChg>
      <pc:sldChg chg="modSp new mod">
        <pc:chgData name="Olivier Genoud" userId="e3287607-b312-4221-8c8d-a6943b641987" providerId="ADAL" clId="{05DDA6DF-56AF-42CC-A916-D66BDC803C6C}" dt="2022-02-03T14:59:20.681" v="51" actId="6549"/>
        <pc:sldMkLst>
          <pc:docMk/>
          <pc:sldMk cId="783513773" sldId="366"/>
        </pc:sldMkLst>
        <pc:spChg chg="mod">
          <ac:chgData name="Olivier Genoud" userId="e3287607-b312-4221-8c8d-a6943b641987" providerId="ADAL" clId="{05DDA6DF-56AF-42CC-A916-D66BDC803C6C}" dt="2022-02-03T14:59:20.681" v="51" actId="6549"/>
          <ac:spMkLst>
            <pc:docMk/>
            <pc:sldMk cId="783513773" sldId="366"/>
            <ac:spMk id="3" creationId="{8C8B5399-716D-439F-99F1-3B9F4BD3C62F}"/>
          </ac:spMkLst>
        </pc:spChg>
      </pc:sldChg>
    </pc:docChg>
  </pc:docChgLst>
  <pc:docChgLst>
    <pc:chgData name="Olivier Genoud" userId="e3287607-b312-4221-8c8d-a6943b641987" providerId="ADAL" clId="{6E26D707-1DAC-4ED3-836D-C3A1CDB6074F}"/>
    <pc:docChg chg="custSel addSld modSld modMainMaster">
      <pc:chgData name="Olivier Genoud" userId="e3287607-b312-4221-8c8d-a6943b641987" providerId="ADAL" clId="{6E26D707-1DAC-4ED3-836D-C3A1CDB6074F}" dt="2022-08-25T13:11:50.044" v="295" actId="20577"/>
      <pc:docMkLst>
        <pc:docMk/>
      </pc:docMkLst>
      <pc:sldChg chg="modSp mod">
        <pc:chgData name="Olivier Genoud" userId="e3287607-b312-4221-8c8d-a6943b641987" providerId="ADAL" clId="{6E26D707-1DAC-4ED3-836D-C3A1CDB6074F}" dt="2022-08-25T13:09:40.749" v="246" actId="6549"/>
        <pc:sldMkLst>
          <pc:docMk/>
          <pc:sldMk cId="0" sldId="322"/>
        </pc:sldMkLst>
        <pc:graphicFrameChg chg="mod modGraphic">
          <ac:chgData name="Olivier Genoud" userId="e3287607-b312-4221-8c8d-a6943b641987" providerId="ADAL" clId="{6E26D707-1DAC-4ED3-836D-C3A1CDB6074F}" dt="2022-08-25T13:09:40.749" v="246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3:05:29.581" v="240" actId="6549"/>
        <pc:sldMkLst>
          <pc:docMk/>
          <pc:sldMk cId="0" sldId="323"/>
        </pc:sldMkLst>
        <pc:graphicFrameChg chg="modGraphic">
          <ac:chgData name="Olivier Genoud" userId="e3287607-b312-4221-8c8d-a6943b641987" providerId="ADAL" clId="{6E26D707-1DAC-4ED3-836D-C3A1CDB6074F}" dt="2022-08-25T13:05:29.581" v="240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3:05:41.517" v="242" actId="6549"/>
        <pc:sldMkLst>
          <pc:docMk/>
          <pc:sldMk cId="0" sldId="324"/>
        </pc:sldMkLst>
        <pc:spChg chg="mod">
          <ac:chgData name="Olivier Genoud" userId="e3287607-b312-4221-8c8d-a6943b641987" providerId="ADAL" clId="{6E26D707-1DAC-4ED3-836D-C3A1CDB6074F}" dt="2022-08-25T13:05:41.517" v="242" actId="6549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6E26D707-1DAC-4ED3-836D-C3A1CDB6074F}" dt="2022-08-15T16:03:17.898" v="36" actId="20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15T13:31:16.096" v="9" actId="20577"/>
        <pc:sldMkLst>
          <pc:docMk/>
          <pc:sldMk cId="0" sldId="341"/>
        </pc:sldMkLst>
        <pc:spChg chg="mod">
          <ac:chgData name="Olivier Genoud" userId="e3287607-b312-4221-8c8d-a6943b641987" providerId="ADAL" clId="{6E26D707-1DAC-4ED3-836D-C3A1CDB6074F}" dt="2022-08-15T13:31:16.096" v="9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6E26D707-1DAC-4ED3-836D-C3A1CDB6074F}" dt="2022-08-25T12:28:33.451" v="222" actId="6549"/>
        <pc:sldMkLst>
          <pc:docMk/>
          <pc:sldMk cId="0" sldId="869"/>
        </pc:sldMkLst>
        <pc:graphicFrameChg chg="mod modGraphic">
          <ac:chgData name="Olivier Genoud" userId="e3287607-b312-4221-8c8d-a6943b641987" providerId="ADAL" clId="{6E26D707-1DAC-4ED3-836D-C3A1CDB6074F}" dt="2022-08-25T12:28:33.451" v="222" actId="6549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1:59:41.284" v="213" actId="20577"/>
        <pc:sldMkLst>
          <pc:docMk/>
          <pc:sldMk cId="0" sldId="871"/>
        </pc:sldMkLst>
        <pc:spChg chg="mod">
          <ac:chgData name="Olivier Genoud" userId="e3287607-b312-4221-8c8d-a6943b641987" providerId="ADAL" clId="{6E26D707-1DAC-4ED3-836D-C3A1CDB6074F}" dt="2022-08-25T11:59:41.284" v="213" actId="20577"/>
          <ac:spMkLst>
            <pc:docMk/>
            <pc:sldMk cId="0" sldId="871"/>
            <ac:spMk id="32771" creationId="{9FCE62D6-5764-49BE-B43B-28DD76F27181}"/>
          </ac:spMkLst>
        </pc:spChg>
      </pc:sldChg>
      <pc:sldChg chg="modSp add mod">
        <pc:chgData name="Olivier Genoud" userId="e3287607-b312-4221-8c8d-a6943b641987" providerId="ADAL" clId="{6E26D707-1DAC-4ED3-836D-C3A1CDB6074F}" dt="2022-08-25T13:11:50.044" v="295" actId="20577"/>
        <pc:sldMkLst>
          <pc:docMk/>
          <pc:sldMk cId="1701940600" sldId="877"/>
        </pc:sldMkLst>
        <pc:spChg chg="mod">
          <ac:chgData name="Olivier Genoud" userId="e3287607-b312-4221-8c8d-a6943b641987" providerId="ADAL" clId="{6E26D707-1DAC-4ED3-836D-C3A1CDB6074F}" dt="2022-08-25T11:42:04.078" v="52" actId="6549"/>
          <ac:spMkLst>
            <pc:docMk/>
            <pc:sldMk cId="1701940600" sldId="877"/>
            <ac:spMk id="5" creationId="{2A79A096-8F94-4FAE-9D0D-0CECDDDEBC48}"/>
          </ac:spMkLst>
        </pc:spChg>
        <pc:spChg chg="mod">
          <ac:chgData name="Olivier Genoud" userId="e3287607-b312-4221-8c8d-a6943b641987" providerId="ADAL" clId="{6E26D707-1DAC-4ED3-836D-C3A1CDB6074F}" dt="2022-08-25T13:11:50.044" v="295" actId="20577"/>
          <ac:spMkLst>
            <pc:docMk/>
            <pc:sldMk cId="1701940600" sldId="877"/>
            <ac:spMk id="24579" creationId="{11EE9470-50B4-49F7-B12A-E7302C4977DB}"/>
          </ac:spMkLst>
        </pc:spChg>
      </pc:sldChg>
      <pc:sldChg chg="modSp add mod">
        <pc:chgData name="Olivier Genoud" userId="e3287607-b312-4221-8c8d-a6943b641987" providerId="ADAL" clId="{6E26D707-1DAC-4ED3-836D-C3A1CDB6074F}" dt="2022-08-25T11:46:19.121" v="198" actId="6549"/>
        <pc:sldMkLst>
          <pc:docMk/>
          <pc:sldMk cId="2867986219" sldId="878"/>
        </pc:sldMkLst>
        <pc:spChg chg="mod">
          <ac:chgData name="Olivier Genoud" userId="e3287607-b312-4221-8c8d-a6943b641987" providerId="ADAL" clId="{6E26D707-1DAC-4ED3-836D-C3A1CDB6074F}" dt="2022-08-25T11:46:19.121" v="198" actId="6549"/>
          <ac:spMkLst>
            <pc:docMk/>
            <pc:sldMk cId="2867986219" sldId="878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6E26D707-1DAC-4ED3-836D-C3A1CDB6074F}" dt="2022-08-15T13:31:03.930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E26D707-1DAC-4ED3-836D-C3A1CDB6074F}" dt="2022-08-15T13:31:03.930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F10F40E5-A7C7-4324-BD02-72BBF670FBCD}"/>
    <pc:docChg chg="undo custSel delSld modSld">
      <pc:chgData name="Olivier Genoud" userId="e3287607-b312-4221-8c8d-a6943b641987" providerId="ADAL" clId="{F10F40E5-A7C7-4324-BD02-72BBF670FBCD}" dt="2022-08-11T16:10:03.229" v="1055" actId="13926"/>
      <pc:docMkLst>
        <pc:docMk/>
      </pc:docMkLst>
      <pc:sldChg chg="modSp mod">
        <pc:chgData name="Olivier Genoud" userId="e3287607-b312-4221-8c8d-a6943b641987" providerId="ADAL" clId="{F10F40E5-A7C7-4324-BD02-72BBF670FBCD}" dt="2022-08-11T16:04:44.932" v="1026" actId="6549"/>
        <pc:sldMkLst>
          <pc:docMk/>
          <pc:sldMk cId="0" sldId="322"/>
        </pc:sldMkLst>
        <pc:spChg chg="mod">
          <ac:chgData name="Olivier Genoud" userId="e3287607-b312-4221-8c8d-a6943b641987" providerId="ADAL" clId="{F10F40E5-A7C7-4324-BD02-72BBF670FBCD}" dt="2022-08-11T11:31:36.746" v="808" actId="20577"/>
          <ac:spMkLst>
            <pc:docMk/>
            <pc:sldMk cId="0" sldId="322"/>
            <ac:spMk id="5" creationId="{B462C889-633B-45B1-B7BD-FE01A372E9D0}"/>
          </ac:spMkLst>
        </pc:spChg>
        <pc:graphicFrameChg chg="mod modGraphic">
          <ac:chgData name="Olivier Genoud" userId="e3287607-b312-4221-8c8d-a6943b641987" providerId="ADAL" clId="{F10F40E5-A7C7-4324-BD02-72BBF670FBCD}" dt="2022-08-11T16:04:44.932" v="1026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07:07.059" v="1031" actId="6549"/>
        <pc:sldMkLst>
          <pc:docMk/>
          <pc:sldMk cId="0" sldId="323"/>
        </pc:sldMkLst>
        <pc:spChg chg="mod">
          <ac:chgData name="Olivier Genoud" userId="e3287607-b312-4221-8c8d-a6943b641987" providerId="ADAL" clId="{F10F40E5-A7C7-4324-BD02-72BBF670FBCD}" dt="2022-08-11T11:31:44.361" v="809" actId="6549"/>
          <ac:spMkLst>
            <pc:docMk/>
            <pc:sldMk cId="0" sldId="323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F10F40E5-A7C7-4324-BD02-72BBF670FBCD}" dt="2022-08-11T16:07:07.059" v="1031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09:01.507" v="1050" actId="20577"/>
        <pc:sldMkLst>
          <pc:docMk/>
          <pc:sldMk cId="0" sldId="324"/>
        </pc:sldMkLst>
        <pc:spChg chg="mod">
          <ac:chgData name="Olivier Genoud" userId="e3287607-b312-4221-8c8d-a6943b641987" providerId="ADAL" clId="{F10F40E5-A7C7-4324-BD02-72BBF670FBCD}" dt="2022-08-11T16:07:18.628" v="1033" actId="6549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F10F40E5-A7C7-4324-BD02-72BBF670FBCD}" dt="2022-08-11T16:08:39.110" v="1044" actId="20577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mod modGraphic">
          <ac:chgData name="Olivier Genoud" userId="e3287607-b312-4221-8c8d-a6943b641987" providerId="ADAL" clId="{F10F40E5-A7C7-4324-BD02-72BBF670FBCD}" dt="2022-08-11T16:09:01.507" v="1050" actId="2057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10:03.229" v="1055" actId="13926"/>
        <pc:sldMkLst>
          <pc:docMk/>
          <pc:sldMk cId="0" sldId="325"/>
        </pc:sldMkLst>
        <pc:spChg chg="mod">
          <ac:chgData name="Olivier Genoud" userId="e3287607-b312-4221-8c8d-a6943b641987" providerId="ADAL" clId="{F10F40E5-A7C7-4324-BD02-72BBF670FBCD}" dt="2022-08-11T16:10:03.229" v="1055" actId="13926"/>
          <ac:spMkLst>
            <pc:docMk/>
            <pc:sldMk cId="0" sldId="325"/>
            <ac:spMk id="30723" creationId="{5F468ABF-394C-4C03-AA22-2BACDA8AD010}"/>
          </ac:spMkLst>
        </pc:spChg>
      </pc:sldChg>
      <pc:sldChg chg="modSp del mod">
        <pc:chgData name="Olivier Genoud" userId="e3287607-b312-4221-8c8d-a6943b641987" providerId="ADAL" clId="{F10F40E5-A7C7-4324-BD02-72BBF670FBCD}" dt="2022-08-11T09:30:28.717" v="588" actId="47"/>
        <pc:sldMkLst>
          <pc:docMk/>
          <pc:sldMk cId="0" sldId="355"/>
        </pc:sldMkLst>
        <pc:spChg chg="mod">
          <ac:chgData name="Olivier Genoud" userId="e3287607-b312-4221-8c8d-a6943b641987" providerId="ADAL" clId="{F10F40E5-A7C7-4324-BD02-72BBF670FBCD}" dt="2022-08-11T07:37:49.129" v="341" actId="6549"/>
          <ac:spMkLst>
            <pc:docMk/>
            <pc:sldMk cId="0" sldId="355"/>
            <ac:spMk id="10242" creationId="{D35366E3-3CE1-4FAA-867F-220E86F6759E}"/>
          </ac:spMkLst>
        </pc:spChg>
        <pc:graphicFrameChg chg="modGraphic">
          <ac:chgData name="Olivier Genoud" userId="e3287607-b312-4221-8c8d-a6943b641987" providerId="ADAL" clId="{F10F40E5-A7C7-4324-BD02-72BBF670FBCD}" dt="2022-08-11T07:37:25.624" v="309" actId="6549"/>
          <ac:graphicFrameMkLst>
            <pc:docMk/>
            <pc:sldMk cId="0" sldId="355"/>
            <ac:graphicFrameMk id="6" creationId="{35CAF6AE-83C6-45ED-9A06-024BF901EC9C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6:20.511" v="756" actId="207"/>
        <pc:sldMkLst>
          <pc:docMk/>
          <pc:sldMk cId="0" sldId="808"/>
        </pc:sldMkLst>
        <pc:spChg chg="del">
          <ac:chgData name="Olivier Genoud" userId="e3287607-b312-4221-8c8d-a6943b641987" providerId="ADAL" clId="{F10F40E5-A7C7-4324-BD02-72BBF670FBCD}" dt="2022-08-11T09:05:01.542" v="451" actId="478"/>
          <ac:spMkLst>
            <pc:docMk/>
            <pc:sldMk cId="0" sldId="808"/>
            <ac:spMk id="5" creationId="{855CC267-FCF4-407F-8CF2-BB445F6B6063}"/>
          </ac:spMkLst>
        </pc:spChg>
        <pc:spChg chg="mod">
          <ac:chgData name="Olivier Genoud" userId="e3287607-b312-4221-8c8d-a6943b641987" providerId="ADAL" clId="{F10F40E5-A7C7-4324-BD02-72BBF670FBCD}" dt="2022-08-11T07:38:28.815" v="346"/>
          <ac:spMkLst>
            <pc:docMk/>
            <pc:sldMk cId="0" sldId="808"/>
            <ac:spMk id="8" creationId="{BB6C61F9-29AD-4200-B68D-8E7906A4CAA1}"/>
          </ac:spMkLst>
        </pc:spChg>
        <pc:graphicFrameChg chg="modGraphic">
          <ac:chgData name="Olivier Genoud" userId="e3287607-b312-4221-8c8d-a6943b641987" providerId="ADAL" clId="{F10F40E5-A7C7-4324-BD02-72BBF670FBCD}" dt="2022-08-11T11:26:20.511" v="756" actId="207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09:37:15.035" v="634" actId="478"/>
        <pc:sldMkLst>
          <pc:docMk/>
          <pc:sldMk cId="0" sldId="809"/>
        </pc:sldMkLst>
        <pc:spChg chg="del">
          <ac:chgData name="Olivier Genoud" userId="e3287607-b312-4221-8c8d-a6943b641987" providerId="ADAL" clId="{F10F40E5-A7C7-4324-BD02-72BBF670FBCD}" dt="2022-08-11T09:37:15.035" v="634" actId="478"/>
          <ac:spMkLst>
            <pc:docMk/>
            <pc:sldMk cId="0" sldId="809"/>
            <ac:spMk id="5" creationId="{03968528-A046-4CEE-B660-F72F384C54F1}"/>
          </ac:spMkLst>
        </pc:spChg>
        <pc:spChg chg="mod">
          <ac:chgData name="Olivier Genoud" userId="e3287607-b312-4221-8c8d-a6943b641987" providerId="ADAL" clId="{F10F40E5-A7C7-4324-BD02-72BBF670FBCD}" dt="2022-08-11T07:38:22.799" v="345"/>
          <ac:spMkLst>
            <pc:docMk/>
            <pc:sldMk cId="0" sldId="809"/>
            <ac:spMk id="8" creationId="{82CE806B-8B9A-4A8B-80C5-C7CFE4E4C11C}"/>
          </ac:spMkLst>
        </pc:spChg>
        <pc:spChg chg="mod">
          <ac:chgData name="Olivier Genoud" userId="e3287607-b312-4221-8c8d-a6943b641987" providerId="ADAL" clId="{F10F40E5-A7C7-4324-BD02-72BBF670FBCD}" dt="2022-08-11T07:41:09.629" v="354" actId="6549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F10F40E5-A7C7-4324-BD02-72BBF670FBCD}" dt="2022-08-11T09:37:02.029" v="633" actId="6549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8:46.281" v="784" actId="6549"/>
        <pc:sldMkLst>
          <pc:docMk/>
          <pc:sldMk cId="0" sldId="810"/>
        </pc:sldMkLst>
        <pc:spChg chg="del">
          <ac:chgData name="Olivier Genoud" userId="e3287607-b312-4221-8c8d-a6943b641987" providerId="ADAL" clId="{F10F40E5-A7C7-4324-BD02-72BBF670FBCD}" dt="2022-08-11T09:38:17.404" v="712" actId="478"/>
          <ac:spMkLst>
            <pc:docMk/>
            <pc:sldMk cId="0" sldId="810"/>
            <ac:spMk id="7" creationId="{2E96B9D5-C7BF-4504-A2EC-D37B12AC22D4}"/>
          </ac:spMkLst>
        </pc:spChg>
        <pc:spChg chg="mod">
          <ac:chgData name="Olivier Genoud" userId="e3287607-b312-4221-8c8d-a6943b641987" providerId="ADAL" clId="{F10F40E5-A7C7-4324-BD02-72BBF670FBCD}" dt="2022-08-11T07:38:34.639" v="347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F10F40E5-A7C7-4324-BD02-72BBF670FBCD}" dt="2022-08-11T09:38:11.181" v="692" actId="6549"/>
          <ac:spMkLst>
            <pc:docMk/>
            <pc:sldMk cId="0" sldId="810"/>
            <ac:spMk id="16387" creationId="{118E205E-6224-40AA-A28E-DE2B0B5FD9CD}"/>
          </ac:spMkLst>
        </pc:spChg>
        <pc:graphicFrameChg chg="del modGraphic">
          <ac:chgData name="Olivier Genoud" userId="e3287607-b312-4221-8c8d-a6943b641987" providerId="ADAL" clId="{F10F40E5-A7C7-4324-BD02-72BBF670FBCD}" dt="2022-08-11T09:37:35.506" v="641" actId="478"/>
          <ac:graphicFrameMkLst>
            <pc:docMk/>
            <pc:sldMk cId="0" sldId="810"/>
            <ac:graphicFrameMk id="5" creationId="{346AF420-98E7-43DE-BEA5-56089EEC3B8A}"/>
          </ac:graphicFrameMkLst>
        </pc:graphicFrameChg>
        <pc:graphicFrameChg chg="mod modGraphic">
          <ac:chgData name="Olivier Genoud" userId="e3287607-b312-4221-8c8d-a6943b641987" providerId="ADAL" clId="{F10F40E5-A7C7-4324-BD02-72BBF670FBCD}" dt="2022-08-11T11:28:46.281" v="784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6:51.430" v="759" actId="1035"/>
        <pc:sldMkLst>
          <pc:docMk/>
          <pc:sldMk cId="0" sldId="811"/>
        </pc:sldMkLst>
        <pc:spChg chg="del">
          <ac:chgData name="Olivier Genoud" userId="e3287607-b312-4221-8c8d-a6943b641987" providerId="ADAL" clId="{F10F40E5-A7C7-4324-BD02-72BBF670FBCD}" dt="2022-08-11T09:36:23.564" v="627" actId="478"/>
          <ac:spMkLst>
            <pc:docMk/>
            <pc:sldMk cId="0" sldId="811"/>
            <ac:spMk id="5" creationId="{58EBD6C6-B99D-4304-9A94-F1ACDD64ED5D}"/>
          </ac:spMkLst>
        </pc:spChg>
        <pc:spChg chg="mod">
          <ac:chgData name="Olivier Genoud" userId="e3287607-b312-4221-8c8d-a6943b641987" providerId="ADAL" clId="{F10F40E5-A7C7-4324-BD02-72BBF670FBCD}" dt="2022-08-11T07:38:16.543" v="344"/>
          <ac:spMkLst>
            <pc:docMk/>
            <pc:sldMk cId="0" sldId="811"/>
            <ac:spMk id="8" creationId="{3F1ADB89-7AA8-400D-9831-F1E3477B2690}"/>
          </ac:spMkLst>
        </pc:spChg>
        <pc:spChg chg="mod">
          <ac:chgData name="Olivier Genoud" userId="e3287607-b312-4221-8c8d-a6943b641987" providerId="ADAL" clId="{F10F40E5-A7C7-4324-BD02-72BBF670FBCD}" dt="2022-08-11T11:26:51.430" v="759" actId="1035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F10F40E5-A7C7-4324-BD02-72BBF670FBCD}" dt="2022-08-11T11:23:57.096" v="755" actId="20577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1:41:10.444" v="895" actId="6549"/>
        <pc:sldMkLst>
          <pc:docMk/>
          <pc:sldMk cId="0" sldId="868"/>
        </pc:sldMkLst>
        <pc:graphicFrameChg chg="modGraphic">
          <ac:chgData name="Olivier Genoud" userId="e3287607-b312-4221-8c8d-a6943b641987" providerId="ADAL" clId="{F10F40E5-A7C7-4324-BD02-72BBF670FBCD}" dt="2022-08-11T11:41:10.444" v="895" actId="6549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3:18:00.847" v="925" actId="20577"/>
        <pc:sldMkLst>
          <pc:docMk/>
          <pc:sldMk cId="0" sldId="869"/>
        </pc:sldMkLst>
        <pc:graphicFrameChg chg="mod modGraphic">
          <ac:chgData name="Olivier Genoud" userId="e3287607-b312-4221-8c8d-a6943b641987" providerId="ADAL" clId="{F10F40E5-A7C7-4324-BD02-72BBF670FBCD}" dt="2022-08-11T13:18:00.847" v="925" actId="20577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1:19:21.972" v="714" actId="208"/>
        <pc:sldMkLst>
          <pc:docMk/>
          <pc:sldMk cId="2199278427" sldId="874"/>
        </pc:sldMkLst>
        <pc:spChg chg="mod">
          <ac:chgData name="Olivier Genoud" userId="e3287607-b312-4221-8c8d-a6943b641987" providerId="ADAL" clId="{F10F40E5-A7C7-4324-BD02-72BBF670FBCD}" dt="2022-08-11T11:19:21.972" v="714" actId="208"/>
          <ac:spMkLst>
            <pc:docMk/>
            <pc:sldMk cId="2199278427" sldId="874"/>
            <ac:spMk id="18" creationId="{9C0D78E6-5C3A-4958-A906-65BDEFE329B8}"/>
          </ac:spMkLst>
        </pc:spChg>
        <pc:spChg chg="mod">
          <ac:chgData name="Olivier Genoud" userId="e3287607-b312-4221-8c8d-a6943b641987" providerId="ADAL" clId="{F10F40E5-A7C7-4324-BD02-72BBF670FBCD}" dt="2022-08-11T11:19:05.535" v="713" actId="207"/>
          <ac:spMkLst>
            <pc:docMk/>
            <pc:sldMk cId="2199278427" sldId="874"/>
            <ac:spMk id="20" creationId="{AE70A9F4-77DC-4BE0-8E5A-5FEC29887AC1}"/>
          </ac:spMkLst>
        </pc:spChg>
      </pc:sldChg>
      <pc:sldChg chg="modSp">
        <pc:chgData name="Olivier Genoud" userId="e3287607-b312-4221-8c8d-a6943b641987" providerId="ADAL" clId="{F10F40E5-A7C7-4324-BD02-72BBF670FBCD}" dt="2022-08-11T11:22:28.101" v="723" actId="1038"/>
        <pc:sldMkLst>
          <pc:docMk/>
          <pc:sldMk cId="2381559582" sldId="876"/>
        </pc:sldMkLst>
        <pc:spChg chg="mod">
          <ac:chgData name="Olivier Genoud" userId="e3287607-b312-4221-8c8d-a6943b641987" providerId="ADAL" clId="{F10F40E5-A7C7-4324-BD02-72BBF670FBCD}" dt="2022-08-11T11:22:28.101" v="723" actId="1038"/>
          <ac:spMkLst>
            <pc:docMk/>
            <pc:sldMk cId="2381559582" sldId="876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9F8C02AF-50E4-437D-A598-C64753D8CB51}"/>
    <pc:docChg chg="undo custSel modSld">
      <pc:chgData name="Olivier Genoud" userId="e3287607-b312-4221-8c8d-a6943b641987" providerId="ADAL" clId="{9F8C02AF-50E4-437D-A598-C64753D8CB51}" dt="2022-11-11T14:59:37.285" v="371" actId="20577"/>
      <pc:docMkLst>
        <pc:docMk/>
      </pc:docMkLst>
      <pc:sldChg chg="delSp modSp mod">
        <pc:chgData name="Olivier Genoud" userId="e3287607-b312-4221-8c8d-a6943b641987" providerId="ADAL" clId="{9F8C02AF-50E4-437D-A598-C64753D8CB51}" dt="2022-11-11T10:42:35.572" v="317" actId="478"/>
        <pc:sldMkLst>
          <pc:docMk/>
          <pc:sldMk cId="0" sldId="878"/>
        </pc:sldMkLst>
        <pc:spChg chg="del">
          <ac:chgData name="Olivier Genoud" userId="e3287607-b312-4221-8c8d-a6943b641987" providerId="ADAL" clId="{9F8C02AF-50E4-437D-A598-C64753D8CB51}" dt="2022-11-11T10:42:35.572" v="317" actId="478"/>
          <ac:spMkLst>
            <pc:docMk/>
            <pc:sldMk cId="0" sldId="878"/>
            <ac:spMk id="2" creationId="{295185E5-3454-1E2D-197D-6CCE04C1D71E}"/>
          </ac:spMkLst>
        </pc:spChg>
        <pc:graphicFrameChg chg="mod modGraphic">
          <ac:chgData name="Olivier Genoud" userId="e3287607-b312-4221-8c8d-a6943b641987" providerId="ADAL" clId="{9F8C02AF-50E4-437D-A598-C64753D8CB51}" dt="2022-11-11T10:41:20.524" v="315" actId="13926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0:42:38.833" v="318" actId="478"/>
        <pc:sldMkLst>
          <pc:docMk/>
          <pc:sldMk cId="0" sldId="879"/>
        </pc:sldMkLst>
        <pc:spChg chg="del">
          <ac:chgData name="Olivier Genoud" userId="e3287607-b312-4221-8c8d-a6943b641987" providerId="ADAL" clId="{9F8C02AF-50E4-437D-A598-C64753D8CB51}" dt="2022-11-11T10:42:38.833" v="318" actId="478"/>
          <ac:spMkLst>
            <pc:docMk/>
            <pc:sldMk cId="0" sldId="879"/>
            <ac:spMk id="2" creationId="{1B1C26E9-0E6A-AD69-B9AA-6679F78527E1}"/>
          </ac:spMkLst>
        </pc:spChg>
        <pc:graphicFrameChg chg="modGraphic">
          <ac:chgData name="Olivier Genoud" userId="e3287607-b312-4221-8c8d-a6943b641987" providerId="ADAL" clId="{9F8C02AF-50E4-437D-A598-C64753D8CB51}" dt="2022-11-11T09:30:53.161" v="114" actId="207"/>
          <ac:graphicFrameMkLst>
            <pc:docMk/>
            <pc:sldMk cId="0" sldId="879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4:59:28.692" v="363" actId="20577"/>
        <pc:sldMkLst>
          <pc:docMk/>
          <pc:sldMk cId="0" sldId="881"/>
        </pc:sldMkLst>
        <pc:spChg chg="del">
          <ac:chgData name="Olivier Genoud" userId="e3287607-b312-4221-8c8d-a6943b641987" providerId="ADAL" clId="{9F8C02AF-50E4-437D-A598-C64753D8CB51}" dt="2022-11-11T10:45:35.218" v="329" actId="478"/>
          <ac:spMkLst>
            <pc:docMk/>
            <pc:sldMk cId="0" sldId="881"/>
            <ac:spMk id="2" creationId="{24CC085F-C487-FB7A-0212-108AA73E9A3D}"/>
          </ac:spMkLst>
        </pc:spChg>
        <pc:graphicFrameChg chg="mod modGraphic">
          <ac:chgData name="Olivier Genoud" userId="e3287607-b312-4221-8c8d-a6943b641987" providerId="ADAL" clId="{9F8C02AF-50E4-437D-A598-C64753D8CB51}" dt="2022-11-11T14:59:28.692" v="363" actId="20577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4:59:37.285" v="371" actId="20577"/>
        <pc:sldMkLst>
          <pc:docMk/>
          <pc:sldMk cId="0" sldId="882"/>
        </pc:sldMkLst>
        <pc:spChg chg="del">
          <ac:chgData name="Olivier Genoud" userId="e3287607-b312-4221-8c8d-a6943b641987" providerId="ADAL" clId="{9F8C02AF-50E4-437D-A598-C64753D8CB51}" dt="2022-11-11T10:46:55.043" v="336" actId="478"/>
          <ac:spMkLst>
            <pc:docMk/>
            <pc:sldMk cId="0" sldId="882"/>
            <ac:spMk id="2" creationId="{E521ADAF-1782-6229-1F00-503E0EF33C53}"/>
          </ac:spMkLst>
        </pc:spChg>
        <pc:graphicFrameChg chg="mod modGraphic">
          <ac:chgData name="Olivier Genoud" userId="e3287607-b312-4221-8c8d-a6943b641987" providerId="ADAL" clId="{9F8C02AF-50E4-437D-A598-C64753D8CB51}" dt="2022-11-11T14:59:37.285" v="371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0E40FAC8-13B8-4405-82D9-D297D966D6B1}"/>
    <pc:docChg chg="custSel modSld">
      <pc:chgData name="Olivier Genoud" userId="e3287607-b312-4221-8c8d-a6943b641987" providerId="ADAL" clId="{0E40FAC8-13B8-4405-82D9-D297D966D6B1}" dt="2022-05-04T12:45:44.471" v="36" actId="2165"/>
      <pc:docMkLst>
        <pc:docMk/>
      </pc:docMkLst>
      <pc:sldChg chg="modSp mod">
        <pc:chgData name="Olivier Genoud" userId="e3287607-b312-4221-8c8d-a6943b641987" providerId="ADAL" clId="{0E40FAC8-13B8-4405-82D9-D297D966D6B1}" dt="2022-05-04T12:41:13.987" v="33" actId="13926"/>
        <pc:sldMkLst>
          <pc:docMk/>
          <pc:sldMk cId="0" sldId="858"/>
        </pc:sldMkLst>
        <pc:graphicFrameChg chg="mod modGraphic">
          <ac:chgData name="Olivier Genoud" userId="e3287607-b312-4221-8c8d-a6943b641987" providerId="ADAL" clId="{0E40FAC8-13B8-4405-82D9-D297D966D6B1}" dt="2022-05-04T12:41:13.987" v="33" actId="13926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0E40FAC8-13B8-4405-82D9-D297D966D6B1}" dt="2022-05-04T12:39:01.067" v="23" actId="1035"/>
        <pc:sldMkLst>
          <pc:docMk/>
          <pc:sldMk cId="3887238049" sldId="864"/>
        </pc:sldMkLst>
        <pc:spChg chg="mod">
          <ac:chgData name="Olivier Genoud" userId="e3287607-b312-4221-8c8d-a6943b641987" providerId="ADAL" clId="{0E40FAC8-13B8-4405-82D9-D297D966D6B1}" dt="2022-05-04T12:39:01.067" v="23" actId="1035"/>
          <ac:spMkLst>
            <pc:docMk/>
            <pc:sldMk cId="3887238049" sldId="864"/>
            <ac:spMk id="2" creationId="{A4F064AD-89D7-431D-A7D6-00B910F675E5}"/>
          </ac:spMkLst>
        </pc:spChg>
        <pc:spChg chg="mod">
          <ac:chgData name="Olivier Genoud" userId="e3287607-b312-4221-8c8d-a6943b641987" providerId="ADAL" clId="{0E40FAC8-13B8-4405-82D9-D297D966D6B1}" dt="2022-05-04T12:38:40.922" v="21" actId="20577"/>
          <ac:spMkLst>
            <pc:docMk/>
            <pc:sldMk cId="3887238049" sldId="864"/>
            <ac:spMk id="11" creationId="{F52BA089-D1CF-4D2A-B75F-7BB1BD68B947}"/>
          </ac:spMkLst>
        </pc:spChg>
      </pc:sldChg>
      <pc:sldChg chg="modSp mod">
        <pc:chgData name="Olivier Genoud" userId="e3287607-b312-4221-8c8d-a6943b641987" providerId="ADAL" clId="{0E40FAC8-13B8-4405-82D9-D297D966D6B1}" dt="2022-05-04T12:45:44.471" v="36" actId="2165"/>
        <pc:sldMkLst>
          <pc:docMk/>
          <pc:sldMk cId="1867481550" sldId="866"/>
        </pc:sldMkLst>
        <pc:graphicFrameChg chg="modGraphic">
          <ac:chgData name="Olivier Genoud" userId="e3287607-b312-4221-8c8d-a6943b641987" providerId="ADAL" clId="{0E40FAC8-13B8-4405-82D9-D297D966D6B1}" dt="2022-05-04T12:45:44.471" v="36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9AE2697E-7CE9-4F91-9C86-790EF4BF16A0}"/>
    <pc:docChg chg="undo redo custSel addSld delSld modSld modMainMaster">
      <pc:chgData name="Olivier Genoud" userId="e3287607-b312-4221-8c8d-a6943b641987" providerId="ADAL" clId="{9AE2697E-7CE9-4F91-9C86-790EF4BF16A0}" dt="2023-02-21T15:02:55.767" v="1198" actId="20577"/>
      <pc:docMkLst>
        <pc:docMk/>
      </pc:docMkLst>
      <pc:sldChg chg="delSp modSp mod">
        <pc:chgData name="Olivier Genoud" userId="e3287607-b312-4221-8c8d-a6943b641987" providerId="ADAL" clId="{9AE2697E-7CE9-4F91-9C86-790EF4BF16A0}" dt="2023-02-21T14:59:02.470" v="1117" actId="478"/>
        <pc:sldMkLst>
          <pc:docMk/>
          <pc:sldMk cId="0" sldId="808"/>
        </pc:sldMkLst>
        <pc:spChg chg="del">
          <ac:chgData name="Olivier Genoud" userId="e3287607-b312-4221-8c8d-a6943b641987" providerId="ADAL" clId="{9AE2697E-7CE9-4F91-9C86-790EF4BF16A0}" dt="2023-02-21T14:59:02.470" v="1117" actId="478"/>
          <ac:spMkLst>
            <pc:docMk/>
            <pc:sldMk cId="0" sldId="808"/>
            <ac:spMk id="2" creationId="{E048D33D-D92E-C391-B268-8A86DB6B8831}"/>
          </ac:spMkLst>
        </pc:spChg>
        <pc:spChg chg="mod">
          <ac:chgData name="Olivier Genoud" userId="e3287607-b312-4221-8c8d-a6943b641987" providerId="ADAL" clId="{9AE2697E-7CE9-4F91-9C86-790EF4BF16A0}" dt="2023-02-21T14:05:35.842" v="752" actId="14100"/>
          <ac:spMkLst>
            <pc:docMk/>
            <pc:sldMk cId="0" sldId="808"/>
            <ac:spMk id="8" creationId="{BB6C61F9-29AD-4200-B68D-8E7906A4CAA1}"/>
          </ac:spMkLst>
        </pc:spChg>
        <pc:graphicFrameChg chg="mod">
          <ac:chgData name="Olivier Genoud" userId="e3287607-b312-4221-8c8d-a6943b641987" providerId="ADAL" clId="{9AE2697E-7CE9-4F91-9C86-790EF4BF16A0}" dt="2023-02-21T14:28:28.515" v="848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0:23.671" v="1163" actId="1035"/>
        <pc:sldMkLst>
          <pc:docMk/>
          <pc:sldMk cId="0" sldId="809"/>
        </pc:sldMkLst>
        <pc:spChg chg="del">
          <ac:chgData name="Olivier Genoud" userId="e3287607-b312-4221-8c8d-a6943b641987" providerId="ADAL" clId="{9AE2697E-7CE9-4F91-9C86-790EF4BF16A0}" dt="2023-02-21T14:27:43.160" v="847" actId="478"/>
          <ac:spMkLst>
            <pc:docMk/>
            <pc:sldMk cId="0" sldId="809"/>
            <ac:spMk id="2" creationId="{19E57947-D3DA-B3D9-F72C-D14F9DD42D36}"/>
          </ac:spMkLst>
        </pc:spChg>
        <pc:spChg chg="mod">
          <ac:chgData name="Olivier Genoud" userId="e3287607-b312-4221-8c8d-a6943b641987" providerId="ADAL" clId="{9AE2697E-7CE9-4F91-9C86-790EF4BF16A0}" dt="2023-02-21T14:05:29.464" v="750"/>
          <ac:spMkLst>
            <pc:docMk/>
            <pc:sldMk cId="0" sldId="809"/>
            <ac:spMk id="8" creationId="{82CE806B-8B9A-4A8B-80C5-C7CFE4E4C11C}"/>
          </ac:spMkLst>
        </pc:spChg>
        <pc:spChg chg="mod">
          <ac:chgData name="Olivier Genoud" userId="e3287607-b312-4221-8c8d-a6943b641987" providerId="ADAL" clId="{9AE2697E-7CE9-4F91-9C86-790EF4BF16A0}" dt="2023-02-21T15:00:23.671" v="1163" actId="1035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9AE2697E-7CE9-4F91-9C86-790EF4BF16A0}" dt="2023-02-21T15:00:14.133" v="1162" actId="1036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1:35.604" v="1181" actId="14734"/>
        <pc:sldMkLst>
          <pc:docMk/>
          <pc:sldMk cId="0" sldId="810"/>
        </pc:sldMkLst>
        <pc:spChg chg="del">
          <ac:chgData name="Olivier Genoud" userId="e3287607-b312-4221-8c8d-a6943b641987" providerId="ADAL" clId="{9AE2697E-7CE9-4F91-9C86-790EF4BF16A0}" dt="2023-02-21T14:58:59.589" v="1116" actId="478"/>
          <ac:spMkLst>
            <pc:docMk/>
            <pc:sldMk cId="0" sldId="810"/>
            <ac:spMk id="2" creationId="{37445DAC-8C70-2443-C623-A0221086AA8D}"/>
          </ac:spMkLst>
        </pc:spChg>
        <pc:spChg chg="mod">
          <ac:chgData name="Olivier Genoud" userId="e3287607-b312-4221-8c8d-a6943b641987" providerId="ADAL" clId="{9AE2697E-7CE9-4F91-9C86-790EF4BF16A0}" dt="2023-02-21T14:05:42.090" v="755" actId="14100"/>
          <ac:spMkLst>
            <pc:docMk/>
            <pc:sldMk cId="0" sldId="810"/>
            <ac:spMk id="9" creationId="{AECE3115-E7A1-49F4-A9A2-E5E86D3768BB}"/>
          </ac:spMkLst>
        </pc:spChg>
        <pc:graphicFrameChg chg="mod modGraphic">
          <ac:chgData name="Olivier Genoud" userId="e3287607-b312-4221-8c8d-a6943b641987" providerId="ADAL" clId="{9AE2697E-7CE9-4F91-9C86-790EF4BF16A0}" dt="2023-02-21T15:01:35.604" v="1181" actId="14734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9AE2697E-7CE9-4F91-9C86-790EF4BF16A0}" dt="2023-02-21T15:00:42.357" v="1167" actId="1036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4:56:29.071" v="1110"/>
        <pc:sldMkLst>
          <pc:docMk/>
          <pc:sldMk cId="0" sldId="811"/>
        </pc:sldMkLst>
        <pc:spChg chg="del">
          <ac:chgData name="Olivier Genoud" userId="e3287607-b312-4221-8c8d-a6943b641987" providerId="ADAL" clId="{9AE2697E-7CE9-4F91-9C86-790EF4BF16A0}" dt="2023-02-21T14:23:57.665" v="826" actId="478"/>
          <ac:spMkLst>
            <pc:docMk/>
            <pc:sldMk cId="0" sldId="811"/>
            <ac:spMk id="2" creationId="{D0DAB586-B71A-F9EC-B8DE-3B8D5B72EA83}"/>
          </ac:spMkLst>
        </pc:spChg>
        <pc:spChg chg="mod">
          <ac:chgData name="Olivier Genoud" userId="e3287607-b312-4221-8c8d-a6943b641987" providerId="ADAL" clId="{9AE2697E-7CE9-4F91-9C86-790EF4BF16A0}" dt="2023-02-21T14:05:25.938" v="749" actId="14100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9AE2697E-7CE9-4F91-9C86-790EF4BF16A0}" dt="2023-02-21T14:56:29.071" v="1110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2:55.767" v="1198" actId="20577"/>
        <pc:sldMkLst>
          <pc:docMk/>
          <pc:sldMk cId="3718173731" sldId="867"/>
        </pc:sldMkLst>
        <pc:spChg chg="del">
          <ac:chgData name="Olivier Genoud" userId="e3287607-b312-4221-8c8d-a6943b641987" providerId="ADAL" clId="{9AE2697E-7CE9-4F91-9C86-790EF4BF16A0}" dt="2023-02-21T13:35:25.836" v="570" actId="478"/>
          <ac:spMkLst>
            <pc:docMk/>
            <pc:sldMk cId="3718173731" sldId="867"/>
            <ac:spMk id="2" creationId="{15B0A020-B7F3-4448-037C-1D500DF7F125}"/>
          </ac:spMkLst>
        </pc:spChg>
        <pc:spChg chg="mod">
          <ac:chgData name="Olivier Genoud" userId="e3287607-b312-4221-8c8d-a6943b641987" providerId="ADAL" clId="{9AE2697E-7CE9-4F91-9C86-790EF4BF16A0}" dt="2023-02-21T13:26:13.018" v="75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9AE2697E-7CE9-4F91-9C86-790EF4BF16A0}" dt="2023-02-21T15:02:55.767" v="1198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">
        <pc:chgData name="Olivier Genoud" userId="e3287607-b312-4221-8c8d-a6943b641987" providerId="ADAL" clId="{9AE2697E-7CE9-4F91-9C86-790EF4BF16A0}" dt="2023-02-21T12:24:33.736" v="2" actId="47"/>
        <pc:sldMkLst>
          <pc:docMk/>
          <pc:sldMk cId="0" sldId="870"/>
        </pc:sldMkLst>
      </pc:sldChg>
      <pc:sldChg chg="delSp modSp mod">
        <pc:chgData name="Olivier Genoud" userId="e3287607-b312-4221-8c8d-a6943b641987" providerId="ADAL" clId="{9AE2697E-7CE9-4F91-9C86-790EF4BF16A0}" dt="2023-02-21T13:17:48.520" v="54"/>
        <pc:sldMkLst>
          <pc:docMk/>
          <pc:sldMk cId="3269946048" sldId="885"/>
        </pc:sldMkLst>
        <pc:spChg chg="del">
          <ac:chgData name="Olivier Genoud" userId="e3287607-b312-4221-8c8d-a6943b641987" providerId="ADAL" clId="{9AE2697E-7CE9-4F91-9C86-790EF4BF16A0}" dt="2023-02-21T13:12:20.461" v="53" actId="478"/>
          <ac:spMkLst>
            <pc:docMk/>
            <pc:sldMk cId="3269946048" sldId="885"/>
            <ac:spMk id="2" creationId="{97E52B2A-A89E-6131-FE24-26E3FD23106E}"/>
          </ac:spMkLst>
        </pc:spChg>
        <pc:spChg chg="mod">
          <ac:chgData name="Olivier Genoud" userId="e3287607-b312-4221-8c8d-a6943b641987" providerId="ADAL" clId="{9AE2697E-7CE9-4F91-9C86-790EF4BF16A0}" dt="2023-02-21T13:17:48.520" v="54"/>
          <ac:spMkLst>
            <pc:docMk/>
            <pc:sldMk cId="3269946048" sldId="885"/>
            <ac:spMk id="32771" creationId="{9FCE62D6-5764-49BE-B43B-28DD76F27181}"/>
          </ac:spMkLst>
        </pc:spChg>
      </pc:sldChg>
      <pc:sldChg chg="delSp modSp mod">
        <pc:chgData name="Olivier Genoud" userId="e3287607-b312-4221-8c8d-a6943b641987" providerId="ADAL" clId="{9AE2697E-7CE9-4F91-9C86-790EF4BF16A0}" dt="2023-02-21T14:59:43.110" v="1137" actId="114"/>
        <pc:sldMkLst>
          <pc:docMk/>
          <pc:sldMk cId="781762355" sldId="887"/>
        </pc:sldMkLst>
        <pc:spChg chg="del">
          <ac:chgData name="Olivier Genoud" userId="e3287607-b312-4221-8c8d-a6943b641987" providerId="ADAL" clId="{9AE2697E-7CE9-4F91-9C86-790EF4BF16A0}" dt="2023-02-21T14:24:02.627" v="827" actId="478"/>
          <ac:spMkLst>
            <pc:docMk/>
            <pc:sldMk cId="781762355" sldId="887"/>
            <ac:spMk id="2" creationId="{171244C5-B102-06E4-E91D-4C2154DED2C8}"/>
          </ac:spMkLst>
        </pc:spChg>
        <pc:spChg chg="mod">
          <ac:chgData name="Olivier Genoud" userId="e3287607-b312-4221-8c8d-a6943b641987" providerId="ADAL" clId="{9AE2697E-7CE9-4F91-9C86-790EF4BF16A0}" dt="2023-02-21T14:05:08.881" v="747" actId="14100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9AE2697E-7CE9-4F91-9C86-790EF4BF16A0}" dt="2023-02-21T14:59:43.110" v="1137" actId="114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4:00:34.224" v="715" actId="20577"/>
        <pc:sldMkLst>
          <pc:docMk/>
          <pc:sldMk cId="2342150959" sldId="889"/>
        </pc:sldMkLst>
        <pc:spChg chg="del">
          <ac:chgData name="Olivier Genoud" userId="e3287607-b312-4221-8c8d-a6943b641987" providerId="ADAL" clId="{9AE2697E-7CE9-4F91-9C86-790EF4BF16A0}" dt="2023-02-21T13:56:59.583" v="615" actId="478"/>
          <ac:spMkLst>
            <pc:docMk/>
            <pc:sldMk cId="2342150959" sldId="889"/>
            <ac:spMk id="2" creationId="{9872033A-8C43-2B07-E964-2749BD3FC15F}"/>
          </ac:spMkLst>
        </pc:spChg>
        <pc:spChg chg="mod">
          <ac:chgData name="Olivier Genoud" userId="e3287607-b312-4221-8c8d-a6943b641987" providerId="ADAL" clId="{9AE2697E-7CE9-4F91-9C86-790EF4BF16A0}" dt="2023-02-21T13:33:00.170" v="348" actId="6549"/>
          <ac:spMkLst>
            <pc:docMk/>
            <pc:sldMk cId="2342150959" sldId="889"/>
            <ac:spMk id="6" creationId="{885FE633-73A9-4EE3-AA73-E8B0E1A0E452}"/>
          </ac:spMkLst>
        </pc:spChg>
        <pc:spChg chg="mod">
          <ac:chgData name="Olivier Genoud" userId="e3287607-b312-4221-8c8d-a6943b641987" providerId="ADAL" clId="{9AE2697E-7CE9-4F91-9C86-790EF4BF16A0}" dt="2023-02-21T14:00:34.224" v="715" actId="20577"/>
          <ac:spMkLst>
            <pc:docMk/>
            <pc:sldMk cId="2342150959" sldId="889"/>
            <ac:spMk id="18435" creationId="{6DF2C6A5-97CD-46B8-BBA9-33870923E61E}"/>
          </ac:spMkLst>
        </pc:spChg>
      </pc:sldChg>
      <pc:sldChg chg="del">
        <pc:chgData name="Olivier Genoud" userId="e3287607-b312-4221-8c8d-a6943b641987" providerId="ADAL" clId="{9AE2697E-7CE9-4F91-9C86-790EF4BF16A0}" dt="2023-02-21T12:24:31.714" v="0" actId="47"/>
        <pc:sldMkLst>
          <pc:docMk/>
          <pc:sldMk cId="0" sldId="890"/>
        </pc:sldMkLst>
      </pc:sldChg>
      <pc:sldChg chg="del">
        <pc:chgData name="Olivier Genoud" userId="e3287607-b312-4221-8c8d-a6943b641987" providerId="ADAL" clId="{9AE2697E-7CE9-4F91-9C86-790EF4BF16A0}" dt="2023-02-21T12:24:32.793" v="1" actId="47"/>
        <pc:sldMkLst>
          <pc:docMk/>
          <pc:sldMk cId="0" sldId="891"/>
        </pc:sldMkLst>
      </pc:sldChg>
      <pc:sldChg chg="delSp modSp mod">
        <pc:chgData name="Olivier Genoud" userId="e3287607-b312-4221-8c8d-a6943b641987" providerId="ADAL" clId="{9AE2697E-7CE9-4F91-9C86-790EF4BF16A0}" dt="2023-02-21T13:09:24.329" v="29" actId="478"/>
        <pc:sldMkLst>
          <pc:docMk/>
          <pc:sldMk cId="0" sldId="893"/>
        </pc:sldMkLst>
        <pc:spChg chg="del">
          <ac:chgData name="Olivier Genoud" userId="e3287607-b312-4221-8c8d-a6943b641987" providerId="ADAL" clId="{9AE2697E-7CE9-4F91-9C86-790EF4BF16A0}" dt="2023-02-21T13:09:24.329" v="29" actId="478"/>
          <ac:spMkLst>
            <pc:docMk/>
            <pc:sldMk cId="0" sldId="893"/>
            <ac:spMk id="2" creationId="{789AC8E9-3C61-6E2B-BE4A-487D432DC555}"/>
          </ac:spMkLst>
        </pc:spChg>
        <pc:graphicFrameChg chg="mod modGraphic">
          <ac:chgData name="Olivier Genoud" userId="e3287607-b312-4221-8c8d-a6943b641987" providerId="ADAL" clId="{9AE2697E-7CE9-4F91-9C86-790EF4BF16A0}" dt="2023-02-21T13:08:45.120" v="26" actId="13926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3:11:24.581" v="51" actId="207"/>
        <pc:sldMkLst>
          <pc:docMk/>
          <pc:sldMk cId="0" sldId="894"/>
        </pc:sldMkLst>
        <pc:spChg chg="del">
          <ac:chgData name="Olivier Genoud" userId="e3287607-b312-4221-8c8d-a6943b641987" providerId="ADAL" clId="{9AE2697E-7CE9-4F91-9C86-790EF4BF16A0}" dt="2023-02-21T13:09:19.037" v="28" actId="478"/>
          <ac:spMkLst>
            <pc:docMk/>
            <pc:sldMk cId="0" sldId="894"/>
            <ac:spMk id="2" creationId="{55EF6615-9A08-F62C-EF61-B5C06A05D39F}"/>
          </ac:spMkLst>
        </pc:spChg>
        <pc:graphicFrameChg chg="mod modGraphic">
          <ac:chgData name="Olivier Genoud" userId="e3287607-b312-4221-8c8d-a6943b641987" providerId="ADAL" clId="{9AE2697E-7CE9-4F91-9C86-790EF4BF16A0}" dt="2023-02-21T13:11:24.581" v="51" actId="207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delSp mod">
        <pc:chgData name="Olivier Genoud" userId="e3287607-b312-4221-8c8d-a6943b641987" providerId="ADAL" clId="{9AE2697E-7CE9-4F91-9C86-790EF4BF16A0}" dt="2023-02-21T13:11:59.278" v="52" actId="478"/>
        <pc:sldMkLst>
          <pc:docMk/>
          <pc:sldMk cId="0" sldId="895"/>
        </pc:sldMkLst>
        <pc:spChg chg="del">
          <ac:chgData name="Olivier Genoud" userId="e3287607-b312-4221-8c8d-a6943b641987" providerId="ADAL" clId="{9AE2697E-7CE9-4F91-9C86-790EF4BF16A0}" dt="2023-02-21T13:11:59.278" v="52" actId="478"/>
          <ac:spMkLst>
            <pc:docMk/>
            <pc:sldMk cId="0" sldId="895"/>
            <ac:spMk id="2" creationId="{28DD4274-2D54-B52B-AB7F-36D5B0EDB7E9}"/>
          </ac:spMkLst>
        </pc:spChg>
      </pc:sldChg>
      <pc:sldChg chg="del">
        <pc:chgData name="Olivier Genoud" userId="e3287607-b312-4221-8c8d-a6943b641987" providerId="ADAL" clId="{9AE2697E-7CE9-4F91-9C86-790EF4BF16A0}" dt="2023-02-21T12:26:00.353" v="11" actId="47"/>
        <pc:sldMkLst>
          <pc:docMk/>
          <pc:sldMk cId="0" sldId="896"/>
        </pc:sldMkLst>
      </pc:sldChg>
      <pc:sldChg chg="add del">
        <pc:chgData name="Olivier Genoud" userId="e3287607-b312-4221-8c8d-a6943b641987" providerId="ADAL" clId="{9AE2697E-7CE9-4F91-9C86-790EF4BF16A0}" dt="2023-02-21T13:32:39.677" v="325" actId="47"/>
        <pc:sldMkLst>
          <pc:docMk/>
          <pc:sldMk cId="435070511" sldId="896"/>
        </pc:sldMkLst>
      </pc:sldChg>
      <pc:sldChg chg="add del">
        <pc:chgData name="Olivier Genoud" userId="e3287607-b312-4221-8c8d-a6943b641987" providerId="ADAL" clId="{9AE2697E-7CE9-4F91-9C86-790EF4BF16A0}" dt="2023-02-21T14:00:42.183" v="716" actId="47"/>
        <pc:sldMkLst>
          <pc:docMk/>
          <pc:sldMk cId="3148615800" sldId="896"/>
        </pc:sldMkLst>
      </pc:sldChg>
      <pc:sldMasterChg chg="modSp mod">
        <pc:chgData name="Olivier Genoud" userId="e3287607-b312-4221-8c8d-a6943b641987" providerId="ADAL" clId="{9AE2697E-7CE9-4F91-9C86-790EF4BF16A0}" dt="2023-02-21T12:25:04.177" v="10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AE2697E-7CE9-4F91-9C86-790EF4BF16A0}" dt="2023-02-21T12:25:04.177" v="10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F4C95B7B-9C2A-4BA0-918F-A4A6D77A94CE}"/>
    <pc:docChg chg="modSld modMainMaster">
      <pc:chgData name="Olivier Genoud" userId="e3287607-b312-4221-8c8d-a6943b641987" providerId="ADAL" clId="{F4C95B7B-9C2A-4BA0-918F-A4A6D77A94CE}" dt="2022-01-12T17:28:31.494" v="41" actId="1076"/>
      <pc:docMkLst>
        <pc:docMk/>
      </pc:docMkLst>
      <pc:sldChg chg="modSp mod">
        <pc:chgData name="Olivier Genoud" userId="e3287607-b312-4221-8c8d-a6943b641987" providerId="ADAL" clId="{F4C95B7B-9C2A-4BA0-918F-A4A6D77A94CE}" dt="2022-01-12T17:27:05.672" v="1" actId="6549"/>
        <pc:sldMkLst>
          <pc:docMk/>
          <pc:sldMk cId="0" sldId="341"/>
        </pc:sldMkLst>
        <pc:spChg chg="mod">
          <ac:chgData name="Olivier Genoud" userId="e3287607-b312-4221-8c8d-a6943b641987" providerId="ADAL" clId="{F4C95B7B-9C2A-4BA0-918F-A4A6D77A94CE}" dt="2022-01-12T17:27:05.67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31.494" v="41" actId="1076"/>
        <pc:sldMkLst>
          <pc:docMk/>
          <pc:sldMk cId="0" sldId="363"/>
        </pc:sldMkLst>
        <pc:spChg chg="add mod">
          <ac:chgData name="Olivier Genoud" userId="e3287607-b312-4221-8c8d-a6943b641987" providerId="ADAL" clId="{F4C95B7B-9C2A-4BA0-918F-A4A6D77A94CE}" dt="2022-01-12T17:28:31.494" v="41" actId="1076"/>
          <ac:spMkLst>
            <pc:docMk/>
            <pc:sldMk cId="0" sldId="363"/>
            <ac:spMk id="4" creationId="{2C538744-2D5B-4DB8-974F-CF621D6844F6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8.286" v="40" actId="1076"/>
        <pc:sldMkLst>
          <pc:docMk/>
          <pc:sldMk cId="0" sldId="364"/>
        </pc:sldMkLst>
        <pc:spChg chg="add mod">
          <ac:chgData name="Olivier Genoud" userId="e3287607-b312-4221-8c8d-a6943b641987" providerId="ADAL" clId="{F4C95B7B-9C2A-4BA0-918F-A4A6D77A94CE}" dt="2022-01-12T17:28:28.286" v="40" actId="1076"/>
          <ac:spMkLst>
            <pc:docMk/>
            <pc:sldMk cId="0" sldId="364"/>
            <ac:spMk id="4" creationId="{4449B566-F8CD-42E2-80BF-E8CEF790AE52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4.967" v="39" actId="1076"/>
        <pc:sldMkLst>
          <pc:docMk/>
          <pc:sldMk cId="1982388090" sldId="365"/>
        </pc:sldMkLst>
        <pc:spChg chg="add mod">
          <ac:chgData name="Olivier Genoud" userId="e3287607-b312-4221-8c8d-a6943b641987" providerId="ADAL" clId="{F4C95B7B-9C2A-4BA0-918F-A4A6D77A94CE}" dt="2022-01-12T17:28:24.967" v="39" actId="1076"/>
          <ac:spMkLst>
            <pc:docMk/>
            <pc:sldMk cId="1982388090" sldId="365"/>
            <ac:spMk id="5" creationId="{C57F5175-CFB6-471A-BC53-8DAC42D77971}"/>
          </ac:spMkLst>
        </pc:spChg>
      </pc:sldChg>
      <pc:sldMasterChg chg="modSp mod modSldLayout">
        <pc:chgData name="Olivier Genoud" userId="e3287607-b312-4221-8c8d-a6943b641987" providerId="ADAL" clId="{F4C95B7B-9C2A-4BA0-918F-A4A6D77A94CE}" dt="2022-01-12T17:27:43.495" v="3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F4C95B7B-9C2A-4BA0-918F-A4A6D77A94CE}" dt="2022-01-12T17:27:43.495" v="35" actId="6549"/>
          <ac:spMkLst>
            <pc:docMk/>
            <pc:sldMasterMk cId="0" sldId="2147485146"/>
            <ac:spMk id="9" creationId="{FCB99B02-CF35-48A9-903B-BB14AD9FAEB8}"/>
          </ac:spMkLst>
        </pc:spChg>
        <pc:spChg chg="mod">
          <ac:chgData name="Olivier Genoud" userId="e3287607-b312-4221-8c8d-a6943b641987" providerId="ADAL" clId="{F4C95B7B-9C2A-4BA0-918F-A4A6D77A94CE}" dt="2022-01-12T17:27:29.990" v="33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F4C95B7B-9C2A-4BA0-918F-A4A6D77A94CE}" dt="2022-01-12T17:27:22.359" v="29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F4C95B7B-9C2A-4BA0-918F-A4A6D77A94CE}" dt="2022-01-12T17:27:22.359" v="29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6BD6A86E-80F0-48E0-B456-668E3886907C}"/>
    <pc:docChg chg="custSel modSld modMainMaster">
      <pc:chgData name="Olivier Genoud" userId="e3287607-b312-4221-8c8d-a6943b641987" providerId="ADAL" clId="{6BD6A86E-80F0-48E0-B456-668E3886907C}" dt="2022-04-27T15:45:13.212" v="96" actId="478"/>
      <pc:docMkLst>
        <pc:docMk/>
      </pc:docMkLst>
      <pc:sldChg chg="modSp mod">
        <pc:chgData name="Olivier Genoud" userId="e3287607-b312-4221-8c8d-a6943b641987" providerId="ADAL" clId="{6BD6A86E-80F0-48E0-B456-668E3886907C}" dt="2022-04-27T15:36:30.633" v="1" actId="6549"/>
        <pc:sldMkLst>
          <pc:docMk/>
          <pc:sldMk cId="0" sldId="341"/>
        </pc:sldMkLst>
        <pc:spChg chg="mod">
          <ac:chgData name="Olivier Genoud" userId="e3287607-b312-4221-8c8d-a6943b641987" providerId="ADAL" clId="{6BD6A86E-80F0-48E0-B456-668E3886907C}" dt="2022-04-27T15:36:30.633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45:13.212" v="96" actId="478"/>
        <pc:sldMkLst>
          <pc:docMk/>
          <pc:sldMk cId="0" sldId="363"/>
        </pc:sldMkLst>
        <pc:spChg chg="add del mod">
          <ac:chgData name="Olivier Genoud" userId="e3287607-b312-4221-8c8d-a6943b641987" providerId="ADAL" clId="{6BD6A86E-80F0-48E0-B456-668E3886907C}" dt="2022-04-27T15:45:13.212" v="96" actId="478"/>
          <ac:spMkLst>
            <pc:docMk/>
            <pc:sldMk cId="0" sldId="363"/>
            <ac:spMk id="2" creationId="{D7ADB306-86B9-4401-98C1-20000114FC3A}"/>
          </ac:spMkLst>
        </pc:spChg>
        <pc:graphicFrameChg chg="del">
          <ac:chgData name="Olivier Genoud" userId="e3287607-b312-4221-8c8d-a6943b641987" providerId="ADAL" clId="{6BD6A86E-80F0-48E0-B456-668E3886907C}" dt="2022-04-27T15:42:23.232" v="70" actId="478"/>
          <ac:graphicFrameMkLst>
            <pc:docMk/>
            <pc:sldMk cId="0" sldId="363"/>
            <ac:graphicFrameMk id="3" creationId="{CCAFF9D9-DBA3-4C85-A385-170494A2FF96}"/>
          </ac:graphicFrameMkLst>
        </pc:graphicFrameChg>
        <pc:graphicFrameChg chg="add mod modGraphic">
          <ac:chgData name="Olivier Genoud" userId="e3287607-b312-4221-8c8d-a6943b641987" providerId="ADAL" clId="{6BD6A86E-80F0-48E0-B456-668E3886907C}" dt="2022-04-27T15:45:10.636" v="95" actId="1076"/>
          <ac:graphicFrameMkLst>
            <pc:docMk/>
            <pc:sldMk cId="0" sldId="363"/>
            <ac:graphicFrameMk id="4" creationId="{956595C1-3E7A-40F8-B30F-4D75B9F6ABB9}"/>
          </ac:graphicFrameMkLst>
        </pc:graphicFrameChg>
      </pc:sldChg>
      <pc:sldChg chg="addSp delSp modSp mod">
        <pc:chgData name="Olivier Genoud" userId="e3287607-b312-4221-8c8d-a6943b641987" providerId="ADAL" clId="{6BD6A86E-80F0-48E0-B456-668E3886907C}" dt="2022-04-27T15:41:55.586" v="69" actId="6549"/>
        <pc:sldMkLst>
          <pc:docMk/>
          <pc:sldMk cId="0" sldId="364"/>
        </pc:sldMkLst>
        <pc:spChg chg="add del mod">
          <ac:chgData name="Olivier Genoud" userId="e3287607-b312-4221-8c8d-a6943b641987" providerId="ADAL" clId="{6BD6A86E-80F0-48E0-B456-668E3886907C}" dt="2022-04-27T15:39:18.219" v="65" actId="478"/>
          <ac:spMkLst>
            <pc:docMk/>
            <pc:sldMk cId="0" sldId="364"/>
            <ac:spMk id="4" creationId="{3B6EE556-C192-4C1E-9AD0-3A69F9A121DF}"/>
          </ac:spMkLst>
        </pc:spChg>
        <pc:spChg chg="mod">
          <ac:chgData name="Olivier Genoud" userId="e3287607-b312-4221-8c8d-a6943b641987" providerId="ADAL" clId="{6BD6A86E-80F0-48E0-B456-668E3886907C}" dt="2022-04-27T15:41:55.586" v="69" actId="6549"/>
          <ac:spMkLst>
            <pc:docMk/>
            <pc:sldMk cId="0" sldId="364"/>
            <ac:spMk id="8195" creationId="{B1E48C8A-7FE9-4A59-B12B-984054E51AA2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37:45.435" v="51" actId="478"/>
        <pc:sldMkLst>
          <pc:docMk/>
          <pc:sldMk cId="1982388090" sldId="365"/>
        </pc:sldMkLst>
        <pc:spChg chg="add del mod">
          <ac:chgData name="Olivier Genoud" userId="e3287607-b312-4221-8c8d-a6943b641987" providerId="ADAL" clId="{6BD6A86E-80F0-48E0-B456-668E3886907C}" dt="2022-04-27T15:37:45.435" v="51" actId="478"/>
          <ac:spMkLst>
            <pc:docMk/>
            <pc:sldMk cId="1982388090" sldId="365"/>
            <ac:spMk id="5" creationId="{47A77EFC-AD60-4653-A28F-3F3EE030F467}"/>
          </ac:spMkLst>
        </pc:spChg>
      </pc:sldChg>
      <pc:sldMasterChg chg="modSp mod modSldLayout">
        <pc:chgData name="Olivier Genoud" userId="e3287607-b312-4221-8c8d-a6943b641987" providerId="ADAL" clId="{6BD6A86E-80F0-48E0-B456-668E3886907C}" dt="2022-04-27T15:36:54.314" v="2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BD6A86E-80F0-48E0-B456-668E3886907C}" dt="2022-04-27T15:36:54.314" v="2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6BD6A86E-80F0-48E0-B456-668E3886907C}" dt="2022-04-27T15:36:47.033" v="23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6BD6A86E-80F0-48E0-B456-668E3886907C}" dt="2022-04-27T15:36:47.033" v="23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508FD6C5-E3F3-4EB9-B13E-E2526EA69478}"/>
    <pc:docChg chg="undo custSel addSld delSld modSld modMainMaster modNotesMaster modHandout">
      <pc:chgData name="Olivier Genoud" userId="e3287607-b312-4221-8c8d-a6943b641987" providerId="ADAL" clId="{508FD6C5-E3F3-4EB9-B13E-E2526EA69478}" dt="2022-05-04T09:23:18.932" v="3378" actId="1036"/>
      <pc:docMkLst>
        <pc:docMk/>
      </pc:docMkLst>
      <pc:sldChg chg="addSp modSp add mod">
        <pc:chgData name="Olivier Genoud" userId="e3287607-b312-4221-8c8d-a6943b641987" providerId="ADAL" clId="{508FD6C5-E3F3-4EB9-B13E-E2526EA69478}" dt="2022-05-03T16:08:36.845" v="2587" actId="403"/>
        <pc:sldMkLst>
          <pc:docMk/>
          <pc:sldMk cId="0" sldId="304"/>
        </pc:sldMkLst>
        <pc:spChg chg="add mod">
          <ac:chgData name="Olivier Genoud" userId="e3287607-b312-4221-8c8d-a6943b641987" providerId="ADAL" clId="{508FD6C5-E3F3-4EB9-B13E-E2526EA69478}" dt="2022-05-03T16:08:36.845" v="2587" actId="403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508FD6C5-E3F3-4EB9-B13E-E2526EA69478}" dt="2022-04-29T17:04:27.501" v="1166" actId="20577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508FD6C5-E3F3-4EB9-B13E-E2526EA69478}" dt="2022-05-03T16:08:31.557" v="2585" actId="403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508FD6C5-E3F3-4EB9-B13E-E2526EA69478}" dt="2022-05-03T16:08:34.404" v="2586" actId="403"/>
          <ac:spMkLst>
            <pc:docMk/>
            <pc:sldMk cId="0" sldId="304"/>
            <ac:spMk id="8196" creationId="{09DE4C67-0C44-4013-AD9C-EF9AA7E8CAB1}"/>
          </ac:spMkLst>
        </pc:spChg>
      </pc:sldChg>
      <pc:sldChg chg="add">
        <pc:chgData name="Olivier Genoud" userId="e3287607-b312-4221-8c8d-a6943b641987" providerId="ADAL" clId="{508FD6C5-E3F3-4EB9-B13E-E2526EA69478}" dt="2022-04-29T16:08:33.366" v="298"/>
        <pc:sldMkLst>
          <pc:docMk/>
          <pc:sldMk cId="0" sldId="340"/>
        </pc:sldMkLst>
      </pc:sldChg>
      <pc:sldChg chg="modSp mod">
        <pc:chgData name="Olivier Genoud" userId="e3287607-b312-4221-8c8d-a6943b641987" providerId="ADAL" clId="{508FD6C5-E3F3-4EB9-B13E-E2526EA69478}" dt="2022-04-29T17:02:02.882" v="1147" actId="20577"/>
        <pc:sldMkLst>
          <pc:docMk/>
          <pc:sldMk cId="0" sldId="341"/>
        </pc:sldMkLst>
        <pc:spChg chg="mod">
          <ac:chgData name="Olivier Genoud" userId="e3287607-b312-4221-8c8d-a6943b641987" providerId="ADAL" clId="{508FD6C5-E3F3-4EB9-B13E-E2526EA69478}" dt="2022-04-29T17:02:02.882" v="1147" actId="20577"/>
          <ac:spMkLst>
            <pc:docMk/>
            <pc:sldMk cId="0" sldId="341"/>
            <ac:spMk id="5122" creationId="{BB023146-264F-4A3E-B3FE-6023E397D993}"/>
          </ac:spMkLst>
        </pc:spChg>
        <pc:spChg chg="mod">
          <ac:chgData name="Olivier Genoud" userId="e3287607-b312-4221-8c8d-a6943b641987" providerId="ADAL" clId="{508FD6C5-E3F3-4EB9-B13E-E2526EA69478}" dt="2022-04-29T15:56:30.633" v="104" actId="255"/>
          <ac:spMkLst>
            <pc:docMk/>
            <pc:sldMk cId="0" sldId="341"/>
            <ac:spMk id="5123" creationId="{CA9F74A1-C51B-4E5E-ACF0-FC129B8DAEA6}"/>
          </ac:spMkLst>
        </pc:spChg>
      </pc:sldChg>
      <pc:sldChg chg="delSp modSp add mod modTransition">
        <pc:chgData name="Olivier Genoud" userId="e3287607-b312-4221-8c8d-a6943b641987" providerId="ADAL" clId="{508FD6C5-E3F3-4EB9-B13E-E2526EA69478}" dt="2022-05-03T16:09:30.946" v="2605" actId="20577"/>
        <pc:sldMkLst>
          <pc:docMk/>
          <pc:sldMk cId="0" sldId="355"/>
        </pc:sldMkLst>
        <pc:spChg chg="del">
          <ac:chgData name="Olivier Genoud" userId="e3287607-b312-4221-8c8d-a6943b641987" providerId="ADAL" clId="{508FD6C5-E3F3-4EB9-B13E-E2526EA69478}" dt="2022-05-03T14:02:37.269" v="2483" actId="478"/>
          <ac:spMkLst>
            <pc:docMk/>
            <pc:sldMk cId="0" sldId="355"/>
            <ac:spMk id="5" creationId="{08FCF331-1177-4832-86A8-B72846687C61}"/>
          </ac:spMkLst>
        </pc:spChg>
        <pc:spChg chg="mod">
          <ac:chgData name="Olivier Genoud" userId="e3287607-b312-4221-8c8d-a6943b641987" providerId="ADAL" clId="{508FD6C5-E3F3-4EB9-B13E-E2526EA69478}" dt="2022-05-03T16:09:30.946" v="2605" actId="20577"/>
          <ac:spMkLst>
            <pc:docMk/>
            <pc:sldMk cId="0" sldId="355"/>
            <ac:spMk id="10242" creationId="{D35366E3-3CE1-4FAA-867F-220E86F6759E}"/>
          </ac:spMkLst>
        </pc:spChg>
        <pc:spChg chg="mod">
          <ac:chgData name="Olivier Genoud" userId="e3287607-b312-4221-8c8d-a6943b641987" providerId="ADAL" clId="{508FD6C5-E3F3-4EB9-B13E-E2526EA69478}" dt="2022-04-29T16:28:15.080" v="686" actId="14100"/>
          <ac:spMkLst>
            <pc:docMk/>
            <pc:sldMk cId="0" sldId="355"/>
            <ac:spMk id="10243" creationId="{5E03F638-7C1E-4B4E-839B-3F102CFBFE46}"/>
          </ac:spMkLst>
        </pc:spChg>
        <pc:graphicFrameChg chg="mod modGraphic">
          <ac:chgData name="Olivier Genoud" userId="e3287607-b312-4221-8c8d-a6943b641987" providerId="ADAL" clId="{508FD6C5-E3F3-4EB9-B13E-E2526EA69478}" dt="2022-05-03T13:38:36.400" v="2352" actId="6549"/>
          <ac:graphicFrameMkLst>
            <pc:docMk/>
            <pc:sldMk cId="0" sldId="355"/>
            <ac:graphicFrameMk id="6" creationId="{35CAF6AE-83C6-45ED-9A06-024BF901EC9C}"/>
          </ac:graphicFrameMkLst>
        </pc:graphicFrameChg>
      </pc:sldChg>
      <pc:sldChg chg="del">
        <pc:chgData name="Olivier Genoud" userId="e3287607-b312-4221-8c8d-a6943b641987" providerId="ADAL" clId="{508FD6C5-E3F3-4EB9-B13E-E2526EA69478}" dt="2022-04-29T15:58:25.152" v="149" actId="47"/>
        <pc:sldMkLst>
          <pc:docMk/>
          <pc:sldMk cId="0" sldId="363"/>
        </pc:sldMkLst>
      </pc:sldChg>
      <pc:sldChg chg="del">
        <pc:chgData name="Olivier Genoud" userId="e3287607-b312-4221-8c8d-a6943b641987" providerId="ADAL" clId="{508FD6C5-E3F3-4EB9-B13E-E2526EA69478}" dt="2022-04-29T15:58:26.123" v="150" actId="47"/>
        <pc:sldMkLst>
          <pc:docMk/>
          <pc:sldMk cId="0" sldId="364"/>
        </pc:sldMkLst>
      </pc:sldChg>
      <pc:sldChg chg="del">
        <pc:chgData name="Olivier Genoud" userId="e3287607-b312-4221-8c8d-a6943b641987" providerId="ADAL" clId="{508FD6C5-E3F3-4EB9-B13E-E2526EA69478}" dt="2022-04-29T15:58:27.026" v="151" actId="47"/>
        <pc:sldMkLst>
          <pc:docMk/>
          <pc:sldMk cId="1982388090" sldId="365"/>
        </pc:sldMkLst>
      </pc:sldChg>
      <pc:sldChg chg="addSp delSp modSp add mod modTransition">
        <pc:chgData name="Olivier Genoud" userId="e3287607-b312-4221-8c8d-a6943b641987" providerId="ADAL" clId="{508FD6C5-E3F3-4EB9-B13E-E2526EA69478}" dt="2022-05-03T16:10:11.109" v="2628" actId="6549"/>
        <pc:sldMkLst>
          <pc:docMk/>
          <pc:sldMk cId="0" sldId="808"/>
        </pc:sldMkLst>
        <pc:spChg chg="add del mod">
          <ac:chgData name="Olivier Genoud" userId="e3287607-b312-4221-8c8d-a6943b641987" providerId="ADAL" clId="{508FD6C5-E3F3-4EB9-B13E-E2526EA69478}" dt="2022-04-29T16:33:50.089" v="797" actId="478"/>
          <ac:spMkLst>
            <pc:docMk/>
            <pc:sldMk cId="0" sldId="808"/>
            <ac:spMk id="2" creationId="{70426C52-E0C9-437D-9F84-132973E441DB}"/>
          </ac:spMkLst>
        </pc:spChg>
        <pc:spChg chg="del">
          <ac:chgData name="Olivier Genoud" userId="e3287607-b312-4221-8c8d-a6943b641987" providerId="ADAL" clId="{508FD6C5-E3F3-4EB9-B13E-E2526EA69478}" dt="2022-05-03T13:58:41.600" v="2473" actId="478"/>
          <ac:spMkLst>
            <pc:docMk/>
            <pc:sldMk cId="0" sldId="808"/>
            <ac:spMk id="5" creationId="{8BCB19F5-B4A4-444F-AD54-B3D1CF2888B6}"/>
          </ac:spMkLst>
        </pc:spChg>
        <pc:spChg chg="add del mod">
          <ac:chgData name="Olivier Genoud" userId="e3287607-b312-4221-8c8d-a6943b641987" providerId="ADAL" clId="{508FD6C5-E3F3-4EB9-B13E-E2526EA69478}" dt="2022-04-29T17:09:00.299" v="1230" actId="478"/>
          <ac:spMkLst>
            <pc:docMk/>
            <pc:sldMk cId="0" sldId="808"/>
            <ac:spMk id="7" creationId="{A8578489-DCEA-4C82-BD85-5C4B68F1667D}"/>
          </ac:spMkLst>
        </pc:spChg>
        <pc:spChg chg="add mod">
          <ac:chgData name="Olivier Genoud" userId="e3287607-b312-4221-8c8d-a6943b641987" providerId="ADAL" clId="{508FD6C5-E3F3-4EB9-B13E-E2526EA69478}" dt="2022-05-03T16:10:11.109" v="2628" actId="6549"/>
          <ac:spMkLst>
            <pc:docMk/>
            <pc:sldMk cId="0" sldId="808"/>
            <ac:spMk id="8" creationId="{BB6C61F9-29AD-4200-B68D-8E7906A4CAA1}"/>
          </ac:spMkLst>
        </pc:spChg>
        <pc:spChg chg="del">
          <ac:chgData name="Olivier Genoud" userId="e3287607-b312-4221-8c8d-a6943b641987" providerId="ADAL" clId="{508FD6C5-E3F3-4EB9-B13E-E2526EA69478}" dt="2022-04-29T16:33:48.121" v="796" actId="478"/>
          <ac:spMkLst>
            <pc:docMk/>
            <pc:sldMk cId="0" sldId="808"/>
            <ac:spMk id="10242" creationId="{71E925CD-DAB1-4F1E-A704-6C06E855015F}"/>
          </ac:spMkLst>
        </pc:spChg>
        <pc:spChg chg="mod">
          <ac:chgData name="Olivier Genoud" userId="e3287607-b312-4221-8c8d-a6943b641987" providerId="ADAL" clId="{508FD6C5-E3F3-4EB9-B13E-E2526EA69478}" dt="2022-05-03T13:49:30.284" v="2421" actId="20577"/>
          <ac:spMkLst>
            <pc:docMk/>
            <pc:sldMk cId="0" sldId="808"/>
            <ac:spMk id="10243" creationId="{1B2A4B76-42F1-4980-9FA3-CC0E33B64F62}"/>
          </ac:spMkLst>
        </pc:spChg>
        <pc:graphicFrameChg chg="mod modGraphic">
          <ac:chgData name="Olivier Genoud" userId="e3287607-b312-4221-8c8d-a6943b641987" providerId="ADAL" clId="{508FD6C5-E3F3-4EB9-B13E-E2526EA69478}" dt="2022-05-03T16:08:09.466" v="2584" actId="14734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10:04.948" v="2621" actId="6549"/>
        <pc:sldMkLst>
          <pc:docMk/>
          <pc:sldMk cId="0" sldId="809"/>
        </pc:sldMkLst>
        <pc:spChg chg="add del mod">
          <ac:chgData name="Olivier Genoud" userId="e3287607-b312-4221-8c8d-a6943b641987" providerId="ADAL" clId="{508FD6C5-E3F3-4EB9-B13E-E2526EA69478}" dt="2022-04-29T16:33:40.965" v="794" actId="478"/>
          <ac:spMkLst>
            <pc:docMk/>
            <pc:sldMk cId="0" sldId="809"/>
            <ac:spMk id="2" creationId="{7BD95657-1295-4D20-BFB2-FB12C6933CED}"/>
          </ac:spMkLst>
        </pc:spChg>
        <pc:spChg chg="del mod">
          <ac:chgData name="Olivier Genoud" userId="e3287607-b312-4221-8c8d-a6943b641987" providerId="ADAL" clId="{508FD6C5-E3F3-4EB9-B13E-E2526EA69478}" dt="2022-05-03T13:48:39.854" v="2411" actId="478"/>
          <ac:spMkLst>
            <pc:docMk/>
            <pc:sldMk cId="0" sldId="809"/>
            <ac:spMk id="5" creationId="{84157C48-0221-42A0-9FFC-6031FA0CF90A}"/>
          </ac:spMkLst>
        </pc:spChg>
        <pc:spChg chg="add del mod">
          <ac:chgData name="Olivier Genoud" userId="e3287607-b312-4221-8c8d-a6943b641987" providerId="ADAL" clId="{508FD6C5-E3F3-4EB9-B13E-E2526EA69478}" dt="2022-04-29T17:08:54.705" v="1228" actId="478"/>
          <ac:spMkLst>
            <pc:docMk/>
            <pc:sldMk cId="0" sldId="809"/>
            <ac:spMk id="7" creationId="{71CE7A4A-C66D-4D79-8886-DE7F6228FC98}"/>
          </ac:spMkLst>
        </pc:spChg>
        <pc:spChg chg="add mod">
          <ac:chgData name="Olivier Genoud" userId="e3287607-b312-4221-8c8d-a6943b641987" providerId="ADAL" clId="{508FD6C5-E3F3-4EB9-B13E-E2526EA69478}" dt="2022-05-03T16:10:04.948" v="2621" actId="6549"/>
          <ac:spMkLst>
            <pc:docMk/>
            <pc:sldMk cId="0" sldId="809"/>
            <ac:spMk id="8" creationId="{82CE806B-8B9A-4A8B-80C5-C7CFE4E4C11C}"/>
          </ac:spMkLst>
        </pc:spChg>
        <pc:spChg chg="del">
          <ac:chgData name="Olivier Genoud" userId="e3287607-b312-4221-8c8d-a6943b641987" providerId="ADAL" clId="{508FD6C5-E3F3-4EB9-B13E-E2526EA69478}" dt="2022-04-29T16:33:37.207" v="793" actId="478"/>
          <ac:spMkLst>
            <pc:docMk/>
            <pc:sldMk cId="0" sldId="809"/>
            <ac:spMk id="14338" creationId="{CC9D575B-AA5E-46E3-8E12-4EE563D5E755}"/>
          </ac:spMkLst>
        </pc:spChg>
        <pc:spChg chg="mod">
          <ac:chgData name="Olivier Genoud" userId="e3287607-b312-4221-8c8d-a6943b641987" providerId="ADAL" clId="{508FD6C5-E3F3-4EB9-B13E-E2526EA69478}" dt="2022-04-29T16:56:39.645" v="1013" actId="20577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508FD6C5-E3F3-4EB9-B13E-E2526EA69478}" dt="2022-05-03T16:07:08.928" v="2569" actId="403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16:10:18.063" v="2635" actId="6549"/>
        <pc:sldMkLst>
          <pc:docMk/>
          <pc:sldMk cId="0" sldId="810"/>
        </pc:sldMkLst>
        <pc:spChg chg="add del mod">
          <ac:chgData name="Olivier Genoud" userId="e3287607-b312-4221-8c8d-a6943b641987" providerId="ADAL" clId="{508FD6C5-E3F3-4EB9-B13E-E2526EA69478}" dt="2022-04-29T16:34:01.347" v="800" actId="478"/>
          <ac:spMkLst>
            <pc:docMk/>
            <pc:sldMk cId="0" sldId="810"/>
            <ac:spMk id="2" creationId="{6975813D-AE10-4CCA-B1BB-2D2BA29A8900}"/>
          </ac:spMkLst>
        </pc:spChg>
        <pc:spChg chg="del">
          <ac:chgData name="Olivier Genoud" userId="e3287607-b312-4221-8c8d-a6943b641987" providerId="ADAL" clId="{508FD6C5-E3F3-4EB9-B13E-E2526EA69478}" dt="2022-05-03T16:04:52.489" v="2542" actId="478"/>
          <ac:spMkLst>
            <pc:docMk/>
            <pc:sldMk cId="0" sldId="810"/>
            <ac:spMk id="7" creationId="{1B68452A-F2E0-4CB5-9DD4-9CAA246C9B02}"/>
          </ac:spMkLst>
        </pc:spChg>
        <pc:spChg chg="add del mod">
          <ac:chgData name="Olivier Genoud" userId="e3287607-b312-4221-8c8d-a6943b641987" providerId="ADAL" clId="{508FD6C5-E3F3-4EB9-B13E-E2526EA69478}" dt="2022-04-29T17:09:04.846" v="1232" actId="478"/>
          <ac:spMkLst>
            <pc:docMk/>
            <pc:sldMk cId="0" sldId="810"/>
            <ac:spMk id="8" creationId="{19E5A62F-194B-4125-AB53-D9D9CD29C976}"/>
          </ac:spMkLst>
        </pc:spChg>
        <pc:spChg chg="add mod">
          <ac:chgData name="Olivier Genoud" userId="e3287607-b312-4221-8c8d-a6943b641987" providerId="ADAL" clId="{508FD6C5-E3F3-4EB9-B13E-E2526EA69478}" dt="2022-05-03T16:10:18.063" v="2635" actId="6549"/>
          <ac:spMkLst>
            <pc:docMk/>
            <pc:sldMk cId="0" sldId="810"/>
            <ac:spMk id="9" creationId="{AECE3115-E7A1-49F4-A9A2-E5E86D3768BB}"/>
          </ac:spMkLst>
        </pc:spChg>
        <pc:spChg chg="del">
          <ac:chgData name="Olivier Genoud" userId="e3287607-b312-4221-8c8d-a6943b641987" providerId="ADAL" clId="{508FD6C5-E3F3-4EB9-B13E-E2526EA69478}" dt="2022-04-29T16:33:59.496" v="799" actId="478"/>
          <ac:spMkLst>
            <pc:docMk/>
            <pc:sldMk cId="0" sldId="810"/>
            <ac:spMk id="16386" creationId="{765AE979-1D5F-4C12-AE96-D2BE2EB39BE4}"/>
          </ac:spMkLst>
        </pc:spChg>
        <pc:spChg chg="mod">
          <ac:chgData name="Olivier Genoud" userId="e3287607-b312-4221-8c8d-a6943b641987" providerId="ADAL" clId="{508FD6C5-E3F3-4EB9-B13E-E2526EA69478}" dt="2022-04-29T16:34:32.683" v="804" actId="14100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508FD6C5-E3F3-4EB9-B13E-E2526EA69478}" dt="2022-05-03T16:05:22.415" v="2549" actId="20577"/>
          <ac:graphicFrameMkLst>
            <pc:docMk/>
            <pc:sldMk cId="0" sldId="810"/>
            <ac:graphicFrameMk id="5" creationId="{346AF420-98E7-43DE-BEA5-56089EEC3B8A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5-03T16:05:37.153" v="2552" actId="14734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09:53.722" v="2614" actId="20577"/>
        <pc:sldMkLst>
          <pc:docMk/>
          <pc:sldMk cId="0" sldId="811"/>
        </pc:sldMkLst>
        <pc:spChg chg="add del mod">
          <ac:chgData name="Olivier Genoud" userId="e3287607-b312-4221-8c8d-a6943b641987" providerId="ADAL" clId="{508FD6C5-E3F3-4EB9-B13E-E2526EA69478}" dt="2022-04-29T16:33:24.216" v="791" actId="478"/>
          <ac:spMkLst>
            <pc:docMk/>
            <pc:sldMk cId="0" sldId="811"/>
            <ac:spMk id="2" creationId="{7692B767-FA4A-4BCF-AF66-CE08557BB4D4}"/>
          </ac:spMkLst>
        </pc:spChg>
        <pc:spChg chg="del">
          <ac:chgData name="Olivier Genoud" userId="e3287607-b312-4221-8c8d-a6943b641987" providerId="ADAL" clId="{508FD6C5-E3F3-4EB9-B13E-E2526EA69478}" dt="2022-05-03T13:36:01.728" v="2304" actId="478"/>
          <ac:spMkLst>
            <pc:docMk/>
            <pc:sldMk cId="0" sldId="811"/>
            <ac:spMk id="5" creationId="{7B88E917-741C-409B-975B-65936ECA9F86}"/>
          </ac:spMkLst>
        </pc:spChg>
        <pc:spChg chg="add del mod">
          <ac:chgData name="Olivier Genoud" userId="e3287607-b312-4221-8c8d-a6943b641987" providerId="ADAL" clId="{508FD6C5-E3F3-4EB9-B13E-E2526EA69478}" dt="2022-04-29T17:08:47.926" v="1226" actId="478"/>
          <ac:spMkLst>
            <pc:docMk/>
            <pc:sldMk cId="0" sldId="811"/>
            <ac:spMk id="7" creationId="{0052FBDD-3D02-4AD0-B663-23386DC779D8}"/>
          </ac:spMkLst>
        </pc:spChg>
        <pc:spChg chg="add mod">
          <ac:chgData name="Olivier Genoud" userId="e3287607-b312-4221-8c8d-a6943b641987" providerId="ADAL" clId="{508FD6C5-E3F3-4EB9-B13E-E2526EA69478}" dt="2022-05-03T16:09:53.722" v="2614" actId="20577"/>
          <ac:spMkLst>
            <pc:docMk/>
            <pc:sldMk cId="0" sldId="811"/>
            <ac:spMk id="8" creationId="{3F1ADB89-7AA8-400D-9831-F1E3477B2690}"/>
          </ac:spMkLst>
        </pc:spChg>
        <pc:spChg chg="del">
          <ac:chgData name="Olivier Genoud" userId="e3287607-b312-4221-8c8d-a6943b641987" providerId="ADAL" clId="{508FD6C5-E3F3-4EB9-B13E-E2526EA69478}" dt="2022-04-29T16:33:17.900" v="789" actId="478"/>
          <ac:spMkLst>
            <pc:docMk/>
            <pc:sldMk cId="0" sldId="811"/>
            <ac:spMk id="12290" creationId="{33A7EA68-6438-4C1E-A5D5-7B955CABFAB8}"/>
          </ac:spMkLst>
        </pc:spChg>
        <pc:spChg chg="mod">
          <ac:chgData name="Olivier Genoud" userId="e3287607-b312-4221-8c8d-a6943b641987" providerId="ADAL" clId="{508FD6C5-E3F3-4EB9-B13E-E2526EA69478}" dt="2022-05-03T13:38:14.722" v="2342" actId="207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508FD6C5-E3F3-4EB9-B13E-E2526EA69478}" dt="2022-05-03T16:06:50.710" v="2568" actId="14734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0.605" v="805" actId="47"/>
        <pc:sldMkLst>
          <pc:docMk/>
          <pc:sldMk cId="0" sldId="836"/>
        </pc:sldMkLst>
        <pc:spChg chg="mod">
          <ac:chgData name="Olivier Genoud" userId="e3287607-b312-4221-8c8d-a6943b641987" providerId="ADAL" clId="{508FD6C5-E3F3-4EB9-B13E-E2526EA69478}" dt="2022-04-29T16:26:33.394" v="618" actId="1036"/>
          <ac:spMkLst>
            <pc:docMk/>
            <pc:sldMk cId="0" sldId="836"/>
            <ac:spMk id="18435" creationId="{6DF2C6A5-97CD-46B8-BBA9-33870923E61E}"/>
          </ac:spMkLst>
        </pc:spChg>
      </pc:sldChg>
      <pc:sldChg chg="addSp delSp modSp add mod modTransition">
        <pc:chgData name="Olivier Genoud" userId="e3287607-b312-4221-8c8d-a6943b641987" providerId="ADAL" clId="{508FD6C5-E3F3-4EB9-B13E-E2526EA69478}" dt="2022-05-03T16:10:45.635" v="2637" actId="14734"/>
        <pc:sldMkLst>
          <pc:docMk/>
          <pc:sldMk cId="0" sldId="857"/>
        </pc:sldMkLst>
        <pc:spChg chg="add del mod">
          <ac:chgData name="Olivier Genoud" userId="e3287607-b312-4221-8c8d-a6943b641987" providerId="ADAL" clId="{508FD6C5-E3F3-4EB9-B13E-E2526EA69478}" dt="2022-04-29T16:58:06.221" v="1072" actId="478"/>
          <ac:spMkLst>
            <pc:docMk/>
            <pc:sldMk cId="0" sldId="857"/>
            <ac:spMk id="2" creationId="{C718E4FF-7E05-4EA4-BD0D-763F5FC8533D}"/>
          </ac:spMkLst>
        </pc:spChg>
        <pc:spChg chg="add mod">
          <ac:chgData name="Olivier Genoud" userId="e3287607-b312-4221-8c8d-a6943b641987" providerId="ADAL" clId="{508FD6C5-E3F3-4EB9-B13E-E2526EA69478}" dt="2022-04-29T16:59:26.473" v="1091" actId="166"/>
          <ac:spMkLst>
            <pc:docMk/>
            <pc:sldMk cId="0" sldId="857"/>
            <ac:spMk id="4" creationId="{73322AFE-C5E8-442E-BFE6-FE79B6088A82}"/>
          </ac:spMkLst>
        </pc:spChg>
        <pc:spChg chg="del mod">
          <ac:chgData name="Olivier Genoud" userId="e3287607-b312-4221-8c8d-a6943b641987" providerId="ADAL" clId="{508FD6C5-E3F3-4EB9-B13E-E2526EA69478}" dt="2022-04-29T16:58:03.431" v="1071" actId="478"/>
          <ac:spMkLst>
            <pc:docMk/>
            <pc:sldMk cId="0" sldId="857"/>
            <ac:spMk id="25602" creationId="{13E5D67A-743E-4FD5-B4A9-91238C5C1121}"/>
          </ac:spMkLst>
        </pc:spChg>
        <pc:graphicFrameChg chg="mod ord modGraphic">
          <ac:chgData name="Olivier Genoud" userId="e3287607-b312-4221-8c8d-a6943b641987" providerId="ADAL" clId="{508FD6C5-E3F3-4EB9-B13E-E2526EA69478}" dt="2022-05-03T16:10:45.635" v="2637" actId="14734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09:29:23.629" v="2085" actId="2165"/>
        <pc:sldMkLst>
          <pc:docMk/>
          <pc:sldMk cId="0" sldId="858"/>
        </pc:sldMkLst>
        <pc:spChg chg="add del mod">
          <ac:chgData name="Olivier Genoud" userId="e3287607-b312-4221-8c8d-a6943b641987" providerId="ADAL" clId="{508FD6C5-E3F3-4EB9-B13E-E2526EA69478}" dt="2022-04-29T16:59:44.636" v="1094" actId="478"/>
          <ac:spMkLst>
            <pc:docMk/>
            <pc:sldMk cId="0" sldId="858"/>
            <ac:spMk id="2" creationId="{6CC5936D-7F44-43FF-96FE-497CF6358D69}"/>
          </ac:spMkLst>
        </pc:spChg>
        <pc:spChg chg="add mod">
          <ac:chgData name="Olivier Genoud" userId="e3287607-b312-4221-8c8d-a6943b641987" providerId="ADAL" clId="{508FD6C5-E3F3-4EB9-B13E-E2526EA69478}" dt="2022-05-02T08:22:58.306" v="1340" actId="14100"/>
          <ac:spMkLst>
            <pc:docMk/>
            <pc:sldMk cId="0" sldId="858"/>
            <ac:spMk id="4" creationId="{E8EE9566-CBD7-4692-827D-72B24C80C921}"/>
          </ac:spMkLst>
        </pc:spChg>
        <pc:spChg chg="del mod">
          <ac:chgData name="Olivier Genoud" userId="e3287607-b312-4221-8c8d-a6943b641987" providerId="ADAL" clId="{508FD6C5-E3F3-4EB9-B13E-E2526EA69478}" dt="2022-04-29T16:59:43.132" v="1093" actId="478"/>
          <ac:spMkLst>
            <pc:docMk/>
            <pc:sldMk cId="0" sldId="858"/>
            <ac:spMk id="27835" creationId="{AA9803BB-F77B-41A6-A45F-10754F428C2A}"/>
          </ac:spMkLst>
        </pc:spChg>
        <pc:graphicFrameChg chg="mod modGraphic">
          <ac:chgData name="Olivier Genoud" userId="e3287607-b312-4221-8c8d-a6943b641987" providerId="ADAL" clId="{508FD6C5-E3F3-4EB9-B13E-E2526EA69478}" dt="2022-05-03T09:29:23.629" v="2085" actId="2165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4-29T17:11:10.426" v="1241" actId="1076"/>
        <pc:sldMkLst>
          <pc:docMk/>
          <pc:sldMk cId="0" sldId="859"/>
        </pc:sldMkLst>
        <pc:spChg chg="add del mod">
          <ac:chgData name="Olivier Genoud" userId="e3287607-b312-4221-8c8d-a6943b641987" providerId="ADAL" clId="{508FD6C5-E3F3-4EB9-B13E-E2526EA69478}" dt="2022-04-29T17:01:06.758" v="1131" actId="478"/>
          <ac:spMkLst>
            <pc:docMk/>
            <pc:sldMk cId="0" sldId="859"/>
            <ac:spMk id="2" creationId="{98B0E811-47DF-4BEF-8787-F608286360AD}"/>
          </ac:spMkLst>
        </pc:spChg>
        <pc:spChg chg="add mod">
          <ac:chgData name="Olivier Genoud" userId="e3287607-b312-4221-8c8d-a6943b641987" providerId="ADAL" clId="{508FD6C5-E3F3-4EB9-B13E-E2526EA69478}" dt="2022-04-29T17:01:17.985" v="1145" actId="6549"/>
          <ac:spMkLst>
            <pc:docMk/>
            <pc:sldMk cId="0" sldId="859"/>
            <ac:spMk id="8" creationId="{32544885-0DFB-4F47-BD41-8F06993426AB}"/>
          </ac:spMkLst>
        </pc:spChg>
        <pc:spChg chg="del mod">
          <ac:chgData name="Olivier Genoud" userId="e3287607-b312-4221-8c8d-a6943b641987" providerId="ADAL" clId="{508FD6C5-E3F3-4EB9-B13E-E2526EA69478}" dt="2022-04-29T17:01:04.190" v="1130" actId="478"/>
          <ac:spMkLst>
            <pc:docMk/>
            <pc:sldMk cId="0" sldId="859"/>
            <ac:spMk id="29698" creationId="{B59C4729-C44F-4AF1-B5BF-4C64AAE3FAE1}"/>
          </ac:spMkLst>
        </pc:spChg>
        <pc:spChg chg="mod">
          <ac:chgData name="Olivier Genoud" userId="e3287607-b312-4221-8c8d-a6943b641987" providerId="ADAL" clId="{508FD6C5-E3F3-4EB9-B13E-E2526EA69478}" dt="2022-04-29T17:11:00.131" v="1237" actId="14100"/>
          <ac:spMkLst>
            <pc:docMk/>
            <pc:sldMk cId="0" sldId="859"/>
            <ac:spMk id="29699" creationId="{0780E46F-D08A-4426-8257-95F1BA63B627}"/>
          </ac:spMkLst>
        </pc:spChg>
        <pc:graphicFrameChg chg="mod modGraphic">
          <ac:chgData name="Olivier Genoud" userId="e3287607-b312-4221-8c8d-a6943b641987" providerId="ADAL" clId="{508FD6C5-E3F3-4EB9-B13E-E2526EA69478}" dt="2022-04-29T17:11:03.449" v="1239" actId="1036"/>
          <ac:graphicFrameMkLst>
            <pc:docMk/>
            <pc:sldMk cId="0" sldId="859"/>
            <ac:graphicFrameMk id="6" creationId="{EB5E836F-818A-4AD1-B595-023FAF59066F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4-29T17:11:10.426" v="1241" actId="1076"/>
          <ac:graphicFrameMkLst>
            <pc:docMk/>
            <pc:sldMk cId="0" sldId="859"/>
            <ac:graphicFrameMk id="7" creationId="{F4E8CA4D-18B5-4162-9BAB-0746BC1C5D3D}"/>
          </ac:graphicFrameMkLst>
        </pc:graphicFrameChg>
      </pc:sldChg>
      <pc:sldChg chg="modSp add mod modTransition">
        <pc:chgData name="Olivier Genoud" userId="e3287607-b312-4221-8c8d-a6943b641987" providerId="ADAL" clId="{508FD6C5-E3F3-4EB9-B13E-E2526EA69478}" dt="2022-05-03T16:11:40.056" v="2651" actId="20577"/>
        <pc:sldMkLst>
          <pc:docMk/>
          <pc:sldMk cId="0" sldId="860"/>
        </pc:sldMkLst>
        <pc:spChg chg="mod">
          <ac:chgData name="Olivier Genoud" userId="e3287607-b312-4221-8c8d-a6943b641987" providerId="ADAL" clId="{508FD6C5-E3F3-4EB9-B13E-E2526EA69478}" dt="2022-05-03T16:11:40.056" v="2651" actId="20577"/>
          <ac:spMkLst>
            <pc:docMk/>
            <pc:sldMk cId="0" sldId="860"/>
            <ac:spMk id="32770" creationId="{9F0E7C5C-1983-4D8D-BEEB-ED85A541A29F}"/>
          </ac:spMkLst>
        </pc:spChg>
        <pc:spChg chg="mod">
          <ac:chgData name="Olivier Genoud" userId="e3287607-b312-4221-8c8d-a6943b641987" providerId="ADAL" clId="{508FD6C5-E3F3-4EB9-B13E-E2526EA69478}" dt="2022-04-29T17:14:44.186" v="1300" actId="14100"/>
          <ac:spMkLst>
            <pc:docMk/>
            <pc:sldMk cId="0" sldId="860"/>
            <ac:spMk id="32771" creationId="{9FCE62D6-5764-49BE-B43B-28DD76F27181}"/>
          </ac:spMkLst>
        </pc:spChg>
        <pc:graphicFrameChg chg="mod">
          <ac:chgData name="Olivier Genoud" userId="e3287607-b312-4221-8c8d-a6943b641987" providerId="ADAL" clId="{508FD6C5-E3F3-4EB9-B13E-E2526EA69478}" dt="2022-04-29T17:15:06.711" v="1324" actId="1035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add mod">
        <pc:chgData name="Olivier Genoud" userId="e3287607-b312-4221-8c8d-a6943b641987" providerId="ADAL" clId="{508FD6C5-E3F3-4EB9-B13E-E2526EA69478}" dt="2022-04-29T17:15:31.211" v="1325" actId="1076"/>
        <pc:sldMkLst>
          <pc:docMk/>
          <pc:sldMk cId="0" sldId="861"/>
        </pc:sldMkLst>
        <pc:spChg chg="mod">
          <ac:chgData name="Olivier Genoud" userId="e3287607-b312-4221-8c8d-a6943b641987" providerId="ADAL" clId="{508FD6C5-E3F3-4EB9-B13E-E2526EA69478}" dt="2022-04-29T17:01:53.213" v="1146" actId="404"/>
          <ac:spMkLst>
            <pc:docMk/>
            <pc:sldMk cId="0" sldId="861"/>
            <ac:spMk id="33794" creationId="{FB946077-6A0C-4F12-AE3B-AC26B7F9ED33}"/>
          </ac:spMkLst>
        </pc:spChg>
        <pc:graphicFrameChg chg="mod">
          <ac:chgData name="Olivier Genoud" userId="e3287607-b312-4221-8c8d-a6943b641987" providerId="ADAL" clId="{508FD6C5-E3F3-4EB9-B13E-E2526EA69478}" dt="2022-04-29T17:15:31.211" v="1325" actId="1076"/>
          <ac:graphicFrameMkLst>
            <pc:docMk/>
            <pc:sldMk cId="0" sldId="861"/>
            <ac:graphicFrameMk id="7" creationId="{F878BF30-6A8B-4280-922F-C822085395A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1.740" v="806" actId="47"/>
        <pc:sldMkLst>
          <pc:docMk/>
          <pc:sldMk cId="4040949475" sldId="863"/>
        </pc:sldMkLst>
        <pc:spChg chg="mod">
          <ac:chgData name="Olivier Genoud" userId="e3287607-b312-4221-8c8d-a6943b641987" providerId="ADAL" clId="{508FD6C5-E3F3-4EB9-B13E-E2526EA69478}" dt="2022-04-29T16:26:16.626" v="613" actId="14100"/>
          <ac:spMkLst>
            <pc:docMk/>
            <pc:sldMk cId="4040949475" sldId="863"/>
            <ac:spMk id="18435" creationId="{6DF2C6A5-97CD-46B8-BBA9-33870923E61E}"/>
          </ac:spMkLst>
        </pc:spChg>
      </pc:sldChg>
      <pc:sldChg chg="addSp delSp modSp add mod modNotesTx">
        <pc:chgData name="Olivier Genoud" userId="e3287607-b312-4221-8c8d-a6943b641987" providerId="ADAL" clId="{508FD6C5-E3F3-4EB9-B13E-E2526EA69478}" dt="2022-05-04T09:23:18.932" v="3378" actId="1036"/>
        <pc:sldMkLst>
          <pc:docMk/>
          <pc:sldMk cId="3887238049" sldId="864"/>
        </pc:sldMkLst>
        <pc:spChg chg="add del mod">
          <ac:chgData name="Olivier Genoud" userId="e3287607-b312-4221-8c8d-a6943b641987" providerId="ADAL" clId="{508FD6C5-E3F3-4EB9-B13E-E2526EA69478}" dt="2022-04-29T16:41:17.197" v="880" actId="478"/>
          <ac:spMkLst>
            <pc:docMk/>
            <pc:sldMk cId="3887238049" sldId="864"/>
            <ac:spMk id="2" creationId="{40BDD73F-43D9-4FBD-8C8B-5B638FA1400D}"/>
          </ac:spMkLst>
        </pc:spChg>
        <pc:spChg chg="add mod">
          <ac:chgData name="Olivier Genoud" userId="e3287607-b312-4221-8c8d-a6943b641987" providerId="ADAL" clId="{508FD6C5-E3F3-4EB9-B13E-E2526EA69478}" dt="2022-05-04T08:29:05.275" v="3285" actId="20577"/>
          <ac:spMkLst>
            <pc:docMk/>
            <pc:sldMk cId="3887238049" sldId="864"/>
            <ac:spMk id="2" creationId="{A4F064AD-89D7-431D-A7D6-00B910F675E5}"/>
          </ac:spMkLst>
        </pc:spChg>
        <pc:spChg chg="add mod">
          <ac:chgData name="Olivier Genoud" userId="e3287607-b312-4221-8c8d-a6943b641987" providerId="ADAL" clId="{508FD6C5-E3F3-4EB9-B13E-E2526EA69478}" dt="2022-05-04T07:55:53.827" v="2719" actId="20577"/>
          <ac:spMkLst>
            <pc:docMk/>
            <pc:sldMk cId="3887238049" sldId="864"/>
            <ac:spMk id="4" creationId="{C5B93149-CD1D-4C62-8DFE-579BA4A128B1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6" creationId="{EF659C98-2498-4A8C-8E87-D53F29E312B4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7" creationId="{D1B17BDE-72F0-4CF9-8F40-0A542089C9EC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9" creationId="{51153EC3-AC92-4D09-8B3E-0A133E41496A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0" creationId="{8281A795-D878-48FC-B526-2237E25F63EE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1" creationId="{F52BA089-D1CF-4D2A-B75F-7BB1BD68B9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2" creationId="{4714A045-C594-4031-9EA1-3B7FFFA42B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3" creationId="{D58A3B27-BA70-42CF-BBD4-B7A9EC6DFF76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4" creationId="{D0DC3226-A5C3-46B1-8A87-A14B2497B1F9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5" creationId="{A7645CB8-B0D2-46C6-B178-71774B69915A}"/>
          </ac:spMkLst>
        </pc:spChg>
        <pc:spChg chg="add mod">
          <ac:chgData name="Olivier Genoud" userId="e3287607-b312-4221-8c8d-a6943b641987" providerId="ADAL" clId="{508FD6C5-E3F3-4EB9-B13E-E2526EA69478}" dt="2022-05-04T08:32:26.474" v="3351" actId="1035"/>
          <ac:spMkLst>
            <pc:docMk/>
            <pc:sldMk cId="3887238049" sldId="864"/>
            <ac:spMk id="16" creationId="{316CE449-A1B3-4C85-A860-9E0BC23BAF1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18" creationId="{9C0D78E6-5C3A-4958-A906-65BDEFE329B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20" creationId="{AE70A9F4-77DC-4BE0-8E5A-5FEC29887AC1}"/>
          </ac:spMkLst>
        </pc:spChg>
        <pc:spChg chg="del mod">
          <ac:chgData name="Olivier Genoud" userId="e3287607-b312-4221-8c8d-a6943b641987" providerId="ADAL" clId="{508FD6C5-E3F3-4EB9-B13E-E2526EA69478}" dt="2022-04-29T16:41:13.551" v="879" actId="478"/>
          <ac:spMkLst>
            <pc:docMk/>
            <pc:sldMk cId="3887238049" sldId="864"/>
            <ac:spMk id="18434" creationId="{6860ED7A-0F6F-4A64-87FE-BE653296CFDB}"/>
          </ac:spMkLst>
        </pc:spChg>
        <pc:spChg chg="del mod">
          <ac:chgData name="Olivier Genoud" userId="e3287607-b312-4221-8c8d-a6943b641987" providerId="ADAL" clId="{508FD6C5-E3F3-4EB9-B13E-E2526EA69478}" dt="2022-05-04T07:55:57.940" v="2720" actId="478"/>
          <ac:spMkLst>
            <pc:docMk/>
            <pc:sldMk cId="3887238049" sldId="864"/>
            <ac:spMk id="18435" creationId="{6DF2C6A5-97CD-46B8-BBA9-33870923E61E}"/>
          </ac:spMkLst>
        </pc:spChg>
        <pc:picChg chg="add del mod">
          <ac:chgData name="Olivier Genoud" userId="e3287607-b312-4221-8c8d-a6943b641987" providerId="ADAL" clId="{508FD6C5-E3F3-4EB9-B13E-E2526EA69478}" dt="2022-05-04T08:23:09.734" v="3103" actId="478"/>
          <ac:picMkLst>
            <pc:docMk/>
            <pc:sldMk cId="3887238049" sldId="864"/>
            <ac:picMk id="5" creationId="{96815D12-9B09-4E60-94C6-188F6D9F4BC4}"/>
          </ac:picMkLst>
        </pc:picChg>
        <pc:picChg chg="add del mod ord">
          <ac:chgData name="Olivier Genoud" userId="e3287607-b312-4221-8c8d-a6943b641987" providerId="ADAL" clId="{508FD6C5-E3F3-4EB9-B13E-E2526EA69478}" dt="2022-05-04T08:31:35.738" v="3299" actId="478"/>
          <ac:picMkLst>
            <pc:docMk/>
            <pc:sldMk cId="3887238049" sldId="864"/>
            <ac:picMk id="17" creationId="{3E6E1878-E664-44BE-A0D5-6C5E2AEB9097}"/>
          </ac:picMkLst>
        </pc:picChg>
        <pc:picChg chg="add del mod ord">
          <ac:chgData name="Olivier Genoud" userId="e3287607-b312-4221-8c8d-a6943b641987" providerId="ADAL" clId="{508FD6C5-E3F3-4EB9-B13E-E2526EA69478}" dt="2022-05-04T09:22:47.971" v="3357" actId="478"/>
          <ac:picMkLst>
            <pc:docMk/>
            <pc:sldMk cId="3887238049" sldId="864"/>
            <ac:picMk id="21" creationId="{444394E4-EB96-4658-A1B6-8538818C5084}"/>
          </ac:picMkLst>
        </pc:picChg>
        <pc:picChg chg="add mod">
          <ac:chgData name="Olivier Genoud" userId="e3287607-b312-4221-8c8d-a6943b641987" providerId="ADAL" clId="{508FD6C5-E3F3-4EB9-B13E-E2526EA69478}" dt="2022-05-04T09:23:18.932" v="3378" actId="1036"/>
          <ac:picMkLst>
            <pc:docMk/>
            <pc:sldMk cId="3887238049" sldId="864"/>
            <ac:picMk id="23" creationId="{43944966-98F6-46B8-9475-58B6BFFACB0F}"/>
          </ac:picMkLst>
        </pc:picChg>
      </pc:sldChg>
      <pc:sldChg chg="addSp delSp modSp add mod">
        <pc:chgData name="Olivier Genoud" userId="e3287607-b312-4221-8c8d-a6943b641987" providerId="ADAL" clId="{508FD6C5-E3F3-4EB9-B13E-E2526EA69478}" dt="2022-05-04T08:32:48.620" v="3356" actId="20577"/>
        <pc:sldMkLst>
          <pc:docMk/>
          <pc:sldMk cId="2735027537" sldId="865"/>
        </pc:sldMkLst>
        <pc:spChg chg="add del mod">
          <ac:chgData name="Olivier Genoud" userId="e3287607-b312-4221-8c8d-a6943b641987" providerId="ADAL" clId="{508FD6C5-E3F3-4EB9-B13E-E2526EA69478}" dt="2022-04-29T16:52:29.823" v="989" actId="478"/>
          <ac:spMkLst>
            <pc:docMk/>
            <pc:sldMk cId="2735027537" sldId="865"/>
            <ac:spMk id="2" creationId="{113D0BF6-9B9E-45A9-9CA5-34F5DAF29025}"/>
          </ac:spMkLst>
        </pc:spChg>
        <pc:spChg chg="add del mod">
          <ac:chgData name="Olivier Genoud" userId="e3287607-b312-4221-8c8d-a6943b641987" providerId="ADAL" clId="{508FD6C5-E3F3-4EB9-B13E-E2526EA69478}" dt="2022-04-29T16:52:22.427" v="987" actId="478"/>
          <ac:spMkLst>
            <pc:docMk/>
            <pc:sldMk cId="2735027537" sldId="865"/>
            <ac:spMk id="4" creationId="{361B9C5F-30FC-4EF6-A9EF-51FA4E62C8A3}"/>
          </ac:spMkLst>
        </pc:spChg>
        <pc:spChg chg="add mod">
          <ac:chgData name="Olivier Genoud" userId="e3287607-b312-4221-8c8d-a6943b641987" providerId="ADAL" clId="{508FD6C5-E3F3-4EB9-B13E-E2526EA69478}" dt="2022-05-04T08:32:48.620" v="3356" actId="20577"/>
          <ac:spMkLst>
            <pc:docMk/>
            <pc:sldMk cId="2735027537" sldId="865"/>
            <ac:spMk id="6" creationId="{885FE633-73A9-4EE3-AA73-E8B0E1A0E452}"/>
          </ac:spMkLst>
        </pc:spChg>
        <pc:spChg chg="del">
          <ac:chgData name="Olivier Genoud" userId="e3287607-b312-4221-8c8d-a6943b641987" providerId="ADAL" clId="{508FD6C5-E3F3-4EB9-B13E-E2526EA69478}" dt="2022-04-29T16:52:27.337" v="988" actId="478"/>
          <ac:spMkLst>
            <pc:docMk/>
            <pc:sldMk cId="2735027537" sldId="865"/>
            <ac:spMk id="18434" creationId="{6860ED7A-0F6F-4A64-87FE-BE653296CFDB}"/>
          </ac:spMkLst>
        </pc:spChg>
        <pc:spChg chg="mod">
          <ac:chgData name="Olivier Genoud" userId="e3287607-b312-4221-8c8d-a6943b641987" providerId="ADAL" clId="{508FD6C5-E3F3-4EB9-B13E-E2526EA69478}" dt="2022-04-29T16:54:31.140" v="1000" actId="14100"/>
          <ac:spMkLst>
            <pc:docMk/>
            <pc:sldMk cId="2735027537" sldId="865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508FD6C5-E3F3-4EB9-B13E-E2526EA69478}" dt="2022-05-03T16:03:38.658" v="2493" actId="6549"/>
        <pc:sldMkLst>
          <pc:docMk/>
          <pc:sldMk cId="1867481550" sldId="866"/>
        </pc:sldMkLst>
        <pc:spChg chg="mod">
          <ac:chgData name="Olivier Genoud" userId="e3287607-b312-4221-8c8d-a6943b641987" providerId="ADAL" clId="{508FD6C5-E3F3-4EB9-B13E-E2526EA69478}" dt="2022-05-03T11:23:44.552" v="2103" actId="20577"/>
          <ac:spMkLst>
            <pc:docMk/>
            <pc:sldMk cId="1867481550" sldId="866"/>
            <ac:spMk id="4" creationId="{E8EE9566-CBD7-4692-827D-72B24C80C921}"/>
          </ac:spMkLst>
        </pc:spChg>
        <pc:graphicFrameChg chg="mod modGraphic">
          <ac:chgData name="Olivier Genoud" userId="e3287607-b312-4221-8c8d-a6943b641987" providerId="ADAL" clId="{508FD6C5-E3F3-4EB9-B13E-E2526EA69478}" dt="2022-05-03T16:03:38.658" v="2493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add mod modNotesTx">
        <pc:chgData name="Olivier Genoud" userId="e3287607-b312-4221-8c8d-a6943b641987" providerId="ADAL" clId="{508FD6C5-E3F3-4EB9-B13E-E2526EA69478}" dt="2022-05-04T08:06:51.310" v="2873" actId="20577"/>
        <pc:sldMkLst>
          <pc:docMk/>
          <pc:sldMk cId="3718173731" sldId="867"/>
        </pc:sldMkLst>
        <pc:spChg chg="mod">
          <ac:chgData name="Olivier Genoud" userId="e3287607-b312-4221-8c8d-a6943b641987" providerId="ADAL" clId="{508FD6C5-E3F3-4EB9-B13E-E2526EA69478}" dt="2022-05-04T08:06:51.310" v="2873" actId="20577"/>
          <ac:spMkLst>
            <pc:docMk/>
            <pc:sldMk cId="3718173731" sldId="867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508FD6C5-E3F3-4EB9-B13E-E2526EA69478}" dt="2022-04-29T17:02:27.917" v="1148" actId="2057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08FD6C5-E3F3-4EB9-B13E-E2526EA69478}" dt="2022-04-29T15:57:53.510" v="148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08FD6C5-E3F3-4EB9-B13E-E2526EA69478}" dt="2022-04-29T17:02:27.917" v="1148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08FD6C5-E3F3-4EB9-B13E-E2526EA69478}" dt="2022-04-29T17:02:27.917" v="1148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CA313619-6587-4C0C-A905-8ABAC4339167}"/>
    <pc:docChg chg="custSel modSld">
      <pc:chgData name="Olivier Genoud" userId="e3287607-b312-4221-8c8d-a6943b641987" providerId="ADAL" clId="{CA313619-6587-4C0C-A905-8ABAC4339167}" dt="2022-08-09T08:32:18.588" v="115" actId="20577"/>
      <pc:docMkLst>
        <pc:docMk/>
      </pc:docMkLst>
      <pc:sldChg chg="modSp mod">
        <pc:chgData name="Olivier Genoud" userId="e3287607-b312-4221-8c8d-a6943b641987" providerId="ADAL" clId="{CA313619-6587-4C0C-A905-8ABAC4339167}" dt="2022-08-09T08:32:18.588" v="115" actId="20577"/>
        <pc:sldMkLst>
          <pc:docMk/>
          <pc:sldMk cId="0" sldId="323"/>
        </pc:sldMkLst>
        <pc:graphicFrameChg chg="mod modGraphic">
          <ac:chgData name="Olivier Genoud" userId="e3287607-b312-4221-8c8d-a6943b641987" providerId="ADAL" clId="{CA313619-6587-4C0C-A905-8ABAC4339167}" dt="2022-08-09T08:32:18.588" v="115" actId="20577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D711D566-0249-4EB5-ADE8-C2DF5F27AC14}"/>
    <pc:docChg chg="undo custSel addSld delSld modSld modMainMaster">
      <pc:chgData name="Olivier Genoud" userId="e3287607-b312-4221-8c8d-a6943b641987" providerId="ADAL" clId="{D711D566-0249-4EB5-ADE8-C2DF5F27AC14}" dt="2023-01-06T17:50:01.893" v="606" actId="47"/>
      <pc:docMkLst>
        <pc:docMk/>
      </pc:docMkLst>
      <pc:sldChg chg="addSp modSp del">
        <pc:chgData name="Olivier Genoud" userId="e3287607-b312-4221-8c8d-a6943b641987" providerId="ADAL" clId="{D711D566-0249-4EB5-ADE8-C2DF5F27AC14}" dt="2023-01-05T13:50:03.954" v="128" actId="47"/>
        <pc:sldMkLst>
          <pc:docMk/>
          <pc:sldMk cId="0" sldId="324"/>
        </pc:sldMkLst>
        <pc:spChg chg="add mod">
          <ac:chgData name="Olivier Genoud" userId="e3287607-b312-4221-8c8d-a6943b641987" providerId="ADAL" clId="{D711D566-0249-4EB5-ADE8-C2DF5F27AC14}" dt="2023-01-05T13:41:13.621" v="105"/>
          <ac:spMkLst>
            <pc:docMk/>
            <pc:sldMk cId="0" sldId="324"/>
            <ac:spMk id="2" creationId="{D19B0CEF-C998-EEE5-E7CA-8A9DE919305A}"/>
          </ac:spMkLst>
        </pc:spChg>
      </pc:sldChg>
      <pc:sldChg chg="addSp delSp modSp">
        <pc:chgData name="Olivier Genoud" userId="e3287607-b312-4221-8c8d-a6943b641987" providerId="ADAL" clId="{D711D566-0249-4EB5-ADE8-C2DF5F27AC14}" dt="2023-01-05T13:41:17.064" v="107"/>
        <pc:sldMkLst>
          <pc:docMk/>
          <pc:sldMk cId="0" sldId="340"/>
        </pc:sldMkLst>
        <pc:spChg chg="add del mod">
          <ac:chgData name="Olivier Genoud" userId="e3287607-b312-4221-8c8d-a6943b641987" providerId="ADAL" clId="{D711D566-0249-4EB5-ADE8-C2DF5F27AC14}" dt="2023-01-05T13:41:17.064" v="107"/>
          <ac:spMkLst>
            <pc:docMk/>
            <pc:sldMk cId="0" sldId="340"/>
            <ac:spMk id="2" creationId="{645254E0-CE66-34F5-5E83-2F4587B529C4}"/>
          </ac:spMkLst>
        </pc:spChg>
      </pc:sldChg>
      <pc:sldChg chg="modSp mod">
        <pc:chgData name="Olivier Genoud" userId="e3287607-b312-4221-8c8d-a6943b641987" providerId="ADAL" clId="{D711D566-0249-4EB5-ADE8-C2DF5F27AC14}" dt="2023-01-05T13:37:51.901" v="6" actId="6549"/>
        <pc:sldMkLst>
          <pc:docMk/>
          <pc:sldMk cId="0" sldId="341"/>
        </pc:sldMkLst>
        <pc:spChg chg="mod">
          <ac:chgData name="Olivier Genoud" userId="e3287607-b312-4221-8c8d-a6943b641987" providerId="ADAL" clId="{D711D566-0249-4EB5-ADE8-C2DF5F27AC14}" dt="2023-01-05T13:37:51.901" v="6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D711D566-0249-4EB5-ADE8-C2DF5F27AC14}" dt="2023-01-05T13:41:01.075" v="97"/>
        <pc:sldMkLst>
          <pc:docMk/>
          <pc:sldMk cId="0" sldId="808"/>
        </pc:sldMkLst>
        <pc:spChg chg="add mod">
          <ac:chgData name="Olivier Genoud" userId="e3287607-b312-4221-8c8d-a6943b641987" providerId="ADAL" clId="{D711D566-0249-4EB5-ADE8-C2DF5F27AC14}" dt="2023-01-05T13:41:01.075" v="97"/>
          <ac:spMkLst>
            <pc:docMk/>
            <pc:sldMk cId="0" sldId="808"/>
            <ac:spMk id="2" creationId="{E048D33D-D92E-C391-B268-8A86DB6B8831}"/>
          </ac:spMkLst>
        </pc:spChg>
      </pc:sldChg>
      <pc:sldChg chg="addSp modSp">
        <pc:chgData name="Olivier Genoud" userId="e3287607-b312-4221-8c8d-a6943b641987" providerId="ADAL" clId="{D711D566-0249-4EB5-ADE8-C2DF5F27AC14}" dt="2023-01-05T13:40:59.747" v="96"/>
        <pc:sldMkLst>
          <pc:docMk/>
          <pc:sldMk cId="0" sldId="809"/>
        </pc:sldMkLst>
        <pc:spChg chg="add mod">
          <ac:chgData name="Olivier Genoud" userId="e3287607-b312-4221-8c8d-a6943b641987" providerId="ADAL" clId="{D711D566-0249-4EB5-ADE8-C2DF5F27AC14}" dt="2023-01-05T13:40:59.747" v="96"/>
          <ac:spMkLst>
            <pc:docMk/>
            <pc:sldMk cId="0" sldId="809"/>
            <ac:spMk id="2" creationId="{19E57947-D3DA-B3D9-F72C-D14F9DD42D36}"/>
          </ac:spMkLst>
        </pc:spChg>
      </pc:sldChg>
      <pc:sldChg chg="addSp modSp">
        <pc:chgData name="Olivier Genoud" userId="e3287607-b312-4221-8c8d-a6943b641987" providerId="ADAL" clId="{D711D566-0249-4EB5-ADE8-C2DF5F27AC14}" dt="2023-01-05T13:41:02.738" v="98"/>
        <pc:sldMkLst>
          <pc:docMk/>
          <pc:sldMk cId="0" sldId="810"/>
        </pc:sldMkLst>
        <pc:spChg chg="add mod">
          <ac:chgData name="Olivier Genoud" userId="e3287607-b312-4221-8c8d-a6943b641987" providerId="ADAL" clId="{D711D566-0249-4EB5-ADE8-C2DF5F27AC14}" dt="2023-01-05T13:41:02.738" v="98"/>
          <ac:spMkLst>
            <pc:docMk/>
            <pc:sldMk cId="0" sldId="810"/>
            <ac:spMk id="2" creationId="{37445DAC-8C70-2443-C623-A0221086AA8D}"/>
          </ac:spMkLst>
        </pc:spChg>
      </pc:sldChg>
      <pc:sldChg chg="addSp modSp">
        <pc:chgData name="Olivier Genoud" userId="e3287607-b312-4221-8c8d-a6943b641987" providerId="ADAL" clId="{D711D566-0249-4EB5-ADE8-C2DF5F27AC14}" dt="2023-01-05T13:40:58.475" v="95"/>
        <pc:sldMkLst>
          <pc:docMk/>
          <pc:sldMk cId="0" sldId="811"/>
        </pc:sldMkLst>
        <pc:spChg chg="add mod">
          <ac:chgData name="Olivier Genoud" userId="e3287607-b312-4221-8c8d-a6943b641987" providerId="ADAL" clId="{D711D566-0249-4EB5-ADE8-C2DF5F27AC14}" dt="2023-01-05T13:40:58.475" v="95"/>
          <ac:spMkLst>
            <pc:docMk/>
            <pc:sldMk cId="0" sldId="811"/>
            <ac:spMk id="2" creationId="{D0DAB586-B71A-F9EC-B8DE-3B8D5B72EA83}"/>
          </ac:spMkLst>
        </pc:spChg>
      </pc:sldChg>
      <pc:sldChg chg="addSp modSp mod">
        <pc:chgData name="Olivier Genoud" userId="e3287607-b312-4221-8c8d-a6943b641987" providerId="ADAL" clId="{D711D566-0249-4EB5-ADE8-C2DF5F27AC14}" dt="2023-01-05T13:40:49.069" v="91" actId="1076"/>
        <pc:sldMkLst>
          <pc:docMk/>
          <pc:sldMk cId="3718173731" sldId="867"/>
        </pc:sldMkLst>
        <pc:spChg chg="add mod">
          <ac:chgData name="Olivier Genoud" userId="e3287607-b312-4221-8c8d-a6943b641987" providerId="ADAL" clId="{D711D566-0249-4EB5-ADE8-C2DF5F27AC14}" dt="2023-01-05T13:40:49.069" v="91" actId="1076"/>
          <ac:spMkLst>
            <pc:docMk/>
            <pc:sldMk cId="3718173731" sldId="867"/>
            <ac:spMk id="2" creationId="{15B0A020-B7F3-4448-037C-1D500DF7F125}"/>
          </ac:spMkLst>
        </pc:spChg>
      </pc:sldChg>
      <pc:sldChg chg="addSp delSp modSp mod">
        <pc:chgData name="Olivier Genoud" userId="e3287607-b312-4221-8c8d-a6943b641987" providerId="ADAL" clId="{D711D566-0249-4EB5-ADE8-C2DF5F27AC14}" dt="2023-01-06T17:29:14.166" v="536"/>
        <pc:sldMkLst>
          <pc:docMk/>
          <pc:sldMk cId="0" sldId="870"/>
        </pc:sldMkLst>
        <pc:spChg chg="add del mod">
          <ac:chgData name="Olivier Genoud" userId="e3287607-b312-4221-8c8d-a6943b641987" providerId="ADAL" clId="{D711D566-0249-4EB5-ADE8-C2DF5F27AC14}" dt="2023-01-06T17:29:13.409" v="535" actId="478"/>
          <ac:spMkLst>
            <pc:docMk/>
            <pc:sldMk cId="0" sldId="870"/>
            <ac:spMk id="2" creationId="{67705131-DAA5-23F9-112B-A6A677271619}"/>
          </ac:spMkLst>
        </pc:spChg>
        <pc:spChg chg="add mod">
          <ac:chgData name="Olivier Genoud" userId="e3287607-b312-4221-8c8d-a6943b641987" providerId="ADAL" clId="{D711D566-0249-4EB5-ADE8-C2DF5F27AC14}" dt="2023-01-06T17:29:14.166" v="536"/>
          <ac:spMkLst>
            <pc:docMk/>
            <pc:sldMk cId="0" sldId="870"/>
            <ac:spMk id="3" creationId="{1E9650CF-78F2-19E2-B7C2-6FFFF8B5812F}"/>
          </ac:spMkLst>
        </pc:spChg>
      </pc:sldChg>
      <pc:sldChg chg="addSp modSp del">
        <pc:chgData name="Olivier Genoud" userId="e3287607-b312-4221-8c8d-a6943b641987" providerId="ADAL" clId="{D711D566-0249-4EB5-ADE8-C2DF5F27AC14}" dt="2023-01-05T13:46:30.603" v="113" actId="47"/>
        <pc:sldMkLst>
          <pc:docMk/>
          <pc:sldMk cId="0" sldId="878"/>
        </pc:sldMkLst>
        <pc:spChg chg="add mod">
          <ac:chgData name="Olivier Genoud" userId="e3287607-b312-4221-8c8d-a6943b641987" providerId="ADAL" clId="{D711D566-0249-4EB5-ADE8-C2DF5F27AC14}" dt="2023-01-05T13:41:03.876" v="99"/>
          <ac:spMkLst>
            <pc:docMk/>
            <pc:sldMk cId="0" sldId="878"/>
            <ac:spMk id="2" creationId="{07CDC384-8AB5-B645-25A0-F6C5D1155B24}"/>
          </ac:spMkLst>
        </pc:spChg>
      </pc:sldChg>
      <pc:sldChg chg="addSp modSp del">
        <pc:chgData name="Olivier Genoud" userId="e3287607-b312-4221-8c8d-a6943b641987" providerId="ADAL" clId="{D711D566-0249-4EB5-ADE8-C2DF5F27AC14}" dt="2023-01-05T13:47:19.388" v="116" actId="47"/>
        <pc:sldMkLst>
          <pc:docMk/>
          <pc:sldMk cId="0" sldId="879"/>
        </pc:sldMkLst>
        <pc:spChg chg="add mod">
          <ac:chgData name="Olivier Genoud" userId="e3287607-b312-4221-8c8d-a6943b641987" providerId="ADAL" clId="{D711D566-0249-4EB5-ADE8-C2DF5F27AC14}" dt="2023-01-05T13:41:05.540" v="100"/>
          <ac:spMkLst>
            <pc:docMk/>
            <pc:sldMk cId="0" sldId="879"/>
            <ac:spMk id="2" creationId="{656D9557-6F78-C429-D93C-F8BADFF0AC95}"/>
          </ac:spMkLst>
        </pc:spChg>
      </pc:sldChg>
      <pc:sldChg chg="addSp modSp del">
        <pc:chgData name="Olivier Genoud" userId="e3287607-b312-4221-8c8d-a6943b641987" providerId="ADAL" clId="{D711D566-0249-4EB5-ADE8-C2DF5F27AC14}" dt="2023-01-05T13:47:59.701" v="119" actId="47"/>
        <pc:sldMkLst>
          <pc:docMk/>
          <pc:sldMk cId="0" sldId="880"/>
        </pc:sldMkLst>
        <pc:spChg chg="add mod">
          <ac:chgData name="Olivier Genoud" userId="e3287607-b312-4221-8c8d-a6943b641987" providerId="ADAL" clId="{D711D566-0249-4EB5-ADE8-C2DF5F27AC14}" dt="2023-01-05T13:41:08.579" v="102"/>
          <ac:spMkLst>
            <pc:docMk/>
            <pc:sldMk cId="0" sldId="880"/>
            <ac:spMk id="2" creationId="{94A6B7C9-0F06-7434-C67E-0E2ED1E87615}"/>
          </ac:spMkLst>
        </pc:spChg>
      </pc:sldChg>
      <pc:sldChg chg="addSp modSp del">
        <pc:chgData name="Olivier Genoud" userId="e3287607-b312-4221-8c8d-a6943b641987" providerId="ADAL" clId="{D711D566-0249-4EB5-ADE8-C2DF5F27AC14}" dt="2023-01-05T13:48:28.366" v="122" actId="47"/>
        <pc:sldMkLst>
          <pc:docMk/>
          <pc:sldMk cId="0" sldId="881"/>
        </pc:sldMkLst>
        <pc:spChg chg="add mod">
          <ac:chgData name="Olivier Genoud" userId="e3287607-b312-4221-8c8d-a6943b641987" providerId="ADAL" clId="{D711D566-0249-4EB5-ADE8-C2DF5F27AC14}" dt="2023-01-05T13:41:10.307" v="103"/>
          <ac:spMkLst>
            <pc:docMk/>
            <pc:sldMk cId="0" sldId="881"/>
            <ac:spMk id="2" creationId="{F89345AC-A2CB-35CA-73CE-D467FE02B1F7}"/>
          </ac:spMkLst>
        </pc:spChg>
      </pc:sldChg>
      <pc:sldChg chg="addSp modSp del">
        <pc:chgData name="Olivier Genoud" userId="e3287607-b312-4221-8c8d-a6943b641987" providerId="ADAL" clId="{D711D566-0249-4EB5-ADE8-C2DF5F27AC14}" dt="2023-01-05T13:49:16.137" v="125" actId="47"/>
        <pc:sldMkLst>
          <pc:docMk/>
          <pc:sldMk cId="0" sldId="882"/>
        </pc:sldMkLst>
        <pc:spChg chg="add mod">
          <ac:chgData name="Olivier Genoud" userId="e3287607-b312-4221-8c8d-a6943b641987" providerId="ADAL" clId="{D711D566-0249-4EB5-ADE8-C2DF5F27AC14}" dt="2023-01-05T13:41:11.987" v="104"/>
          <ac:spMkLst>
            <pc:docMk/>
            <pc:sldMk cId="0" sldId="882"/>
            <ac:spMk id="2" creationId="{7441CBAB-E728-E36A-A0C6-0E8B98796FEA}"/>
          </ac:spMkLst>
        </pc:spChg>
      </pc:sldChg>
      <pc:sldChg chg="addSp modSp del mod">
        <pc:chgData name="Olivier Genoud" userId="e3287607-b312-4221-8c8d-a6943b641987" providerId="ADAL" clId="{D711D566-0249-4EB5-ADE8-C2DF5F27AC14}" dt="2023-01-05T13:57:17.776" v="134" actId="47"/>
        <pc:sldMkLst>
          <pc:docMk/>
          <pc:sldMk cId="0" sldId="883"/>
        </pc:sldMkLst>
        <pc:spChg chg="add mod">
          <ac:chgData name="Olivier Genoud" userId="e3287607-b312-4221-8c8d-a6943b641987" providerId="ADAL" clId="{D711D566-0249-4EB5-ADE8-C2DF5F27AC14}" dt="2023-01-05T13:41:19.094" v="108"/>
          <ac:spMkLst>
            <pc:docMk/>
            <pc:sldMk cId="0" sldId="883"/>
            <ac:spMk id="2" creationId="{422C44D9-D700-D15B-BFA3-1878B2B7F61D}"/>
          </ac:spMkLst>
        </pc:spChg>
        <pc:spChg chg="mod">
          <ac:chgData name="Olivier Genoud" userId="e3287607-b312-4221-8c8d-a6943b641987" providerId="ADAL" clId="{D711D566-0249-4EB5-ADE8-C2DF5F27AC14}" dt="2023-01-05T13:50:40.044" v="130" actId="6549"/>
          <ac:spMkLst>
            <pc:docMk/>
            <pc:sldMk cId="0" sldId="883"/>
            <ac:spMk id="32771" creationId="{9FCE62D6-5764-49BE-B43B-28DD76F27181}"/>
          </ac:spMkLst>
        </pc:spChg>
      </pc:sldChg>
      <pc:sldChg chg="addSp modSp del">
        <pc:chgData name="Olivier Genoud" userId="e3287607-b312-4221-8c8d-a6943b641987" providerId="ADAL" clId="{D711D566-0249-4EB5-ADE8-C2DF5F27AC14}" dt="2023-01-05T13:51:28.593" v="133" actId="47"/>
        <pc:sldMkLst>
          <pc:docMk/>
          <pc:sldMk cId="0" sldId="884"/>
        </pc:sldMkLst>
        <pc:spChg chg="add mod">
          <ac:chgData name="Olivier Genoud" userId="e3287607-b312-4221-8c8d-a6943b641987" providerId="ADAL" clId="{D711D566-0249-4EB5-ADE8-C2DF5F27AC14}" dt="2023-01-05T13:41:22.244" v="110"/>
          <ac:spMkLst>
            <pc:docMk/>
            <pc:sldMk cId="0" sldId="884"/>
            <ac:spMk id="2" creationId="{18FF3534-7527-6D73-6D7E-0DB098ED063A}"/>
          </ac:spMkLst>
        </pc:spChg>
      </pc:sldChg>
      <pc:sldChg chg="addSp modSp">
        <pc:chgData name="Olivier Genoud" userId="e3287607-b312-4221-8c8d-a6943b641987" providerId="ADAL" clId="{D711D566-0249-4EB5-ADE8-C2DF5F27AC14}" dt="2023-01-05T13:41:20.660" v="109"/>
        <pc:sldMkLst>
          <pc:docMk/>
          <pc:sldMk cId="3269946048" sldId="885"/>
        </pc:sldMkLst>
        <pc:spChg chg="add mod">
          <ac:chgData name="Olivier Genoud" userId="e3287607-b312-4221-8c8d-a6943b641987" providerId="ADAL" clId="{D711D566-0249-4EB5-ADE8-C2DF5F27AC14}" dt="2023-01-05T13:41:20.660" v="109"/>
          <ac:spMkLst>
            <pc:docMk/>
            <pc:sldMk cId="3269946048" sldId="885"/>
            <ac:spMk id="2" creationId="{97E52B2A-A89E-6131-FE24-26E3FD23106E}"/>
          </ac:spMkLst>
        </pc:spChg>
      </pc:sldChg>
      <pc:sldChg chg="addSp delSp modSp mod">
        <pc:chgData name="Olivier Genoud" userId="e3287607-b312-4221-8c8d-a6943b641987" providerId="ADAL" clId="{D711D566-0249-4EB5-ADE8-C2DF5F27AC14}" dt="2023-01-06T15:08:56.664" v="361" actId="20577"/>
        <pc:sldMkLst>
          <pc:docMk/>
          <pc:sldMk cId="2062095879" sldId="886"/>
        </pc:sldMkLst>
        <pc:spChg chg="add del mod">
          <ac:chgData name="Olivier Genoud" userId="e3287607-b312-4221-8c8d-a6943b641987" providerId="ADAL" clId="{D711D566-0249-4EB5-ADE8-C2DF5F27AC14}" dt="2023-01-06T15:05:58.282" v="342" actId="478"/>
          <ac:spMkLst>
            <pc:docMk/>
            <pc:sldMk cId="2062095879" sldId="886"/>
            <ac:spMk id="2" creationId="{FDC3C94C-639C-B39D-1359-7B1940DCC726}"/>
          </ac:spMkLst>
        </pc:spChg>
        <pc:spChg chg="mod">
          <ac:chgData name="Olivier Genoud" userId="e3287607-b312-4221-8c8d-a6943b641987" providerId="ADAL" clId="{D711D566-0249-4EB5-ADE8-C2DF5F27AC14}" dt="2023-01-06T15:08:52.958" v="359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D711D566-0249-4EB5-ADE8-C2DF5F27AC14}" dt="2023-01-06T14:16:16.660" v="195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D711D566-0249-4EB5-ADE8-C2DF5F27AC14}" dt="2023-01-06T15:07:18.944" v="343" actId="13926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D711D566-0249-4EB5-ADE8-C2DF5F27AC14}" dt="2023-01-06T15:08:56.664" v="361" actId="20577"/>
          <ac:spMkLst>
            <pc:docMk/>
            <pc:sldMk cId="2062095879" sldId="886"/>
            <ac:spMk id="8196" creationId="{09DE4C67-0C44-4013-AD9C-EF9AA7E8CAB1}"/>
          </ac:spMkLst>
        </pc:spChg>
      </pc:sldChg>
      <pc:sldChg chg="addSp modSp">
        <pc:chgData name="Olivier Genoud" userId="e3287607-b312-4221-8c8d-a6943b641987" providerId="ADAL" clId="{D711D566-0249-4EB5-ADE8-C2DF5F27AC14}" dt="2023-01-05T13:40:57.587" v="94"/>
        <pc:sldMkLst>
          <pc:docMk/>
          <pc:sldMk cId="781762355" sldId="887"/>
        </pc:sldMkLst>
        <pc:spChg chg="add mod">
          <ac:chgData name="Olivier Genoud" userId="e3287607-b312-4221-8c8d-a6943b641987" providerId="ADAL" clId="{D711D566-0249-4EB5-ADE8-C2DF5F27AC14}" dt="2023-01-05T13:40:57.587" v="94"/>
          <ac:spMkLst>
            <pc:docMk/>
            <pc:sldMk cId="781762355" sldId="887"/>
            <ac:spMk id="2" creationId="{171244C5-B102-06E4-E91D-4C2154DED2C8}"/>
          </ac:spMkLst>
        </pc:spChg>
      </pc:sldChg>
      <pc:sldChg chg="addSp modSp">
        <pc:chgData name="Olivier Genoud" userId="e3287607-b312-4221-8c8d-a6943b641987" providerId="ADAL" clId="{D711D566-0249-4EB5-ADE8-C2DF5F27AC14}" dt="2023-01-05T13:40:53.685" v="92"/>
        <pc:sldMkLst>
          <pc:docMk/>
          <pc:sldMk cId="2342150959" sldId="889"/>
        </pc:sldMkLst>
        <pc:spChg chg="add mod">
          <ac:chgData name="Olivier Genoud" userId="e3287607-b312-4221-8c8d-a6943b641987" providerId="ADAL" clId="{D711D566-0249-4EB5-ADE8-C2DF5F27AC14}" dt="2023-01-05T13:40:53.685" v="92"/>
          <ac:spMkLst>
            <pc:docMk/>
            <pc:sldMk cId="2342150959" sldId="889"/>
            <ac:spMk id="2" creationId="{9872033A-8C43-2B07-E964-2749BD3FC15F}"/>
          </ac:spMkLst>
        </pc:spChg>
      </pc:sldChg>
      <pc:sldChg chg="addSp modSp add mod">
        <pc:chgData name="Olivier Genoud" userId="e3287607-b312-4221-8c8d-a6943b641987" providerId="ADAL" clId="{D711D566-0249-4EB5-ADE8-C2DF5F27AC14}" dt="2023-01-06T17:27:09.740" v="530" actId="207"/>
        <pc:sldMkLst>
          <pc:docMk/>
          <pc:sldMk cId="0" sldId="890"/>
        </pc:sldMkLst>
        <pc:spChg chg="add mod">
          <ac:chgData name="Olivier Genoud" userId="e3287607-b312-4221-8c8d-a6943b641987" providerId="ADAL" clId="{D711D566-0249-4EB5-ADE8-C2DF5F27AC14}" dt="2023-01-06T15:10:02.432" v="383" actId="207"/>
          <ac:spMkLst>
            <pc:docMk/>
            <pc:sldMk cId="0" sldId="890"/>
            <ac:spMk id="2" creationId="{3F8C97CB-CEF3-9643-6FF2-24A9F201C249}"/>
          </ac:spMkLst>
        </pc:spChg>
        <pc:graphicFrameChg chg="mod modGraphic">
          <ac:chgData name="Olivier Genoud" userId="e3287607-b312-4221-8c8d-a6943b641987" providerId="ADAL" clId="{D711D566-0249-4EB5-ADE8-C2DF5F27AC14}" dt="2023-01-06T17:27:09.740" v="530" actId="207"/>
          <ac:graphicFrameMkLst>
            <pc:docMk/>
            <pc:sldMk cId="0" sldId="890"/>
            <ac:graphicFrameMk id="8" creationId="{AA90B619-DFE2-4A9C-B06E-260B518FDC0C}"/>
          </ac:graphicFrameMkLst>
        </pc:graphicFrameChg>
      </pc:sldChg>
      <pc:sldChg chg="del">
        <pc:chgData name="Olivier Genoud" userId="e3287607-b312-4221-8c8d-a6943b641987" providerId="ADAL" clId="{D711D566-0249-4EB5-ADE8-C2DF5F27AC14}" dt="2023-01-05T13:41:25.236" v="111" actId="47"/>
        <pc:sldMkLst>
          <pc:docMk/>
          <pc:sldMk cId="2867986219" sldId="890"/>
        </pc:sldMkLst>
      </pc:sldChg>
      <pc:sldChg chg="addSp delSp modSp add mod">
        <pc:chgData name="Olivier Genoud" userId="e3287607-b312-4221-8c8d-a6943b641987" providerId="ADAL" clId="{D711D566-0249-4EB5-ADE8-C2DF5F27AC14}" dt="2023-01-06T17:47:16.454" v="604" actId="20577"/>
        <pc:sldMkLst>
          <pc:docMk/>
          <pc:sldMk cId="0" sldId="891"/>
        </pc:sldMkLst>
        <pc:spChg chg="add del mod">
          <ac:chgData name="Olivier Genoud" userId="e3287607-b312-4221-8c8d-a6943b641987" providerId="ADAL" clId="{D711D566-0249-4EB5-ADE8-C2DF5F27AC14}" dt="2023-01-06T17:29:04.495" v="533" actId="478"/>
          <ac:spMkLst>
            <pc:docMk/>
            <pc:sldMk cId="0" sldId="891"/>
            <ac:spMk id="2" creationId="{9D6336CE-A0BE-27DF-9324-E15D665C147D}"/>
          </ac:spMkLst>
        </pc:spChg>
        <pc:spChg chg="add mod">
          <ac:chgData name="Olivier Genoud" userId="e3287607-b312-4221-8c8d-a6943b641987" providerId="ADAL" clId="{D711D566-0249-4EB5-ADE8-C2DF5F27AC14}" dt="2023-01-06T17:29:04.973" v="534"/>
          <ac:spMkLst>
            <pc:docMk/>
            <pc:sldMk cId="0" sldId="891"/>
            <ac:spMk id="3" creationId="{91A7E6C2-49D5-0A9A-8AAD-4D25FF396FE7}"/>
          </ac:spMkLst>
        </pc:spChg>
        <pc:graphicFrameChg chg="mod modGraphic">
          <ac:chgData name="Olivier Genoud" userId="e3287607-b312-4221-8c8d-a6943b641987" providerId="ADAL" clId="{D711D566-0249-4EB5-ADE8-C2DF5F27AC14}" dt="2023-01-06T17:47:16.454" v="604" actId="20577"/>
          <ac:graphicFrameMkLst>
            <pc:docMk/>
            <pc:sldMk cId="0" sldId="891"/>
            <ac:graphicFrameMk id="8" creationId="{76A3D22C-ADA5-49D2-8486-33C02C29F828}"/>
          </ac:graphicFrameMkLst>
        </pc:graphicFrameChg>
      </pc:sldChg>
      <pc:sldChg chg="addSp modSp add del">
        <pc:chgData name="Olivier Genoud" userId="e3287607-b312-4221-8c8d-a6943b641987" providerId="ADAL" clId="{D711D566-0249-4EB5-ADE8-C2DF5F27AC14}" dt="2023-01-06T17:50:01.893" v="606" actId="47"/>
        <pc:sldMkLst>
          <pc:docMk/>
          <pc:sldMk cId="0" sldId="892"/>
        </pc:sldMkLst>
        <pc:spChg chg="add mod">
          <ac:chgData name="Olivier Genoud" userId="e3287607-b312-4221-8c8d-a6943b641987" providerId="ADAL" clId="{D711D566-0249-4EB5-ADE8-C2DF5F27AC14}" dt="2023-01-05T13:48:05.223" v="120"/>
          <ac:spMkLst>
            <pc:docMk/>
            <pc:sldMk cId="0" sldId="892"/>
            <ac:spMk id="2" creationId="{7D5CEF40-CC78-82C8-C42D-101A5247C7CE}"/>
          </ac:spMkLst>
        </pc:spChg>
      </pc:sldChg>
      <pc:sldChg chg="addSp modSp add mod">
        <pc:chgData name="Olivier Genoud" userId="e3287607-b312-4221-8c8d-a6943b641987" providerId="ADAL" clId="{D711D566-0249-4EB5-ADE8-C2DF5F27AC14}" dt="2023-01-05T14:04:00.689" v="162" actId="207"/>
        <pc:sldMkLst>
          <pc:docMk/>
          <pc:sldMk cId="0" sldId="893"/>
        </pc:sldMkLst>
        <pc:spChg chg="add mod">
          <ac:chgData name="Olivier Genoud" userId="e3287607-b312-4221-8c8d-a6943b641987" providerId="ADAL" clId="{D711D566-0249-4EB5-ADE8-C2DF5F27AC14}" dt="2023-01-05T13:48:34.261" v="123"/>
          <ac:spMkLst>
            <pc:docMk/>
            <pc:sldMk cId="0" sldId="893"/>
            <ac:spMk id="2" creationId="{789AC8E9-3C61-6E2B-BE4A-487D432DC555}"/>
          </ac:spMkLst>
        </pc:spChg>
        <pc:spChg chg="mod">
          <ac:chgData name="Olivier Genoud" userId="e3287607-b312-4221-8c8d-a6943b641987" providerId="ADAL" clId="{D711D566-0249-4EB5-ADE8-C2DF5F27AC14}" dt="2023-01-05T13:59:00.614" v="140" actId="6549"/>
          <ac:spMkLst>
            <pc:docMk/>
            <pc:sldMk cId="0" sldId="893"/>
            <ac:spMk id="5" creationId="{B462C889-633B-45B1-B7BD-FE01A372E9D0}"/>
          </ac:spMkLst>
        </pc:spChg>
        <pc:graphicFrameChg chg="modGraphic">
          <ac:chgData name="Olivier Genoud" userId="e3287607-b312-4221-8c8d-a6943b641987" providerId="ADAL" clId="{D711D566-0249-4EB5-ADE8-C2DF5F27AC14}" dt="2023-01-05T14:04:00.689" v="162" actId="207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5:42.332" v="176" actId="20577"/>
        <pc:sldMkLst>
          <pc:docMk/>
          <pc:sldMk cId="0" sldId="894"/>
        </pc:sldMkLst>
        <pc:spChg chg="add mod">
          <ac:chgData name="Olivier Genoud" userId="e3287607-b312-4221-8c8d-a6943b641987" providerId="ADAL" clId="{D711D566-0249-4EB5-ADE8-C2DF5F27AC14}" dt="2023-01-05T13:49:21.987" v="126"/>
          <ac:spMkLst>
            <pc:docMk/>
            <pc:sldMk cId="0" sldId="894"/>
            <ac:spMk id="2" creationId="{55EF6615-9A08-F62C-EF61-B5C06A05D39F}"/>
          </ac:spMkLst>
        </pc:spChg>
        <pc:spChg chg="mod">
          <ac:chgData name="Olivier Genoud" userId="e3287607-b312-4221-8c8d-a6943b641987" providerId="ADAL" clId="{D711D566-0249-4EB5-ADE8-C2DF5F27AC14}" dt="2023-01-05T13:59:36.549" v="144" actId="6549"/>
          <ac:spMkLst>
            <pc:docMk/>
            <pc:sldMk cId="0" sldId="894"/>
            <ac:spMk id="5" creationId="{B791B999-4DFD-4362-8981-7C125E6EB4F1}"/>
          </ac:spMkLst>
        </pc:spChg>
        <pc:graphicFrameChg chg="modGraphic">
          <ac:chgData name="Olivier Genoud" userId="e3287607-b312-4221-8c8d-a6943b641987" providerId="ADAL" clId="{D711D566-0249-4EB5-ADE8-C2DF5F27AC14}" dt="2023-01-05T14:05:42.332" v="176" actId="20577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2:55.296" v="160" actId="207"/>
        <pc:sldMkLst>
          <pc:docMk/>
          <pc:sldMk cId="0" sldId="895"/>
        </pc:sldMkLst>
        <pc:spChg chg="add mod">
          <ac:chgData name="Olivier Genoud" userId="e3287607-b312-4221-8c8d-a6943b641987" providerId="ADAL" clId="{D711D566-0249-4EB5-ADE8-C2DF5F27AC14}" dt="2023-01-05T13:50:11.777" v="129"/>
          <ac:spMkLst>
            <pc:docMk/>
            <pc:sldMk cId="0" sldId="895"/>
            <ac:spMk id="2" creationId="{28DD4274-2D54-B52B-AB7F-36D5B0EDB7E9}"/>
          </ac:spMkLst>
        </pc:spChg>
        <pc:spChg chg="mod">
          <ac:chgData name="Olivier Genoud" userId="e3287607-b312-4221-8c8d-a6943b641987" providerId="ADAL" clId="{D711D566-0249-4EB5-ADE8-C2DF5F27AC14}" dt="2023-01-05T14:01:25.283" v="156" actId="6549"/>
          <ac:spMkLst>
            <pc:docMk/>
            <pc:sldMk cId="0" sldId="895"/>
            <ac:spMk id="7" creationId="{DF69BCE0-183F-452C-B374-53373370D1C7}"/>
          </ac:spMkLst>
        </pc:spChg>
        <pc:spChg chg="mod">
          <ac:chgData name="Olivier Genoud" userId="e3287607-b312-4221-8c8d-a6943b641987" providerId="ADAL" clId="{D711D566-0249-4EB5-ADE8-C2DF5F27AC14}" dt="2023-01-05T14:02:55.296" v="160" actId="207"/>
          <ac:spMkLst>
            <pc:docMk/>
            <pc:sldMk cId="0" sldId="895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D711D566-0249-4EB5-ADE8-C2DF5F27AC14}" dt="2023-01-05T14:02:45.513" v="158" actId="207"/>
          <ac:graphicFrameMkLst>
            <pc:docMk/>
            <pc:sldMk cId="0" sldId="895"/>
            <ac:graphicFrameMk id="3" creationId="{568781FC-997D-4470-F4D3-6FB2D33A03BF}"/>
          </ac:graphicFrameMkLst>
        </pc:graphicFrameChg>
        <pc:graphicFrameChg chg="modGraphic">
          <ac:chgData name="Olivier Genoud" userId="e3287607-b312-4221-8c8d-a6943b641987" providerId="ADAL" clId="{D711D566-0249-4EB5-ADE8-C2DF5F27AC14}" dt="2023-01-05T14:02:50.273" v="159" actId="207"/>
          <ac:graphicFrameMkLst>
            <pc:docMk/>
            <pc:sldMk cId="0" sldId="895"/>
            <ac:graphicFrameMk id="5" creationId="{6E5E4DF7-6C00-01D5-B7EB-9959B37C08FA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5:03.903" v="170" actId="207"/>
        <pc:sldMkLst>
          <pc:docMk/>
          <pc:sldMk cId="0" sldId="896"/>
        </pc:sldMkLst>
        <pc:spChg chg="add mod">
          <ac:chgData name="Olivier Genoud" userId="e3287607-b312-4221-8c8d-a6943b641987" providerId="ADAL" clId="{D711D566-0249-4EB5-ADE8-C2DF5F27AC14}" dt="2023-01-05T13:51:22.862" v="132"/>
          <ac:spMkLst>
            <pc:docMk/>
            <pc:sldMk cId="0" sldId="896"/>
            <ac:spMk id="2" creationId="{C307A201-131B-A532-AF50-15CE21E048C3}"/>
          </ac:spMkLst>
        </pc:spChg>
        <pc:graphicFrameChg chg="modGraphic">
          <ac:chgData name="Olivier Genoud" userId="e3287607-b312-4221-8c8d-a6943b641987" providerId="ADAL" clId="{D711D566-0249-4EB5-ADE8-C2DF5F27AC14}" dt="2023-01-05T14:05:03.903" v="170" actId="207"/>
          <ac:graphicFrameMkLst>
            <pc:docMk/>
            <pc:sldMk cId="0" sldId="896"/>
            <ac:graphicFrameMk id="7" creationId="{F878BF30-6A8B-4280-922F-C822085395AE}"/>
          </ac:graphicFrameMkLst>
        </pc:graphicFrameChg>
      </pc:sldChg>
      <pc:sldChg chg="add del">
        <pc:chgData name="Olivier Genoud" userId="e3287607-b312-4221-8c8d-a6943b641987" providerId="ADAL" clId="{D711D566-0249-4EB5-ADE8-C2DF5F27AC14}" dt="2023-01-06T17:49:51.456" v="605" actId="47"/>
        <pc:sldMkLst>
          <pc:docMk/>
          <pc:sldMk cId="620363386" sldId="897"/>
        </pc:sldMkLst>
      </pc:sldChg>
      <pc:sldChg chg="add del">
        <pc:chgData name="Olivier Genoud" userId="e3287607-b312-4221-8c8d-a6943b641987" providerId="ADAL" clId="{D711D566-0249-4EB5-ADE8-C2DF5F27AC14}" dt="2023-01-06T17:28:51.534" v="531" actId="47"/>
        <pc:sldMkLst>
          <pc:docMk/>
          <pc:sldMk cId="1852633061" sldId="897"/>
        </pc:sldMkLst>
      </pc:sldChg>
      <pc:sldChg chg="add del">
        <pc:chgData name="Olivier Genoud" userId="e3287607-b312-4221-8c8d-a6943b641987" providerId="ADAL" clId="{D711D566-0249-4EB5-ADE8-C2DF5F27AC14}" dt="2023-01-06T15:05:54.184" v="341" actId="47"/>
        <pc:sldMkLst>
          <pc:docMk/>
          <pc:sldMk cId="4141186785" sldId="897"/>
        </pc:sldMkLst>
      </pc:sldChg>
      <pc:sldMasterChg chg="modSp mod modSldLayout">
        <pc:chgData name="Olivier Genoud" userId="e3287607-b312-4221-8c8d-a6943b641987" providerId="ADAL" clId="{D711D566-0249-4EB5-ADE8-C2DF5F27AC14}" dt="2023-01-05T13:39:20.495" v="71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D711D566-0249-4EB5-ADE8-C2DF5F27AC14}" dt="2023-01-05T13:39:20.495" v="71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D711D566-0249-4EB5-ADE8-C2DF5F27AC14}" dt="2023-01-05T13:39:02.878" v="61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D711D566-0249-4EB5-ADE8-C2DF5F27AC14}" dt="2023-01-05T13:39:02.878" v="61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E8AD57B0-EA93-49DA-9B45-B9120B8D828D}"/>
    <pc:docChg chg="undo custSel addSld modSld modMainMaster">
      <pc:chgData name="Olivier Genoud" userId="e3287607-b312-4221-8c8d-a6943b641987" providerId="ADAL" clId="{E8AD57B0-EA93-49DA-9B45-B9120B8D828D}" dt="2022-11-18T09:21:52.044" v="147" actId="207"/>
      <pc:docMkLst>
        <pc:docMk/>
      </pc:docMkLst>
      <pc:sldChg chg="modSp mod">
        <pc:chgData name="Olivier Genoud" userId="e3287607-b312-4221-8c8d-a6943b641987" providerId="ADAL" clId="{E8AD57B0-EA93-49DA-9B45-B9120B8D828D}" dt="2022-11-18T09:21:52.044" v="147" actId="207"/>
        <pc:sldMkLst>
          <pc:docMk/>
          <pc:sldMk cId="0" sldId="324"/>
        </pc:sldMkLst>
        <pc:spChg chg="mod">
          <ac:chgData name="Olivier Genoud" userId="e3287607-b312-4221-8c8d-a6943b641987" providerId="ADAL" clId="{E8AD57B0-EA93-49DA-9B45-B9120B8D828D}" dt="2022-11-14T20:28:25.434" v="28" actId="20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E8AD57B0-EA93-49DA-9B45-B9120B8D828D}" dt="2022-11-18T09:21:52.044" v="147" actId="207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 mod">
        <pc:chgData name="Olivier Genoud" userId="e3287607-b312-4221-8c8d-a6943b641987" providerId="ADAL" clId="{E8AD57B0-EA93-49DA-9B45-B9120B8D828D}" dt="2022-11-14T20:30:09.609" v="33" actId="207"/>
        <pc:sldMkLst>
          <pc:docMk/>
          <pc:sldMk cId="0" sldId="878"/>
        </pc:sldMkLst>
        <pc:graphicFrameChg chg="modGraphic">
          <ac:chgData name="Olivier Genoud" userId="e3287607-b312-4221-8c8d-a6943b641987" providerId="ADAL" clId="{E8AD57B0-EA93-49DA-9B45-B9120B8D828D}" dt="2022-11-14T20:30:09.609" v="33" actId="207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modSp">
        <pc:chgData name="Olivier Genoud" userId="e3287607-b312-4221-8c8d-a6943b641987" providerId="ADAL" clId="{E8AD57B0-EA93-49DA-9B45-B9120B8D828D}" dt="2022-11-14T20:30:24.503" v="34"/>
        <pc:sldMkLst>
          <pc:docMk/>
          <pc:sldMk cId="0" sldId="881"/>
        </pc:sldMkLst>
        <pc:graphicFrameChg chg="mod">
          <ac:chgData name="Olivier Genoud" userId="e3287607-b312-4221-8c8d-a6943b641987" providerId="ADAL" clId="{E8AD57B0-EA93-49DA-9B45-B9120B8D828D}" dt="2022-11-14T20:30:24.503" v="34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E8AD57B0-EA93-49DA-9B45-B9120B8D828D}" dt="2022-11-16T13:54:28.373" v="44" actId="20577"/>
        <pc:sldMkLst>
          <pc:docMk/>
          <pc:sldMk cId="0" sldId="882"/>
        </pc:sldMkLst>
        <pc:graphicFrameChg chg="modGraphic">
          <ac:chgData name="Olivier Genoud" userId="e3287607-b312-4221-8c8d-a6943b641987" providerId="ADAL" clId="{E8AD57B0-EA93-49DA-9B45-B9120B8D828D}" dt="2022-11-16T13:54:28.373" v="44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  <pc:sldChg chg="modSp add mod">
        <pc:chgData name="Olivier Genoud" userId="e3287607-b312-4221-8c8d-a6943b641987" providerId="ADAL" clId="{E8AD57B0-EA93-49DA-9B45-B9120B8D828D}" dt="2022-11-18T07:38:28.367" v="84" actId="20577"/>
        <pc:sldMkLst>
          <pc:docMk/>
          <pc:sldMk cId="2867986219" sldId="890"/>
        </pc:sldMkLst>
        <pc:spChg chg="mod">
          <ac:chgData name="Olivier Genoud" userId="e3287607-b312-4221-8c8d-a6943b641987" providerId="ADAL" clId="{E8AD57B0-EA93-49DA-9B45-B9120B8D828D}" dt="2022-11-18T07:38:28.367" v="84" actId="20577"/>
          <ac:spMkLst>
            <pc:docMk/>
            <pc:sldMk cId="2867986219" sldId="890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E8AD57B0-EA93-49DA-9B45-B9120B8D828D}" dt="2022-11-14T20:26:41.643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E8AD57B0-EA93-49DA-9B45-B9120B8D828D}" dt="2022-11-14T20:26:41.643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C344EFA5-1E75-4E74-A403-FDCB8792766C}"/>
    <pc:docChg chg="undo custSel addSld delSld modSld sldOrd modMainMaster">
      <pc:chgData name="Olivier Genoud" userId="e3287607-b312-4221-8c8d-a6943b641987" providerId="ADAL" clId="{C344EFA5-1E75-4E74-A403-FDCB8792766C}" dt="2022-07-19T16:20:32.936" v="1707" actId="6549"/>
      <pc:docMkLst>
        <pc:docMk/>
      </pc:docMkLst>
      <pc:sldChg chg="addSp delSp modSp mod">
        <pc:chgData name="Olivier Genoud" userId="e3287607-b312-4221-8c8d-a6943b641987" providerId="ADAL" clId="{C344EFA5-1E75-4E74-A403-FDCB8792766C}" dt="2022-06-17T13:33:50.291" v="548" actId="478"/>
        <pc:sldMkLst>
          <pc:docMk/>
          <pc:sldMk cId="0" sldId="304"/>
        </pc:sldMkLst>
        <pc:spChg chg="mod">
          <ac:chgData name="Olivier Genoud" userId="e3287607-b312-4221-8c8d-a6943b641987" providerId="ADAL" clId="{C344EFA5-1E75-4E74-A403-FDCB8792766C}" dt="2022-06-17T13:33:35.681" v="547" actId="6549"/>
          <ac:spMkLst>
            <pc:docMk/>
            <pc:sldMk cId="0" sldId="304"/>
            <ac:spMk id="5" creationId="{4CCF5F94-F85A-4B75-B5EE-FEE92D005330}"/>
          </ac:spMkLst>
        </pc:spChg>
        <pc:spChg chg="add del mod">
          <ac:chgData name="Olivier Genoud" userId="e3287607-b312-4221-8c8d-a6943b641987" providerId="ADAL" clId="{C344EFA5-1E75-4E74-A403-FDCB8792766C}" dt="2022-06-17T13:33:50.291" v="548" actId="478"/>
          <ac:spMkLst>
            <pc:docMk/>
            <pc:sldMk cId="0" sldId="304"/>
            <ac:spMk id="6" creationId="{2F769699-AFD5-447A-9D0D-ED4D9479BEA5}"/>
          </ac:spMkLst>
        </pc:spChg>
        <pc:spChg chg="mod">
          <ac:chgData name="Olivier Genoud" userId="e3287607-b312-4221-8c8d-a6943b641987" providerId="ADAL" clId="{C344EFA5-1E75-4E74-A403-FDCB8792766C}" dt="2022-06-17T13:26:55.692" v="471" actId="6549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C344EFA5-1E75-4E74-A403-FDCB8792766C}" dt="2022-06-17T13:28:24.320" v="472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C344EFA5-1E75-4E74-A403-FDCB8792766C}" dt="2022-06-17T13:32:17.407" v="546" actId="20577"/>
          <ac:spMkLst>
            <pc:docMk/>
            <pc:sldMk cId="0" sldId="304"/>
            <ac:spMk id="8196" creationId="{09DE4C67-0C44-4013-AD9C-EF9AA7E8CAB1}"/>
          </ac:spMkLst>
        </pc:spChg>
      </pc:sldChg>
      <pc:sldChg chg="addSp delSp modSp add mod modTransition">
        <pc:chgData name="Olivier Genoud" userId="e3287607-b312-4221-8c8d-a6943b641987" providerId="ADAL" clId="{C344EFA5-1E75-4E74-A403-FDCB8792766C}" dt="2022-06-20T13:50:06.462" v="874" actId="20577"/>
        <pc:sldMkLst>
          <pc:docMk/>
          <pc:sldMk cId="0" sldId="321"/>
        </pc:sldMkLst>
        <pc:spChg chg="add del mod">
          <ac:chgData name="Olivier Genoud" userId="e3287607-b312-4221-8c8d-a6943b641987" providerId="ADAL" clId="{C344EFA5-1E75-4E74-A403-FDCB8792766C}" dt="2022-06-20T13:33:37.409" v="569" actId="478"/>
          <ac:spMkLst>
            <pc:docMk/>
            <pc:sldMk cId="0" sldId="321"/>
            <ac:spMk id="2" creationId="{6C2673AD-9F01-4A20-A1AF-8BF077301F3D}"/>
          </ac:spMkLst>
        </pc:spChg>
        <pc:spChg chg="add mod">
          <ac:chgData name="Olivier Genoud" userId="e3287607-b312-4221-8c8d-a6943b641987" providerId="ADAL" clId="{C344EFA5-1E75-4E74-A403-FDCB8792766C}" dt="2022-06-20T13:50:06.462" v="874" actId="20577"/>
          <ac:spMkLst>
            <pc:docMk/>
            <pc:sldMk cId="0" sldId="321"/>
            <ac:spMk id="5" creationId="{2A79A096-8F94-4FAE-9D0D-0CECDDDEBC48}"/>
          </ac:spMkLst>
        </pc:spChg>
        <pc:spChg chg="del">
          <ac:chgData name="Olivier Genoud" userId="e3287607-b312-4221-8c8d-a6943b641987" providerId="ADAL" clId="{C344EFA5-1E75-4E74-A403-FDCB8792766C}" dt="2022-06-20T13:33:34.566" v="568" actId="478"/>
          <ac:spMkLst>
            <pc:docMk/>
            <pc:sldMk cId="0" sldId="321"/>
            <ac:spMk id="24578" creationId="{8A9E3D66-381F-4DF1-B8C7-B264E1360199}"/>
          </ac:spMkLst>
        </pc:spChg>
        <pc:spChg chg="mod">
          <ac:chgData name="Olivier Genoud" userId="e3287607-b312-4221-8c8d-a6943b641987" providerId="ADAL" clId="{C344EFA5-1E75-4E74-A403-FDCB8792766C}" dt="2022-06-20T13:49:50.648" v="866" actId="403"/>
          <ac:spMkLst>
            <pc:docMk/>
            <pc:sldMk cId="0" sldId="321"/>
            <ac:spMk id="24579" creationId="{11EE9470-50B4-49F7-B12A-E7302C4977DB}"/>
          </ac:spMkLst>
        </pc:spChg>
      </pc:sldChg>
      <pc:sldChg chg="addSp delSp modSp add mod modTransition">
        <pc:chgData name="Olivier Genoud" userId="e3287607-b312-4221-8c8d-a6943b641987" providerId="ADAL" clId="{C344EFA5-1E75-4E74-A403-FDCB8792766C}" dt="2022-06-20T13:50:25.295" v="879" actId="6549"/>
        <pc:sldMkLst>
          <pc:docMk/>
          <pc:sldMk cId="0" sldId="322"/>
        </pc:sldMkLst>
        <pc:spChg chg="add del mod">
          <ac:chgData name="Olivier Genoud" userId="e3287607-b312-4221-8c8d-a6943b641987" providerId="ADAL" clId="{C344EFA5-1E75-4E74-A403-FDCB8792766C}" dt="2022-06-20T13:37:06.737" v="624" actId="478"/>
          <ac:spMkLst>
            <pc:docMk/>
            <pc:sldMk cId="0" sldId="322"/>
            <ac:spMk id="2" creationId="{85C38D7B-97EE-4DFB-B1F8-0AD02B5B2832}"/>
          </ac:spMkLst>
        </pc:spChg>
        <pc:spChg chg="add mod">
          <ac:chgData name="Olivier Genoud" userId="e3287607-b312-4221-8c8d-a6943b641987" providerId="ADAL" clId="{C344EFA5-1E75-4E74-A403-FDCB8792766C}" dt="2022-06-20T13:37:40.992" v="673" actId="20577"/>
          <ac:spMkLst>
            <pc:docMk/>
            <pc:sldMk cId="0" sldId="322"/>
            <ac:spMk id="5" creationId="{B462C889-633B-45B1-B7BD-FE01A372E9D0}"/>
          </ac:spMkLst>
        </pc:spChg>
        <pc:spChg chg="add mod">
          <ac:chgData name="Olivier Genoud" userId="e3287607-b312-4221-8c8d-a6943b641987" providerId="ADAL" clId="{C344EFA5-1E75-4E74-A403-FDCB8792766C}" dt="2022-06-20T13:37:50.281" v="674"/>
          <ac:spMkLst>
            <pc:docMk/>
            <pc:sldMk cId="0" sldId="322"/>
            <ac:spMk id="6" creationId="{BE1C1141-8608-4AA2-9553-0BD50EFC042A}"/>
          </ac:spMkLst>
        </pc:spChg>
        <pc:spChg chg="del">
          <ac:chgData name="Olivier Genoud" userId="e3287607-b312-4221-8c8d-a6943b641987" providerId="ADAL" clId="{C344EFA5-1E75-4E74-A403-FDCB8792766C}" dt="2022-06-20T13:37:03.666" v="623" actId="478"/>
          <ac:spMkLst>
            <pc:docMk/>
            <pc:sldMk cId="0" sldId="322"/>
            <ac:spMk id="25602" creationId="{6CEED6B3-2A16-4B68-B82E-77CF3140B8E0}"/>
          </ac:spMkLst>
        </pc:spChg>
        <pc:graphicFrameChg chg="mod modGraphic">
          <ac:chgData name="Olivier Genoud" userId="e3287607-b312-4221-8c8d-a6943b641987" providerId="ADAL" clId="{C344EFA5-1E75-4E74-A403-FDCB8792766C}" dt="2022-06-20T13:50:25.295" v="879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7-18T12:03:42.382" v="1148" actId="6549"/>
        <pc:sldMkLst>
          <pc:docMk/>
          <pc:sldMk cId="0" sldId="323"/>
        </pc:sldMkLst>
        <pc:spChg chg="add del mod">
          <ac:chgData name="Olivier Genoud" userId="e3287607-b312-4221-8c8d-a6943b641987" providerId="ADAL" clId="{C344EFA5-1E75-4E74-A403-FDCB8792766C}" dt="2022-06-20T13:39:19.073" v="722" actId="478"/>
          <ac:spMkLst>
            <pc:docMk/>
            <pc:sldMk cId="0" sldId="323"/>
            <ac:spMk id="2" creationId="{736FE785-6052-480C-9F0E-BFD3DA46A1A4}"/>
          </ac:spMkLst>
        </pc:spChg>
        <pc:spChg chg="add mod">
          <ac:chgData name="Olivier Genoud" userId="e3287607-b312-4221-8c8d-a6943b641987" providerId="ADAL" clId="{C344EFA5-1E75-4E74-A403-FDCB8792766C}" dt="2022-06-20T13:39:39.651" v="744" actId="20577"/>
          <ac:spMkLst>
            <pc:docMk/>
            <pc:sldMk cId="0" sldId="323"/>
            <ac:spMk id="5" creationId="{B791B999-4DFD-4362-8981-7C125E6EB4F1}"/>
          </ac:spMkLst>
        </pc:spChg>
        <pc:spChg chg="add mod">
          <ac:chgData name="Olivier Genoud" userId="e3287607-b312-4221-8c8d-a6943b641987" providerId="ADAL" clId="{C344EFA5-1E75-4E74-A403-FDCB8792766C}" dt="2022-06-20T13:43:14.909" v="778"/>
          <ac:spMkLst>
            <pc:docMk/>
            <pc:sldMk cId="0" sldId="323"/>
            <ac:spMk id="6" creationId="{CCB1D15B-9F9A-4DD3-B9D7-0A288C4A3F2F}"/>
          </ac:spMkLst>
        </pc:spChg>
        <pc:spChg chg="del">
          <ac:chgData name="Olivier Genoud" userId="e3287607-b312-4221-8c8d-a6943b641987" providerId="ADAL" clId="{C344EFA5-1E75-4E74-A403-FDCB8792766C}" dt="2022-06-20T13:39:15.971" v="721" actId="478"/>
          <ac:spMkLst>
            <pc:docMk/>
            <pc:sldMk cId="0" sldId="323"/>
            <ac:spMk id="27835" creationId="{B62B2CA7-8233-4FB1-9F37-7E77595DD4B4}"/>
          </ac:spMkLst>
        </pc:spChg>
        <pc:graphicFrameChg chg="mod modGraphic">
          <ac:chgData name="Olivier Genoud" userId="e3287607-b312-4221-8c8d-a6943b641987" providerId="ADAL" clId="{C344EFA5-1E75-4E74-A403-FDCB8792766C}" dt="2022-07-18T12:03:42.382" v="1148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6-20T13:51:15.248" v="919" actId="14734"/>
        <pc:sldMkLst>
          <pc:docMk/>
          <pc:sldMk cId="0" sldId="324"/>
        </pc:sldMkLst>
        <pc:spChg chg="add del mod">
          <ac:chgData name="Olivier Genoud" userId="e3287607-b312-4221-8c8d-a6943b641987" providerId="ADAL" clId="{C344EFA5-1E75-4E74-A403-FDCB8792766C}" dt="2022-06-20T13:42:19.411" v="766" actId="478"/>
          <ac:spMkLst>
            <pc:docMk/>
            <pc:sldMk cId="0" sldId="324"/>
            <ac:spMk id="2" creationId="{A8BAB6DA-6E34-45BC-A0A2-D38E436BFE8E}"/>
          </ac:spMkLst>
        </pc:spChg>
        <pc:spChg chg="add mod">
          <ac:chgData name="Olivier Genoud" userId="e3287607-b312-4221-8c8d-a6943b641987" providerId="ADAL" clId="{C344EFA5-1E75-4E74-A403-FDCB8792766C}" dt="2022-06-20T13:42:30.569" v="767"/>
          <ac:spMkLst>
            <pc:docMk/>
            <pc:sldMk cId="0" sldId="324"/>
            <ac:spMk id="7" creationId="{DF69BCE0-183F-452C-B374-53373370D1C7}"/>
          </ac:spMkLst>
        </pc:spChg>
        <pc:spChg chg="add mod">
          <ac:chgData name="Olivier Genoud" userId="e3287607-b312-4221-8c8d-a6943b641987" providerId="ADAL" clId="{C344EFA5-1E75-4E74-A403-FDCB8792766C}" dt="2022-06-20T13:43:16.508" v="779"/>
          <ac:spMkLst>
            <pc:docMk/>
            <pc:sldMk cId="0" sldId="324"/>
            <ac:spMk id="8" creationId="{6A9B2D16-0EBE-4089-AA6C-143FBBA06CC7}"/>
          </ac:spMkLst>
        </pc:spChg>
        <pc:spChg chg="del">
          <ac:chgData name="Olivier Genoud" userId="e3287607-b312-4221-8c8d-a6943b641987" providerId="ADAL" clId="{C344EFA5-1E75-4E74-A403-FDCB8792766C}" dt="2022-06-20T13:42:16.514" v="765" actId="478"/>
          <ac:spMkLst>
            <pc:docMk/>
            <pc:sldMk cId="0" sldId="324"/>
            <ac:spMk id="29698" creationId="{9198EA74-0FD1-428F-85B9-FA8EF4D83991}"/>
          </ac:spMkLst>
        </pc:spChg>
        <pc:spChg chg="mod">
          <ac:chgData name="Olivier Genoud" userId="e3287607-b312-4221-8c8d-a6943b641987" providerId="ADAL" clId="{C344EFA5-1E75-4E74-A403-FDCB8792766C}" dt="2022-06-20T13:50:45.841" v="894" actId="6549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C344EFA5-1E75-4E74-A403-FDCB8792766C}" dt="2022-06-20T13:51:01.951" v="907" actId="14734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modGraphic">
          <ac:chgData name="Olivier Genoud" userId="e3287607-b312-4221-8c8d-a6943b641987" providerId="ADAL" clId="{C344EFA5-1E75-4E74-A403-FDCB8792766C}" dt="2022-06-20T13:51:15.248" v="919" actId="14734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6-20T13:51:26.165" v="923" actId="6549"/>
        <pc:sldMkLst>
          <pc:docMk/>
          <pc:sldMk cId="0" sldId="325"/>
        </pc:sldMkLst>
        <pc:spChg chg="add del mod">
          <ac:chgData name="Olivier Genoud" userId="e3287607-b312-4221-8c8d-a6943b641987" providerId="ADAL" clId="{C344EFA5-1E75-4E74-A403-FDCB8792766C}" dt="2022-06-20T13:44:04.003" v="792" actId="478"/>
          <ac:spMkLst>
            <pc:docMk/>
            <pc:sldMk cId="0" sldId="325"/>
            <ac:spMk id="2" creationId="{B4FB1CD2-57AC-4FF3-86F5-3933FE4237BB}"/>
          </ac:spMkLst>
        </pc:spChg>
        <pc:spChg chg="add mod">
          <ac:chgData name="Olivier Genoud" userId="e3287607-b312-4221-8c8d-a6943b641987" providerId="ADAL" clId="{C344EFA5-1E75-4E74-A403-FDCB8792766C}" dt="2022-06-20T13:44:14.626" v="800" actId="20577"/>
          <ac:spMkLst>
            <pc:docMk/>
            <pc:sldMk cId="0" sldId="325"/>
            <ac:spMk id="5" creationId="{BE51B0A0-1C26-4E56-8C48-829E3EF74368}"/>
          </ac:spMkLst>
        </pc:spChg>
        <pc:spChg chg="add mod">
          <ac:chgData name="Olivier Genoud" userId="e3287607-b312-4221-8c8d-a6943b641987" providerId="ADAL" clId="{C344EFA5-1E75-4E74-A403-FDCB8792766C}" dt="2022-06-20T13:44:35.176" v="805"/>
          <ac:spMkLst>
            <pc:docMk/>
            <pc:sldMk cId="0" sldId="325"/>
            <ac:spMk id="6" creationId="{9D4E8BE1-534A-4947-B639-38A9DED55C8E}"/>
          </ac:spMkLst>
        </pc:spChg>
        <pc:spChg chg="del">
          <ac:chgData name="Olivier Genoud" userId="e3287607-b312-4221-8c8d-a6943b641987" providerId="ADAL" clId="{C344EFA5-1E75-4E74-A403-FDCB8792766C}" dt="2022-06-20T13:43:59.538" v="791" actId="478"/>
          <ac:spMkLst>
            <pc:docMk/>
            <pc:sldMk cId="0" sldId="325"/>
            <ac:spMk id="30722" creationId="{280B5C60-0B81-44EF-934F-148BF338A8D4}"/>
          </ac:spMkLst>
        </pc:spChg>
        <pc:spChg chg="mod">
          <ac:chgData name="Olivier Genoud" userId="e3287607-b312-4221-8c8d-a6943b641987" providerId="ADAL" clId="{C344EFA5-1E75-4E74-A403-FDCB8792766C}" dt="2022-06-20T13:51:26.165" v="923" actId="6549"/>
          <ac:spMkLst>
            <pc:docMk/>
            <pc:sldMk cId="0" sldId="325"/>
            <ac:spMk id="30723" creationId="{5F468ABF-394C-4C03-AA22-2BACDA8AD010}"/>
          </ac:spMkLst>
        </pc:spChg>
      </pc:sldChg>
      <pc:sldChg chg="modSp mod">
        <pc:chgData name="Olivier Genoud" userId="e3287607-b312-4221-8c8d-a6943b641987" providerId="ADAL" clId="{C344EFA5-1E75-4E74-A403-FDCB8792766C}" dt="2022-06-17T11:38:08.811" v="26" actId="6549"/>
        <pc:sldMkLst>
          <pc:docMk/>
          <pc:sldMk cId="0" sldId="341"/>
        </pc:sldMkLst>
        <pc:spChg chg="mod">
          <ac:chgData name="Olivier Genoud" userId="e3287607-b312-4221-8c8d-a6943b641987" providerId="ADAL" clId="{C344EFA5-1E75-4E74-A403-FDCB8792766C}" dt="2022-06-17T11:38:08.811" v="26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C344EFA5-1E75-4E74-A403-FDCB8792766C}" dt="2022-06-17T11:42:05.087" v="61"/>
        <pc:sldMkLst>
          <pc:docMk/>
          <pc:sldMk cId="0" sldId="355"/>
        </pc:sldMkLst>
        <pc:spChg chg="add mod">
          <ac:chgData name="Olivier Genoud" userId="e3287607-b312-4221-8c8d-a6943b641987" providerId="ADAL" clId="{C344EFA5-1E75-4E74-A403-FDCB8792766C}" dt="2022-06-17T11:42:05.087" v="61"/>
          <ac:spMkLst>
            <pc:docMk/>
            <pc:sldMk cId="0" sldId="355"/>
            <ac:spMk id="5" creationId="{F8D7D2BF-4F01-49E9-A9A5-45FB612EF3F8}"/>
          </ac:spMkLst>
        </pc:spChg>
      </pc:sldChg>
      <pc:sldChg chg="addSp modSp">
        <pc:chgData name="Olivier Genoud" userId="e3287607-b312-4221-8c8d-a6943b641987" providerId="ADAL" clId="{C344EFA5-1E75-4E74-A403-FDCB8792766C}" dt="2022-06-17T11:42:10.558" v="64"/>
        <pc:sldMkLst>
          <pc:docMk/>
          <pc:sldMk cId="0" sldId="808"/>
        </pc:sldMkLst>
        <pc:spChg chg="add mod">
          <ac:chgData name="Olivier Genoud" userId="e3287607-b312-4221-8c8d-a6943b641987" providerId="ADAL" clId="{C344EFA5-1E75-4E74-A403-FDCB8792766C}" dt="2022-06-17T11:42:10.558" v="64"/>
          <ac:spMkLst>
            <pc:docMk/>
            <pc:sldMk cId="0" sldId="808"/>
            <ac:spMk id="5" creationId="{855CC267-FCF4-407F-8CF2-BB445F6B6063}"/>
          </ac:spMkLst>
        </pc:spChg>
      </pc:sldChg>
      <pc:sldChg chg="addSp modSp">
        <pc:chgData name="Olivier Genoud" userId="e3287607-b312-4221-8c8d-a6943b641987" providerId="ADAL" clId="{C344EFA5-1E75-4E74-A403-FDCB8792766C}" dt="2022-06-17T11:42:08.595" v="63"/>
        <pc:sldMkLst>
          <pc:docMk/>
          <pc:sldMk cId="0" sldId="809"/>
        </pc:sldMkLst>
        <pc:spChg chg="add mod">
          <ac:chgData name="Olivier Genoud" userId="e3287607-b312-4221-8c8d-a6943b641987" providerId="ADAL" clId="{C344EFA5-1E75-4E74-A403-FDCB8792766C}" dt="2022-06-17T11:42:08.595" v="63"/>
          <ac:spMkLst>
            <pc:docMk/>
            <pc:sldMk cId="0" sldId="809"/>
            <ac:spMk id="5" creationId="{03968528-A046-4CEE-B660-F72F384C54F1}"/>
          </ac:spMkLst>
        </pc:spChg>
      </pc:sldChg>
      <pc:sldChg chg="addSp modSp">
        <pc:chgData name="Olivier Genoud" userId="e3287607-b312-4221-8c8d-a6943b641987" providerId="ADAL" clId="{C344EFA5-1E75-4E74-A403-FDCB8792766C}" dt="2022-06-17T11:42:12.221" v="65"/>
        <pc:sldMkLst>
          <pc:docMk/>
          <pc:sldMk cId="0" sldId="810"/>
        </pc:sldMkLst>
        <pc:spChg chg="add mod">
          <ac:chgData name="Olivier Genoud" userId="e3287607-b312-4221-8c8d-a6943b641987" providerId="ADAL" clId="{C344EFA5-1E75-4E74-A403-FDCB8792766C}" dt="2022-06-17T11:42:12.221" v="65"/>
          <ac:spMkLst>
            <pc:docMk/>
            <pc:sldMk cId="0" sldId="810"/>
            <ac:spMk id="7" creationId="{2E96B9D5-C7BF-4504-A2EC-D37B12AC22D4}"/>
          </ac:spMkLst>
        </pc:spChg>
      </pc:sldChg>
      <pc:sldChg chg="addSp modSp">
        <pc:chgData name="Olivier Genoud" userId="e3287607-b312-4221-8c8d-a6943b641987" providerId="ADAL" clId="{C344EFA5-1E75-4E74-A403-FDCB8792766C}" dt="2022-06-17T11:42:06.718" v="62"/>
        <pc:sldMkLst>
          <pc:docMk/>
          <pc:sldMk cId="0" sldId="811"/>
        </pc:sldMkLst>
        <pc:spChg chg="add mod">
          <ac:chgData name="Olivier Genoud" userId="e3287607-b312-4221-8c8d-a6943b641987" providerId="ADAL" clId="{C344EFA5-1E75-4E74-A403-FDCB8792766C}" dt="2022-06-17T11:42:06.718" v="62"/>
          <ac:spMkLst>
            <pc:docMk/>
            <pc:sldMk cId="0" sldId="811"/>
            <ac:spMk id="5" creationId="{58EBD6C6-B99D-4304-9A94-F1ACDD64ED5D}"/>
          </ac:spMkLst>
        </pc:spChg>
      </pc:sldChg>
      <pc:sldChg chg="del ord">
        <pc:chgData name="Olivier Genoud" userId="e3287607-b312-4221-8c8d-a6943b641987" providerId="ADAL" clId="{C344EFA5-1E75-4E74-A403-FDCB8792766C}" dt="2022-06-17T11:39:59.030" v="31" actId="47"/>
        <pc:sldMkLst>
          <pc:docMk/>
          <pc:sldMk cId="0" sldId="857"/>
        </pc:sldMkLst>
      </pc:sldChg>
      <pc:sldChg chg="del ord">
        <pc:chgData name="Olivier Genoud" userId="e3287607-b312-4221-8c8d-a6943b641987" providerId="ADAL" clId="{C344EFA5-1E75-4E74-A403-FDCB8792766C}" dt="2022-06-17T11:40:12.196" v="34" actId="47"/>
        <pc:sldMkLst>
          <pc:docMk/>
          <pc:sldMk cId="0" sldId="858"/>
        </pc:sldMkLst>
      </pc:sldChg>
      <pc:sldChg chg="del">
        <pc:chgData name="Olivier Genoud" userId="e3287607-b312-4221-8c8d-a6943b641987" providerId="ADAL" clId="{C344EFA5-1E75-4E74-A403-FDCB8792766C}" dt="2022-06-17T11:40:18.830" v="35" actId="47"/>
        <pc:sldMkLst>
          <pc:docMk/>
          <pc:sldMk cId="0" sldId="859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0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1"/>
        </pc:sldMkLst>
      </pc:sldChg>
      <pc:sldChg chg="addSp delSp modSp del mod">
        <pc:chgData name="Olivier Genoud" userId="e3287607-b312-4221-8c8d-a6943b641987" providerId="ADAL" clId="{C344EFA5-1E75-4E74-A403-FDCB8792766C}" dt="2022-06-17T12:01:03.414" v="289" actId="47"/>
        <pc:sldMkLst>
          <pc:docMk/>
          <pc:sldMk cId="3887238049" sldId="864"/>
        </pc:sldMkLst>
        <pc:picChg chg="add mod">
          <ac:chgData name="Olivier Genoud" userId="e3287607-b312-4221-8c8d-a6943b641987" providerId="ADAL" clId="{C344EFA5-1E75-4E74-A403-FDCB8792766C}" dt="2022-06-17T11:47:37.883" v="87" actId="1037"/>
          <ac:picMkLst>
            <pc:docMk/>
            <pc:sldMk cId="3887238049" sldId="864"/>
            <ac:picMk id="5" creationId="{7BA71A6D-BF52-4DD4-8511-903A00997BDD}"/>
          </ac:picMkLst>
        </pc:picChg>
        <pc:picChg chg="del">
          <ac:chgData name="Olivier Genoud" userId="e3287607-b312-4221-8c8d-a6943b641987" providerId="ADAL" clId="{C344EFA5-1E75-4E74-A403-FDCB8792766C}" dt="2022-06-17T11:45:58.845" v="73" actId="478"/>
          <ac:picMkLst>
            <pc:docMk/>
            <pc:sldMk cId="3887238049" sldId="864"/>
            <ac:picMk id="23" creationId="{43944966-98F6-46B8-9475-58B6BFFACB0F}"/>
          </ac:picMkLst>
        </pc:picChg>
      </pc:sldChg>
      <pc:sldChg chg="addSp modSp del mod">
        <pc:chgData name="Olivier Genoud" userId="e3287607-b312-4221-8c8d-a6943b641987" providerId="ADAL" clId="{C344EFA5-1E75-4E74-A403-FDCB8792766C}" dt="2022-07-19T16:14:03.754" v="1581" actId="47"/>
        <pc:sldMkLst>
          <pc:docMk/>
          <pc:sldMk cId="2735027537" sldId="865"/>
        </pc:sldMkLst>
        <pc:spChg chg="add mod">
          <ac:chgData name="Olivier Genoud" userId="e3287607-b312-4221-8c8d-a6943b641987" providerId="ADAL" clId="{C344EFA5-1E75-4E74-A403-FDCB8792766C}" dt="2022-06-17T11:42:00.379" v="59" actId="1035"/>
          <ac:spMkLst>
            <pc:docMk/>
            <pc:sldMk cId="2735027537" sldId="865"/>
            <ac:spMk id="4" creationId="{C737E368-307F-46F4-812F-633CDCF33784}"/>
          </ac:spMkLst>
        </pc:spChg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1867481550" sldId="866"/>
        </pc:sldMkLst>
      </pc:sldChg>
      <pc:sldChg chg="addSp delSp modSp mod">
        <pc:chgData name="Olivier Genoud" userId="e3287607-b312-4221-8c8d-a6943b641987" providerId="ADAL" clId="{C344EFA5-1E75-4E74-A403-FDCB8792766C}" dt="2022-07-19T16:20:32.936" v="1707" actId="6549"/>
        <pc:sldMkLst>
          <pc:docMk/>
          <pc:sldMk cId="3718173731" sldId="867"/>
        </pc:sldMkLst>
        <pc:spChg chg="add del mod">
          <ac:chgData name="Olivier Genoud" userId="e3287607-b312-4221-8c8d-a6943b641987" providerId="ADAL" clId="{C344EFA5-1E75-4E74-A403-FDCB8792766C}" dt="2022-07-19T16:02:27.551" v="1471" actId="478"/>
          <ac:spMkLst>
            <pc:docMk/>
            <pc:sldMk cId="3718173731" sldId="867"/>
            <ac:spMk id="2" creationId="{549F227B-11D2-46D3-8F7F-FD71C611D151}"/>
          </ac:spMkLst>
        </pc:spChg>
        <pc:spChg chg="mod">
          <ac:chgData name="Olivier Genoud" userId="e3287607-b312-4221-8c8d-a6943b641987" providerId="ADAL" clId="{C344EFA5-1E75-4E74-A403-FDCB8792766C}" dt="2022-07-19T14:32:53.931" v="1168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C344EFA5-1E75-4E74-A403-FDCB8792766C}" dt="2022-07-19T16:20:32.936" v="1707" actId="6549"/>
          <ac:spMkLst>
            <pc:docMk/>
            <pc:sldMk cId="3718173731" sldId="867"/>
            <ac:spMk id="18435" creationId="{6DF2C6A5-97CD-46B8-BBA9-33870923E61E}"/>
          </ac:spMkLst>
        </pc:spChg>
      </pc:sldChg>
      <pc:sldChg chg="addSp delSp modSp add mod">
        <pc:chgData name="Olivier Genoud" userId="e3287607-b312-4221-8c8d-a6943b641987" providerId="ADAL" clId="{C344EFA5-1E75-4E74-A403-FDCB8792766C}" dt="2022-06-17T13:34:45.509" v="550" actId="478"/>
        <pc:sldMkLst>
          <pc:docMk/>
          <pc:sldMk cId="0" sldId="868"/>
        </pc:sldMkLst>
        <pc:spChg chg="add del mod">
          <ac:chgData name="Olivier Genoud" userId="e3287607-b312-4221-8c8d-a6943b641987" providerId="ADAL" clId="{C344EFA5-1E75-4E74-A403-FDCB8792766C}" dt="2022-06-17T13:34:45.509" v="550" actId="478"/>
          <ac:spMkLst>
            <pc:docMk/>
            <pc:sldMk cId="0" sldId="868"/>
            <ac:spMk id="5" creationId="{6DEBC3BF-180D-4609-8EF4-B62FB5D8DDC9}"/>
          </ac:spMkLst>
        </pc:spChg>
        <pc:graphicFrameChg chg="mod modGraphic">
          <ac:chgData name="Olivier Genoud" userId="e3287607-b312-4221-8c8d-a6943b641987" providerId="ADAL" clId="{C344EFA5-1E75-4E74-A403-FDCB8792766C}" dt="2022-06-17T12:55:22.650" v="402" actId="207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del">
        <pc:chgData name="Olivier Genoud" userId="e3287607-b312-4221-8c8d-a6943b641987" providerId="ADAL" clId="{C344EFA5-1E75-4E74-A403-FDCB8792766C}" dt="2022-06-17T11:38:29.823" v="27" actId="47"/>
        <pc:sldMkLst>
          <pc:docMk/>
          <pc:sldMk cId="2867986219" sldId="868"/>
        </pc:sldMkLst>
      </pc:sldChg>
      <pc:sldChg chg="addSp delSp modSp add mod">
        <pc:chgData name="Olivier Genoud" userId="e3287607-b312-4221-8c8d-a6943b641987" providerId="ADAL" clId="{C344EFA5-1E75-4E74-A403-FDCB8792766C}" dt="2022-07-13T10:15:40.636" v="1135" actId="6549"/>
        <pc:sldMkLst>
          <pc:docMk/>
          <pc:sldMk cId="0" sldId="869"/>
        </pc:sldMkLst>
        <pc:spChg chg="add del mod">
          <ac:chgData name="Olivier Genoud" userId="e3287607-b312-4221-8c8d-a6943b641987" providerId="ADAL" clId="{C344EFA5-1E75-4E74-A403-FDCB8792766C}" dt="2022-06-17T13:34:48.405" v="551" actId="478"/>
          <ac:spMkLst>
            <pc:docMk/>
            <pc:sldMk cId="0" sldId="869"/>
            <ac:spMk id="5" creationId="{E032C302-90D7-42B1-9736-424F014AF3B6}"/>
          </ac:spMkLst>
        </pc:spChg>
        <pc:graphicFrameChg chg="mod modGraphic">
          <ac:chgData name="Olivier Genoud" userId="e3287607-b312-4221-8c8d-a6943b641987" providerId="ADAL" clId="{C344EFA5-1E75-4E74-A403-FDCB8792766C}" dt="2022-07-13T10:15:40.636" v="1135" actId="6549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6-20T13:49:33.067" v="865" actId="14734"/>
        <pc:sldMkLst>
          <pc:docMk/>
          <pc:sldMk cId="0" sldId="870"/>
        </pc:sldMkLst>
        <pc:spChg chg="add del mod">
          <ac:chgData name="Olivier Genoud" userId="e3287607-b312-4221-8c8d-a6943b641987" providerId="ADAL" clId="{C344EFA5-1E75-4E74-A403-FDCB8792766C}" dt="2022-06-17T13:35:14.647" v="552" actId="478"/>
          <ac:spMkLst>
            <pc:docMk/>
            <pc:sldMk cId="0" sldId="870"/>
            <ac:spMk id="9" creationId="{9B60F82F-818F-4789-AC8F-8B6877B5C3BA}"/>
          </ac:spMkLst>
        </pc:spChg>
        <pc:graphicFrameChg chg="modGraphic">
          <ac:chgData name="Olivier Genoud" userId="e3287607-b312-4221-8c8d-a6943b641987" providerId="ADAL" clId="{C344EFA5-1E75-4E74-A403-FDCB8792766C}" dt="2022-06-20T13:49:33.067" v="865" actId="14734"/>
          <ac:graphicFrameMkLst>
            <pc:docMk/>
            <pc:sldMk cId="0" sldId="870"/>
            <ac:graphicFrameMk id="7" creationId="{F4E8CA4D-18B5-4162-9BAB-0746BC1C5D3D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7-05T14:35:50.783" v="1128" actId="1036"/>
        <pc:sldMkLst>
          <pc:docMk/>
          <pc:sldMk cId="0" sldId="871"/>
        </pc:sldMkLst>
        <pc:spChg chg="add del mod">
          <ac:chgData name="Olivier Genoud" userId="e3287607-b312-4221-8c8d-a6943b641987" providerId="ADAL" clId="{C344EFA5-1E75-4E74-A403-FDCB8792766C}" dt="2022-07-05T14:34:53.056" v="1035" actId="478"/>
          <ac:spMkLst>
            <pc:docMk/>
            <pc:sldMk cId="0" sldId="871"/>
            <ac:spMk id="5" creationId="{F532D12E-17C7-4980-8C89-0CEB41C57062}"/>
          </ac:spMkLst>
        </pc:spChg>
        <pc:spChg chg="mod">
          <ac:chgData name="Olivier Genoud" userId="e3287607-b312-4221-8c8d-a6943b641987" providerId="ADAL" clId="{C344EFA5-1E75-4E74-A403-FDCB8792766C}" dt="2022-07-05T14:35:44.127" v="1119" actId="1035"/>
          <ac:spMkLst>
            <pc:docMk/>
            <pc:sldMk cId="0" sldId="871"/>
            <ac:spMk id="32771" creationId="{9FCE62D6-5764-49BE-B43B-28DD76F27181}"/>
          </ac:spMkLst>
        </pc:spChg>
        <pc:graphicFrameChg chg="mod modGraphic">
          <ac:chgData name="Olivier Genoud" userId="e3287607-b312-4221-8c8d-a6943b641987" providerId="ADAL" clId="{C344EFA5-1E75-4E74-A403-FDCB8792766C}" dt="2022-07-05T14:35:50.783" v="1128" actId="1036"/>
          <ac:graphicFrameMkLst>
            <pc:docMk/>
            <pc:sldMk cId="0" sldId="871"/>
            <ac:graphicFrameMk id="7" creationId="{6D17EBFD-38C5-4FA3-A89B-0867A8C0717F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6-17T12:37:21.780" v="343" actId="478"/>
        <pc:sldMkLst>
          <pc:docMk/>
          <pc:sldMk cId="0" sldId="872"/>
        </pc:sldMkLst>
        <pc:spChg chg="add del mod">
          <ac:chgData name="Olivier Genoud" userId="e3287607-b312-4221-8c8d-a6943b641987" providerId="ADAL" clId="{C344EFA5-1E75-4E74-A403-FDCB8792766C}" dt="2022-06-17T12:37:21.780" v="343" actId="478"/>
          <ac:spMkLst>
            <pc:docMk/>
            <pc:sldMk cId="0" sldId="872"/>
            <ac:spMk id="4" creationId="{10AE168E-B4DA-4DD8-AB7B-EDCA4434C239}"/>
          </ac:spMkLst>
        </pc:spChg>
        <pc:spChg chg="mod">
          <ac:chgData name="Olivier Genoud" userId="e3287607-b312-4221-8c8d-a6943b641987" providerId="ADAL" clId="{C344EFA5-1E75-4E74-A403-FDCB8792766C}" dt="2022-06-17T12:34:45.725" v="342" actId="6549"/>
          <ac:spMkLst>
            <pc:docMk/>
            <pc:sldMk cId="0" sldId="872"/>
            <ac:spMk id="33794" creationId="{FB946077-6A0C-4F12-AE3B-AC26B7F9ED33}"/>
          </ac:spMkLst>
        </pc:spChg>
      </pc:sldChg>
      <pc:sldChg chg="addSp modSp add del ord">
        <pc:chgData name="Olivier Genoud" userId="e3287607-b312-4221-8c8d-a6943b641987" providerId="ADAL" clId="{C344EFA5-1E75-4E74-A403-FDCB8792766C}" dt="2022-06-21T15:59:08.801" v="945" actId="47"/>
        <pc:sldMkLst>
          <pc:docMk/>
          <pc:sldMk cId="686408256" sldId="873"/>
        </pc:sldMkLst>
        <pc:spChg chg="add mod">
          <ac:chgData name="Olivier Genoud" userId="e3287607-b312-4221-8c8d-a6943b641987" providerId="ADAL" clId="{C344EFA5-1E75-4E74-A403-FDCB8792766C}" dt="2022-06-17T11:42:28.207" v="71"/>
          <ac:spMkLst>
            <pc:docMk/>
            <pc:sldMk cId="686408256" sldId="873"/>
            <ac:spMk id="5" creationId="{564A788F-1963-41CD-A008-8B8E88353852}"/>
          </ac:spMkLst>
        </pc:spChg>
      </pc:sldChg>
      <pc:sldChg chg="addSp delSp modSp add mod">
        <pc:chgData name="Olivier Genoud" userId="e3287607-b312-4221-8c8d-a6943b641987" providerId="ADAL" clId="{C344EFA5-1E75-4E74-A403-FDCB8792766C}" dt="2022-06-17T11:59:40.670" v="288" actId="1037"/>
        <pc:sldMkLst>
          <pc:docMk/>
          <pc:sldMk cId="2199278427" sldId="874"/>
        </pc:sldMkLst>
        <pc:spChg chg="mod">
          <ac:chgData name="Olivier Genoud" userId="e3287607-b312-4221-8c8d-a6943b641987" providerId="ADAL" clId="{C344EFA5-1E75-4E74-A403-FDCB8792766C}" dt="2022-06-17T11:58:29.245" v="130" actId="1038"/>
          <ac:spMkLst>
            <pc:docMk/>
            <pc:sldMk cId="2199278427" sldId="874"/>
            <ac:spMk id="9" creationId="{51153EC3-AC92-4D09-8B3E-0A133E41496A}"/>
          </ac:spMkLst>
        </pc:spChg>
        <pc:spChg chg="mod">
          <ac:chgData name="Olivier Genoud" userId="e3287607-b312-4221-8c8d-a6943b641987" providerId="ADAL" clId="{C344EFA5-1E75-4E74-A403-FDCB8792766C}" dt="2022-06-17T11:58:36.653" v="162" actId="1038"/>
          <ac:spMkLst>
            <pc:docMk/>
            <pc:sldMk cId="2199278427" sldId="874"/>
            <ac:spMk id="10" creationId="{8281A795-D878-48FC-B526-2237E25F63EE}"/>
          </ac:spMkLst>
        </pc:spChg>
        <pc:spChg chg="mod">
          <ac:chgData name="Olivier Genoud" userId="e3287607-b312-4221-8c8d-a6943b641987" providerId="ADAL" clId="{C344EFA5-1E75-4E74-A403-FDCB8792766C}" dt="2022-06-17T11:58:44.077" v="192" actId="1037"/>
          <ac:spMkLst>
            <pc:docMk/>
            <pc:sldMk cId="2199278427" sldId="874"/>
            <ac:spMk id="11" creationId="{F52BA089-D1CF-4D2A-B75F-7BB1BD68B947}"/>
          </ac:spMkLst>
        </pc:spChg>
        <pc:spChg chg="mod">
          <ac:chgData name="Olivier Genoud" userId="e3287607-b312-4221-8c8d-a6943b641987" providerId="ADAL" clId="{C344EFA5-1E75-4E74-A403-FDCB8792766C}" dt="2022-06-17T11:58:53.615" v="200" actId="1038"/>
          <ac:spMkLst>
            <pc:docMk/>
            <pc:sldMk cId="2199278427" sldId="874"/>
            <ac:spMk id="13" creationId="{D58A3B27-BA70-42CF-BBD4-B7A9EC6DFF76}"/>
          </ac:spMkLst>
        </pc:spChg>
        <pc:spChg chg="mod">
          <ac:chgData name="Olivier Genoud" userId="e3287607-b312-4221-8c8d-a6943b641987" providerId="ADAL" clId="{C344EFA5-1E75-4E74-A403-FDCB8792766C}" dt="2022-06-17T11:58:59.053" v="218" actId="1037"/>
          <ac:spMkLst>
            <pc:docMk/>
            <pc:sldMk cId="2199278427" sldId="874"/>
            <ac:spMk id="14" creationId="{D0DC3226-A5C3-46B1-8A87-A14B2497B1F9}"/>
          </ac:spMkLst>
        </pc:spChg>
        <pc:spChg chg="mod">
          <ac:chgData name="Olivier Genoud" userId="e3287607-b312-4221-8c8d-a6943b641987" providerId="ADAL" clId="{C344EFA5-1E75-4E74-A403-FDCB8792766C}" dt="2022-06-17T11:59:02.623" v="233" actId="1038"/>
          <ac:spMkLst>
            <pc:docMk/>
            <pc:sldMk cId="2199278427" sldId="874"/>
            <ac:spMk id="15" creationId="{A7645CB8-B0D2-46C6-B178-71774B69915A}"/>
          </ac:spMkLst>
        </pc:spChg>
        <pc:spChg chg="mod">
          <ac:chgData name="Olivier Genoud" userId="e3287607-b312-4221-8c8d-a6943b641987" providerId="ADAL" clId="{C344EFA5-1E75-4E74-A403-FDCB8792766C}" dt="2022-06-17T11:59:06.797" v="257" actId="1038"/>
          <ac:spMkLst>
            <pc:docMk/>
            <pc:sldMk cId="2199278427" sldId="874"/>
            <ac:spMk id="16" creationId="{316CE449-A1B3-4C85-A860-9E0BC23BAF18}"/>
          </ac:spMkLst>
        </pc:spChg>
        <pc:spChg chg="mod">
          <ac:chgData name="Olivier Genoud" userId="e3287607-b312-4221-8c8d-a6943b641987" providerId="ADAL" clId="{C344EFA5-1E75-4E74-A403-FDCB8792766C}" dt="2022-06-17T11:59:23.941" v="260" actId="14100"/>
          <ac:spMkLst>
            <pc:docMk/>
            <pc:sldMk cId="2199278427" sldId="874"/>
            <ac:spMk id="18" creationId="{9C0D78E6-5C3A-4958-A906-65BDEFE329B8}"/>
          </ac:spMkLst>
        </pc:spChg>
        <pc:spChg chg="mod">
          <ac:chgData name="Olivier Genoud" userId="e3287607-b312-4221-8c8d-a6943b641987" providerId="ADAL" clId="{C344EFA5-1E75-4E74-A403-FDCB8792766C}" dt="2022-06-17T11:59:40.670" v="288" actId="1037"/>
          <ac:spMkLst>
            <pc:docMk/>
            <pc:sldMk cId="2199278427" sldId="874"/>
            <ac:spMk id="20" creationId="{AE70A9F4-77DC-4BE0-8E5A-5FEC29887AC1}"/>
          </ac:spMkLst>
        </pc:spChg>
        <pc:picChg chg="add mod">
          <ac:chgData name="Olivier Genoud" userId="e3287607-b312-4221-8c8d-a6943b641987" providerId="ADAL" clId="{C344EFA5-1E75-4E74-A403-FDCB8792766C}" dt="2022-06-17T11:58:08.415" v="111" actId="1037"/>
          <ac:picMkLst>
            <pc:docMk/>
            <pc:sldMk cId="2199278427" sldId="874"/>
            <ac:picMk id="5" creationId="{6417A81C-63BC-4884-B601-28025109FAA6}"/>
          </ac:picMkLst>
        </pc:picChg>
        <pc:picChg chg="del">
          <ac:chgData name="Olivier Genoud" userId="e3287607-b312-4221-8c8d-a6943b641987" providerId="ADAL" clId="{C344EFA5-1E75-4E74-A403-FDCB8792766C}" dt="2022-06-17T11:54:51.342" v="88" actId="478"/>
          <ac:picMkLst>
            <pc:docMk/>
            <pc:sldMk cId="2199278427" sldId="874"/>
            <ac:picMk id="23" creationId="{43944966-98F6-46B8-9475-58B6BFFACB0F}"/>
          </ac:picMkLst>
        </pc:picChg>
      </pc:sldChg>
      <pc:sldChg chg="add del">
        <pc:chgData name="Olivier Genoud" userId="e3287607-b312-4221-8c8d-a6943b641987" providerId="ADAL" clId="{C344EFA5-1E75-4E74-A403-FDCB8792766C}" dt="2022-07-19T16:14:02.384" v="1580" actId="47"/>
        <pc:sldMkLst>
          <pc:docMk/>
          <pc:sldMk cId="2453120156" sldId="875"/>
        </pc:sldMkLst>
      </pc:sldChg>
      <pc:sldChg chg="add del">
        <pc:chgData name="Olivier Genoud" userId="e3287607-b312-4221-8c8d-a6943b641987" providerId="ADAL" clId="{C344EFA5-1E75-4E74-A403-FDCB8792766C}" dt="2022-06-17T13:34:19.128" v="549" actId="47"/>
        <pc:sldMkLst>
          <pc:docMk/>
          <pc:sldMk cId="2806233271" sldId="875"/>
        </pc:sldMkLst>
      </pc:sldChg>
      <pc:sldChg chg="delSp modSp add mod">
        <pc:chgData name="Olivier Genoud" userId="e3287607-b312-4221-8c8d-a6943b641987" providerId="ADAL" clId="{C344EFA5-1E75-4E74-A403-FDCB8792766C}" dt="2022-07-19T16:19:39.282" v="1706" actId="20577"/>
        <pc:sldMkLst>
          <pc:docMk/>
          <pc:sldMk cId="2381559582" sldId="876"/>
        </pc:sldMkLst>
        <pc:spChg chg="del">
          <ac:chgData name="Olivier Genoud" userId="e3287607-b312-4221-8c8d-a6943b641987" providerId="ADAL" clId="{C344EFA5-1E75-4E74-A403-FDCB8792766C}" dt="2022-07-19T16:13:57.311" v="1579" actId="478"/>
          <ac:spMkLst>
            <pc:docMk/>
            <pc:sldMk cId="2381559582" sldId="876"/>
            <ac:spMk id="4" creationId="{C737E368-307F-46F4-812F-633CDCF33784}"/>
          </ac:spMkLst>
        </pc:spChg>
        <pc:spChg chg="mod">
          <ac:chgData name="Olivier Genoud" userId="e3287607-b312-4221-8c8d-a6943b641987" providerId="ADAL" clId="{C344EFA5-1E75-4E74-A403-FDCB8792766C}" dt="2022-07-19T15:19:41.048" v="1193" actId="6549"/>
          <ac:spMkLst>
            <pc:docMk/>
            <pc:sldMk cId="2381559582" sldId="876"/>
            <ac:spMk id="6" creationId="{885FE633-73A9-4EE3-AA73-E8B0E1A0E452}"/>
          </ac:spMkLst>
        </pc:spChg>
        <pc:spChg chg="mod">
          <ac:chgData name="Olivier Genoud" userId="e3287607-b312-4221-8c8d-a6943b641987" providerId="ADAL" clId="{C344EFA5-1E75-4E74-A403-FDCB8792766C}" dt="2022-07-19T16:19:39.282" v="1706" actId="20577"/>
          <ac:spMkLst>
            <pc:docMk/>
            <pc:sldMk cId="2381559582" sldId="876"/>
            <ac:spMk id="18435" creationId="{6DF2C6A5-97CD-46B8-BBA9-33870923E61E}"/>
          </ac:spMkLst>
        </pc:spChg>
      </pc:sldChg>
      <pc:sldChg chg="modSp add del mod">
        <pc:chgData name="Olivier Genoud" userId="e3287607-b312-4221-8c8d-a6943b641987" providerId="ADAL" clId="{C344EFA5-1E75-4E74-A403-FDCB8792766C}" dt="2022-07-19T15:19:25.230" v="1181" actId="47"/>
        <pc:sldMkLst>
          <pc:docMk/>
          <pc:sldMk cId="3747864902" sldId="876"/>
        </pc:sldMkLst>
        <pc:spChg chg="mod">
          <ac:chgData name="Olivier Genoud" userId="e3287607-b312-4221-8c8d-a6943b641987" providerId="ADAL" clId="{C344EFA5-1E75-4E74-A403-FDCB8792766C}" dt="2022-07-19T15:19:12.733" v="1180" actId="6549"/>
          <ac:spMkLst>
            <pc:docMk/>
            <pc:sldMk cId="3747864902" sldId="876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C344EFA5-1E75-4E74-A403-FDCB8792766C}" dt="2022-07-19T14:17:26.869" v="1156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C344EFA5-1E75-4E74-A403-FDCB8792766C}" dt="2022-07-19T14:17:26.869" v="1156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C344EFA5-1E75-4E74-A403-FDCB8792766C}" dt="2022-06-17T11:37:40.395" v="15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C344EFA5-1E75-4E74-A403-FDCB8792766C}" dt="2022-06-17T11:37:40.395" v="15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958C1D73-A0F2-4B5C-A082-A8D07D4B6B9D}"/>
    <pc:docChg chg="undo custSel addSld modSld modMainMaster">
      <pc:chgData name="Olivier Genoud" userId="e3287607-b312-4221-8c8d-a6943b641987" providerId="ADAL" clId="{958C1D73-A0F2-4B5C-A082-A8D07D4B6B9D}" dt="2022-05-19T12:19:53.576" v="291" actId="114"/>
      <pc:docMkLst>
        <pc:docMk/>
      </pc:docMkLst>
      <pc:sldChg chg="modSp mod">
        <pc:chgData name="Olivier Genoud" userId="e3287607-b312-4221-8c8d-a6943b641987" providerId="ADAL" clId="{958C1D73-A0F2-4B5C-A082-A8D07D4B6B9D}" dt="2022-05-05T06:23:40.481" v="3" actId="20577"/>
        <pc:sldMkLst>
          <pc:docMk/>
          <pc:sldMk cId="0" sldId="341"/>
        </pc:sldMkLst>
        <pc:spChg chg="mod">
          <ac:chgData name="Olivier Genoud" userId="e3287607-b312-4221-8c8d-a6943b641987" providerId="ADAL" clId="{958C1D73-A0F2-4B5C-A082-A8D07D4B6B9D}" dt="2022-05-05T06:23:40.481" v="3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958C1D73-A0F2-4B5C-A082-A8D07D4B6B9D}" dt="2022-05-19T11:50:58.719" v="270" actId="6549"/>
        <pc:sldMkLst>
          <pc:docMk/>
          <pc:sldMk cId="0" sldId="857"/>
        </pc:sldMkLst>
        <pc:graphicFrameChg chg="modGraphic">
          <ac:chgData name="Olivier Genoud" userId="e3287607-b312-4221-8c8d-a6943b641987" providerId="ADAL" clId="{958C1D73-A0F2-4B5C-A082-A8D07D4B6B9D}" dt="2022-05-19T11:50:58.719" v="270" actId="6549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9T12:19:53.576" v="291" actId="114"/>
        <pc:sldMkLst>
          <pc:docMk/>
          <pc:sldMk cId="0" sldId="858"/>
        </pc:sldMkLst>
        <pc:graphicFrameChg chg="mod modGraphic">
          <ac:chgData name="Olivier Genoud" userId="e3287607-b312-4221-8c8d-a6943b641987" providerId="ADAL" clId="{958C1D73-A0F2-4B5C-A082-A8D07D4B6B9D}" dt="2022-05-19T12:19:53.576" v="291" actId="114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3T07:54:15.402" v="126" actId="6549"/>
        <pc:sldMkLst>
          <pc:docMk/>
          <pc:sldMk cId="0" sldId="860"/>
        </pc:sldMkLst>
        <pc:spChg chg="mod">
          <ac:chgData name="Olivier Genoud" userId="e3287607-b312-4221-8c8d-a6943b641987" providerId="ADAL" clId="{958C1D73-A0F2-4B5C-A082-A8D07D4B6B9D}" dt="2022-05-13T07:54:15.402" v="126" actId="6549"/>
          <ac:spMkLst>
            <pc:docMk/>
            <pc:sldMk cId="0" sldId="860"/>
            <ac:spMk id="32771" creationId="{9FCE62D6-5764-49BE-B43B-28DD76F27181}"/>
          </ac:spMkLst>
        </pc:spChg>
        <pc:graphicFrameChg chg="modGraphic">
          <ac:chgData name="Olivier Genoud" userId="e3287607-b312-4221-8c8d-a6943b641987" providerId="ADAL" clId="{958C1D73-A0F2-4B5C-A082-A8D07D4B6B9D}" dt="2022-05-13T07:53:54.840" v="115" actId="207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9T11:52:18.587" v="273" actId="2165"/>
        <pc:sldMkLst>
          <pc:docMk/>
          <pc:sldMk cId="1867481550" sldId="866"/>
        </pc:sldMkLst>
        <pc:graphicFrameChg chg="mod modGraphic">
          <ac:chgData name="Olivier Genoud" userId="e3287607-b312-4221-8c8d-a6943b641987" providerId="ADAL" clId="{958C1D73-A0F2-4B5C-A082-A8D07D4B6B9D}" dt="2022-05-19T11:52:18.587" v="273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new mod">
        <pc:chgData name="Olivier Genoud" userId="e3287607-b312-4221-8c8d-a6943b641987" providerId="ADAL" clId="{958C1D73-A0F2-4B5C-A082-A8D07D4B6B9D}" dt="2022-05-19T10:08:07.338" v="222" actId="6549"/>
        <pc:sldMkLst>
          <pc:docMk/>
          <pc:sldMk cId="2867986219" sldId="868"/>
        </pc:sldMkLst>
        <pc:spChg chg="mod">
          <ac:chgData name="Olivier Genoud" userId="e3287607-b312-4221-8c8d-a6943b641987" providerId="ADAL" clId="{958C1D73-A0F2-4B5C-A082-A8D07D4B6B9D}" dt="2022-05-19T10:07:20.166" v="156" actId="6549"/>
          <ac:spMkLst>
            <pc:docMk/>
            <pc:sldMk cId="2867986219" sldId="868"/>
            <ac:spMk id="2" creationId="{0D656939-9925-4776-A69A-560972DE1236}"/>
          </ac:spMkLst>
        </pc:spChg>
        <pc:spChg chg="mod">
          <ac:chgData name="Olivier Genoud" userId="e3287607-b312-4221-8c8d-a6943b641987" providerId="ADAL" clId="{958C1D73-A0F2-4B5C-A082-A8D07D4B6B9D}" dt="2022-05-19T10:08:07.338" v="222" actId="6549"/>
          <ac:spMkLst>
            <pc:docMk/>
            <pc:sldMk cId="2867986219" sldId="868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958C1D73-A0F2-4B5C-A082-A8D07D4B6B9D}" dt="2022-05-09T13:22:35.538" v="92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58C1D73-A0F2-4B5C-A082-A8D07D4B6B9D}" dt="2022-05-09T13:22:35.538" v="92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0138217F-6776-45CF-832B-1D2A1BF0AB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A7196752-651A-47D7-8635-72DBAD993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 dirty="0"/>
              <a:t>Note: TTCN of some features initially started in 2022 will only be completed in 2023 due to a</a:t>
            </a:r>
            <a:r>
              <a:rPr lang="en-GB" altLang="en-US" sz="1400" dirty="0"/>
              <a:t>vailability of prose late in CY2022, especially those which impacts the Test Models. </a:t>
            </a:r>
          </a:p>
          <a:p>
            <a:endParaRPr lang="en-GB" altLang="en-US" dirty="0"/>
          </a:p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42789E4-9ACF-425F-BA6F-AA3D3247C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5E8017-B23D-4CD3-8A0B-21AF7F6D7E92}" type="slidenum">
              <a:rPr lang="en-US" altLang="en-US" sz="1200" smtClean="0">
                <a:latin typeface="Times New Roman" panose="02020603050405020304" pitchFamily="18" charset="0"/>
              </a:rPr>
              <a:pPr/>
              <a:t>11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87CDEAD2-6250-470F-9A2B-10E8935885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C6207C77-75AB-403E-9649-FCD8D16271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976E385B-C03C-4A20-830F-9FCAD422E4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12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SS: System Simulator </a:t>
            </a:r>
          </a:p>
          <a:p>
            <a:r>
              <a:rPr lang="en-GB" dirty="0"/>
              <a:t>UE: User Equipment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5421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5BEB4DC1-CA4E-4720-8448-31C4573D7BC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F4D3C2FF-0287-4177-A3EC-313BA4DE6D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Completed: The TTCN of all test cases is ready for verification. </a:t>
            </a:r>
          </a:p>
          <a:p>
            <a:r>
              <a:rPr lang="en-GB" altLang="en-US" dirty="0"/>
              <a:t>Progressed: TTCN development ongoing, not yet completed. </a:t>
            </a:r>
          </a:p>
          <a:p>
            <a:r>
              <a:rPr lang="en-GB" altLang="en-US" dirty="0"/>
              <a:t>Started: TTCN development has started since last report. </a:t>
            </a:r>
          </a:p>
          <a:p>
            <a:r>
              <a:rPr lang="en-GB" altLang="en-US" dirty="0"/>
              <a:t>Suspended: TTCN development on hold due to external blocker. </a:t>
            </a:r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6A709401-70A7-4AA5-9FD2-79075F1B83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05EB529-CB9A-4B1D-B803-36C9DA4E5981}" type="slidenum">
              <a:rPr lang="en-US" altLang="en-US" sz="1200">
                <a:latin typeface="Times New Roman" panose="02020603050405020304" pitchFamily="18" charset="0"/>
              </a:rPr>
              <a:pPr/>
              <a:t>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9023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3177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7C92DC61-160E-4EB6-8F6F-916178D77B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3E8493C5-2D9C-4E29-AD43-554144D049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B276401B-E523-4A46-8D18-618B139F63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2A4A541-322B-41A6-B170-12C6D8255500}" type="slidenum">
              <a:rPr lang="en-US" altLang="en-US" sz="1200">
                <a:latin typeface="Times New Roman" panose="02020603050405020304" pitchFamily="18" charset="0"/>
              </a:rPr>
              <a:pPr/>
              <a:t>8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0DEF6F2E-9914-4691-8209-4A3D3417AB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443F9C41-6113-498F-959F-BC96DB513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Progress: Evolution of TTCN test case verification compared to the last report. Not completed yet.</a:t>
            </a: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44A35739-8974-4032-A3FE-1F0587F42C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113C550-14EF-46D1-8DD4-30F4D550C74F}" type="slidenum">
              <a:rPr lang="en-US" altLang="en-US" sz="1200">
                <a:latin typeface="Times New Roman" panose="02020603050405020304" pitchFamily="18" charset="0"/>
              </a:rPr>
              <a:pPr/>
              <a:t>9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0F85A3AA-15CA-407C-8D1E-342838968C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678EB17E-358A-4536-A63B-93D6A2F41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Started: lists the features for which at least one (first) test case has been submitted and agreed since the last report. </a:t>
            </a:r>
          </a:p>
          <a:p>
            <a:r>
              <a:rPr lang="en-GB" altLang="en-US"/>
              <a:t>Starting: lists the feature for which no test case has yet been verified, but at least one submission has been made, which is under review (consultation period still running). 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70697429-FF37-4233-A46B-832355DF9B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0F955BC-A8BD-4592-8493-E647B115756E}" type="slidenum">
              <a:rPr lang="en-US" altLang="en-US" sz="1200">
                <a:latin typeface="Times New Roman" panose="02020603050405020304" pitchFamily="18" charset="0"/>
              </a:rPr>
              <a:pPr/>
              <a:t>10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98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Athens, Greece – 27th February to 3rd March 2023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76814-D898-450B-874F-A801615BFB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75734" y="6588126"/>
            <a:ext cx="69469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DAD12-A812-4C8B-BE92-B6829F3259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-127000" y="6588126"/>
            <a:ext cx="508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041EFFFE-78E3-4988-849F-988D9E61E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0231820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90197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8" y="6381750"/>
            <a:ext cx="1166812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R5-230101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  <p:sldLayoutId id="2147485304" r:id="rId4"/>
    <p:sldLayoutId id="2147485305" r:id="rId5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portal.3gpp.org/Home.aspx#/meeting?MtgId=60511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5"/>
            <a:ext cx="9144000" cy="2387600"/>
          </a:xfrm>
        </p:spPr>
        <p:txBody>
          <a:bodyPr/>
          <a:lstStyle/>
          <a:p>
            <a:pPr eaLnBrk="1" hangingPunct="1"/>
            <a:r>
              <a:rPr lang="en-GB" altLang="en-US" b="1" dirty="0"/>
              <a:t>MCC TF160 Status Report</a:t>
            </a:r>
            <a:br>
              <a:rPr lang="en-GB" altLang="en-US" b="1" dirty="0"/>
            </a:br>
            <a:br>
              <a:rPr lang="en-GB" altLang="en-US" b="1" dirty="0"/>
            </a:br>
            <a:r>
              <a:rPr lang="en-GB" altLang="en-US" sz="3600" b="1" dirty="0"/>
              <a:t>(pre-RAN5#98)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118E205E-6224-40AA-A28E-DE2B0B5FD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436689"/>
            <a:ext cx="9092214" cy="5172733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Started:</a:t>
            </a: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lvl="3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Starting: </a:t>
            </a: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53850FE-1D21-4CA7-AC66-C163CA22C7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8618027"/>
              </p:ext>
            </p:extLst>
          </p:nvPr>
        </p:nvGraphicFramePr>
        <p:xfrm>
          <a:off x="1118586" y="1860524"/>
          <a:ext cx="9320813" cy="91445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295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72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36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18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17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767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277717296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AECE3115-E7A1-49F4-A9A2-E5E86D376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1" y="0"/>
            <a:ext cx="792585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11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Nov’22 --&gt;</a:t>
            </a:r>
            <a:r>
              <a:rPr lang="en-US" altLang="en-US" sz="3200" dirty="0">
                <a:sym typeface="Wingdings" panose="05000000000000000000" pitchFamily="2" charset="2"/>
              </a:rPr>
              <a:t> 21</a:t>
            </a:r>
            <a:r>
              <a:rPr lang="en-US" altLang="en-US" sz="3200" baseline="30000" dirty="0">
                <a:sym typeface="Wingdings" panose="05000000000000000000" pitchFamily="2" charset="2"/>
              </a:rPr>
              <a:t>st</a:t>
            </a:r>
            <a:r>
              <a:rPr lang="en-US" altLang="en-US" sz="3200" dirty="0">
                <a:sym typeface="Wingdings" panose="05000000000000000000" pitchFamily="2" charset="2"/>
              </a:rPr>
              <a:t> Feb</a:t>
            </a:r>
            <a:r>
              <a:rPr lang="en-US" altLang="en-US" sz="3200" dirty="0"/>
              <a:t>’23</a:t>
            </a:r>
            <a:endParaRPr lang="en-US" altLang="en-US" sz="40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CF7953A-4183-F87C-FF2C-2F957869F0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0649305"/>
              </p:ext>
            </p:extLst>
          </p:nvPr>
        </p:nvGraphicFramePr>
        <p:xfrm>
          <a:off x="1118585" y="4250136"/>
          <a:ext cx="9320813" cy="131115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567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00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36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18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17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767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Additional protocol TCs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1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277717296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Reduced capability (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88308718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C1D8F2-EFA5-4529-9079-E743F0086B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7812330"/>
              </p:ext>
            </p:extLst>
          </p:nvPr>
        </p:nvGraphicFramePr>
        <p:xfrm>
          <a:off x="841972" y="1033506"/>
          <a:ext cx="10474861" cy="563324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094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56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9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3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65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53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26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088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65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Tasks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(carried over)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Status (as of Feb’23)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5GS: NE-DC (option 4)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Q1’22-Q1’23</a:t>
                      </a: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(@iwd-22wk49)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72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Q4’20-Q2’23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(@iwd-22wk49)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793838230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Q1’22-Q2’23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(@iwd-22wk49)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 unlicensed spectrum (NR-U)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Q1’22-Q3’23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Q1’23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(@iwd-22wk49)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208240079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</a:t>
                      </a:r>
                    </a:p>
                  </a:txBody>
                  <a:tcPr marL="91430" marR="91430" marT="45690" marB="4569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0" marR="91430" marT="45673" marB="4567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Q2’21-Q2’23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(@iwd-22wk49)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66271528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4" marR="91434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2" marB="4568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Q4’22-Q1’23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0.3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2757924846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2-step RACH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Q3’22-Q1’23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2% ; Test Model work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2475745709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NW slicing enhancements - Phase2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Q4’22-Q2’23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(@iwd-22wk49)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72162281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&amp; MR-DC SON/MDT </a:t>
                      </a:r>
                      <a:r>
                        <a:rPr kumimoji="0" lang="en-GB" altLang="en-US" sz="1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&gt;11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6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Reduced capability NR UE (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(@iwd-22wk49)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LTE/NR multi-USIM UE (MUSIM)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72175564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78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RAN slicing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4377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TC coverage)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total after RAN5#98: 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TBD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new tests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732266168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3193033382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2600405695"/>
                  </a:ext>
                </a:extLst>
              </a:tr>
              <a:tr h="33078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&gt;340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74.5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462C889-633B-45B1-B7BD-FE01A372E9D0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2023</a:t>
            </a:r>
          </a:p>
          <a:p>
            <a:pPr eaLnBrk="1" hangingPunct="1"/>
            <a:r>
              <a:rPr lang="en-US" altLang="en-US" sz="3200" dirty="0"/>
              <a:t>Status of 2022 tasks carried over and maintenance</a:t>
            </a:r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523190A-F6B1-4E85-879B-A46D21D293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4183864"/>
              </p:ext>
            </p:extLst>
          </p:nvPr>
        </p:nvGraphicFramePr>
        <p:xfrm>
          <a:off x="840666" y="1429787"/>
          <a:ext cx="10317790" cy="496361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0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80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79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18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46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876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09181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Status (as of Feb’23)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R14to16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57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Inter-system mobility between untrusted non-3GPP and 3GPP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55802403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NB-IoT/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7849341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enhancements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91064323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UL data compression (UDC)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industrial IoT and URLLC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small data transmissions in INACTIVE state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further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access traffic steering, switch and splitting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4178615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User plane integrity protection for EPC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Q1’23-Q3’23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7550387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QoE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management and optimizations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control plane steering of roaming for UE in connected mode enhancements (CP SOR)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New/extended bands &amp; band combinations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(@iwd-22wk49)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826964425"/>
                  </a:ext>
                </a:extLst>
              </a:tr>
              <a:tr h="33083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&gt;167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791B999-4DFD-4362-8981-7C125E6EB4F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2023</a:t>
            </a:r>
          </a:p>
          <a:p>
            <a:pPr eaLnBrk="1" hangingPunct="1"/>
            <a:r>
              <a:rPr lang="en-US" altLang="en-US" sz="3200" dirty="0"/>
              <a:t>Status of new 2023 tasks</a:t>
            </a:r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4D8DDB8-47B2-498A-955D-6594BFFF6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19" y="1403287"/>
            <a:ext cx="10293790" cy="5006566"/>
          </a:xfrm>
        </p:spPr>
        <p:txBody>
          <a:bodyPr/>
          <a:lstStyle/>
          <a:p>
            <a:pPr>
              <a:defRPr/>
            </a:pPr>
            <a:r>
              <a:rPr lang="en-GB" altLang="en-US" sz="2000" b="1" dirty="0"/>
              <a:t> </a:t>
            </a:r>
            <a:r>
              <a:rPr lang="en-US" altLang="en-US" sz="2000" dirty="0"/>
              <a:t>2023 workload is estimated at </a:t>
            </a:r>
            <a:r>
              <a:rPr lang="en-US" altLang="en-US" sz="2000" b="1" dirty="0"/>
              <a:t>104 </a:t>
            </a:r>
            <a:r>
              <a:rPr lang="en-US" altLang="en-US" sz="2000" dirty="0"/>
              <a:t>person-months</a:t>
            </a:r>
            <a:r>
              <a:rPr lang="en-US" altLang="en-US" sz="2000" b="1" dirty="0"/>
              <a:t> </a:t>
            </a:r>
            <a:r>
              <a:rPr lang="en-US" altLang="en-US" sz="2000" dirty="0"/>
              <a:t>(pm), see previous slides.</a:t>
            </a:r>
          </a:p>
          <a:p>
            <a:pPr>
              <a:defRPr/>
            </a:pPr>
            <a:r>
              <a:rPr lang="en-US" altLang="en-US" sz="2000" dirty="0"/>
              <a:t> PCG#49/OP#48 </a:t>
            </a:r>
            <a:r>
              <a:rPr lang="en-GB" altLang="en-US" sz="2000" dirty="0"/>
              <a:t>approved the 3GPP funding of 58 pm for 2023 TTCN tasks.</a:t>
            </a:r>
          </a:p>
          <a:p>
            <a:pPr>
              <a:defRPr/>
            </a:pPr>
            <a:r>
              <a:rPr lang="en-GB" altLang="en-US" sz="2000" dirty="0"/>
              <a:t> CTIA/PTCRB and GCF have agreed to continue TF160 financial support in 2023.</a:t>
            </a:r>
          </a:p>
          <a:p>
            <a:pPr>
              <a:defRPr/>
            </a:pPr>
            <a:r>
              <a:rPr lang="en-GB" altLang="en-US" sz="2000" dirty="0"/>
              <a:t> Current commitments for 2023 are as follows:</a:t>
            </a:r>
            <a:endParaRPr lang="en-US" altLang="en-US" sz="20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marL="1371600" lvl="3" indent="0">
              <a:buNone/>
              <a:defRPr/>
            </a:pPr>
            <a:endParaRPr lang="en-GB" altLang="en-US" sz="1600" dirty="0"/>
          </a:p>
          <a:p>
            <a:pPr lvl="4">
              <a:defRPr/>
            </a:pPr>
            <a:endParaRPr lang="en-GB" altLang="en-US" sz="1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>
              <a:defRPr/>
            </a:pPr>
            <a:endParaRPr lang="en-GB" altLang="en-US" sz="2000" dirty="0">
              <a:sym typeface="Wingdings" panose="05000000000000000000" pitchFamily="2" charset="2"/>
            </a:endParaRP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3GPP companies / 3GPP MRPs committed to provide 20 pm as voluntary contributions for 2023 TTCN development.</a:t>
            </a: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Total resources of 104 pm  no estimated funding gap.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69BCE0-183F-452C-B374-53373370D1C7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funding 2023</a:t>
            </a:r>
          </a:p>
          <a:p>
            <a:pPr eaLnBrk="1" hangingPunct="1"/>
            <a:r>
              <a:rPr lang="en-US" altLang="en-US" sz="3200" dirty="0"/>
              <a:t>Status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8781FC-997D-4470-F4D3-6FB2D33A03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0248692"/>
              </p:ext>
            </p:extLst>
          </p:nvPr>
        </p:nvGraphicFramePr>
        <p:xfrm>
          <a:off x="1065291" y="3045348"/>
          <a:ext cx="4254501" cy="1609114"/>
        </p:xfrm>
        <a:graphic>
          <a:graphicData uri="http://schemas.openxmlformats.org/drawingml/2006/table">
            <a:tbl>
              <a:tblPr/>
              <a:tblGrid>
                <a:gridCol w="888917">
                  <a:extLst>
                    <a:ext uri="{9D8B030D-6E8A-4147-A177-3AD203B41FA5}">
                      <a16:colId xmlns:a16="http://schemas.microsoft.com/office/drawing/2014/main" val="3328080141"/>
                    </a:ext>
                  </a:extLst>
                </a:gridCol>
                <a:gridCol w="863759">
                  <a:extLst>
                    <a:ext uri="{9D8B030D-6E8A-4147-A177-3AD203B41FA5}">
                      <a16:colId xmlns:a16="http://schemas.microsoft.com/office/drawing/2014/main" val="791589930"/>
                    </a:ext>
                  </a:extLst>
                </a:gridCol>
                <a:gridCol w="2501825">
                  <a:extLst>
                    <a:ext uri="{9D8B030D-6E8A-4147-A177-3AD203B41FA5}">
                      <a16:colId xmlns:a16="http://schemas.microsoft.com/office/drawing/2014/main" val="238893836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138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840905"/>
                  </a:ext>
                </a:extLst>
              </a:tr>
              <a:tr h="21274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PCG#49/OP#48 approved (decision OP48/05)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6907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NE-DC, NR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IIoT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/URLLC, MCX,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RedCap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59982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nn-NO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 V2X, NR 2-step RACH, NR Rel-17 enh., RedCap, MCX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04641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NR-U, SDT, NTN-IoT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483515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05054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E5E4DF7-6C00-01D5-B7EB-9959B37C08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8436126"/>
              </p:ext>
            </p:extLst>
          </p:nvPr>
        </p:nvGraphicFramePr>
        <p:xfrm>
          <a:off x="6273800" y="2999628"/>
          <a:ext cx="3898900" cy="1693545"/>
        </p:xfrm>
        <a:graphic>
          <a:graphicData uri="http://schemas.openxmlformats.org/drawingml/2006/table">
            <a:tbl>
              <a:tblPr/>
              <a:tblGrid>
                <a:gridCol w="1266402">
                  <a:extLst>
                    <a:ext uri="{9D8B030D-6E8A-4147-A177-3AD203B41FA5}">
                      <a16:colId xmlns:a16="http://schemas.microsoft.com/office/drawing/2014/main" val="2860963656"/>
                    </a:ext>
                  </a:extLst>
                </a:gridCol>
                <a:gridCol w="921509">
                  <a:extLst>
                    <a:ext uri="{9D8B030D-6E8A-4147-A177-3AD203B41FA5}">
                      <a16:colId xmlns:a16="http://schemas.microsoft.com/office/drawing/2014/main" val="1712430657"/>
                    </a:ext>
                  </a:extLst>
                </a:gridCol>
                <a:gridCol w="1710989">
                  <a:extLst>
                    <a:ext uri="{9D8B030D-6E8A-4147-A177-3AD203B41FA5}">
                      <a16:colId xmlns:a16="http://schemas.microsoft.com/office/drawing/2014/main" val="2331642324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61109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080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Starpoint)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20707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Adare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2291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Anritsu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05054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6773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Rohde&amp;Schwarz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 NTN-IoT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46632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55116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1C42897D-C732-40BF-853A-022713602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5175" y="2725738"/>
            <a:ext cx="6827838" cy="1143000"/>
          </a:xfrm>
        </p:spPr>
        <p:txBody>
          <a:bodyPr/>
          <a:lstStyle/>
          <a:p>
            <a:r>
              <a:rPr lang="en-GB" altLang="en-US" sz="6000"/>
              <a:t>Annexes</a:t>
            </a:r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9F0E7C5C-1983-4D8D-BEEB-ED85A541A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47" y="50800"/>
            <a:ext cx="10431263" cy="1143000"/>
          </a:xfrm>
        </p:spPr>
        <p:txBody>
          <a:bodyPr/>
          <a:lstStyle/>
          <a:p>
            <a:pPr algn="l"/>
            <a:r>
              <a:rPr lang="en-US" altLang="en-US" dirty="0"/>
              <a:t>TTCN deliveries and baseline</a:t>
            </a:r>
            <a:br>
              <a:rPr lang="en-US" altLang="en-US" dirty="0"/>
            </a:br>
            <a:r>
              <a:rPr lang="en-US" altLang="en-US" sz="3200" dirty="0"/>
              <a:t>2023 schedule</a:t>
            </a:r>
            <a:endParaRPr lang="en-US" altLang="en-US" dirty="0"/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9FCE62D6-5764-49BE-B43B-28DD76F27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10" y="4982628"/>
            <a:ext cx="8976414" cy="1396032"/>
          </a:xfrm>
        </p:spPr>
        <p:txBody>
          <a:bodyPr/>
          <a:lstStyle/>
          <a:p>
            <a:r>
              <a:rPr lang="en-GB" altLang="en-US" sz="1800" dirty="0"/>
              <a:t> One</a:t>
            </a:r>
            <a:r>
              <a:rPr lang="en-GB" altLang="en-US" sz="1800" dirty="0">
                <a:solidFill>
                  <a:srgbClr val="0000FF"/>
                </a:solidFill>
              </a:rPr>
              <a:t> </a:t>
            </a:r>
            <a:r>
              <a:rPr lang="en-GB" altLang="en-US" sz="1800" dirty="0"/>
              <a:t>TTCN-2 full delivery (FDD &amp; LCR TDD) and four TTCN-3 full deliveries.</a:t>
            </a:r>
            <a:endParaRPr lang="en-GB" altLang="en-US" sz="1600" dirty="0">
              <a:solidFill>
                <a:srgbClr val="0000FF"/>
              </a:solidFill>
            </a:endParaRPr>
          </a:p>
          <a:p>
            <a:r>
              <a:rPr lang="en-GB" altLang="en-US" sz="1800" dirty="0"/>
              <a:t> No type definitions baseline upgrade planned in 2023 (for now). </a:t>
            </a:r>
          </a:p>
          <a:p>
            <a:pPr lvl="1"/>
            <a:r>
              <a:rPr lang="en-GB" altLang="en-US" sz="1600" dirty="0"/>
              <a:t>Note: Rel-18 ASN.1 freeze scheduled by 3GPP in </a:t>
            </a:r>
            <a:r>
              <a:rPr lang="en-GB" altLang="en-US" sz="1600" dirty="0">
                <a:solidFill>
                  <a:srgbClr val="0000FF"/>
                </a:solidFill>
              </a:rPr>
              <a:t>June</a:t>
            </a:r>
            <a:r>
              <a:rPr lang="en-GB" altLang="en-US" sz="1600" dirty="0"/>
              <a:t> 2024.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8DCA5B6-369C-2742-6500-D28DB82A62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6365378"/>
              </p:ext>
            </p:extLst>
          </p:nvPr>
        </p:nvGraphicFramePr>
        <p:xfrm>
          <a:off x="1109711" y="1537733"/>
          <a:ext cx="8715225" cy="3223260"/>
        </p:xfrm>
        <a:graphic>
          <a:graphicData uri="http://schemas.openxmlformats.org/drawingml/2006/table">
            <a:tbl>
              <a:tblPr/>
              <a:tblGrid>
                <a:gridCol w="944657">
                  <a:extLst>
                    <a:ext uri="{9D8B030D-6E8A-4147-A177-3AD203B41FA5}">
                      <a16:colId xmlns:a16="http://schemas.microsoft.com/office/drawing/2014/main" val="1294197898"/>
                    </a:ext>
                  </a:extLst>
                </a:gridCol>
                <a:gridCol w="1295095">
                  <a:extLst>
                    <a:ext uri="{9D8B030D-6E8A-4147-A177-3AD203B41FA5}">
                      <a16:colId xmlns:a16="http://schemas.microsoft.com/office/drawing/2014/main" val="3103129740"/>
                    </a:ext>
                  </a:extLst>
                </a:gridCol>
                <a:gridCol w="1264622">
                  <a:extLst>
                    <a:ext uri="{9D8B030D-6E8A-4147-A177-3AD203B41FA5}">
                      <a16:colId xmlns:a16="http://schemas.microsoft.com/office/drawing/2014/main" val="4102970463"/>
                    </a:ext>
                  </a:extLst>
                </a:gridCol>
                <a:gridCol w="1356040">
                  <a:extLst>
                    <a:ext uri="{9D8B030D-6E8A-4147-A177-3AD203B41FA5}">
                      <a16:colId xmlns:a16="http://schemas.microsoft.com/office/drawing/2014/main" val="3286439207"/>
                    </a:ext>
                  </a:extLst>
                </a:gridCol>
                <a:gridCol w="1630295">
                  <a:extLst>
                    <a:ext uri="{9D8B030D-6E8A-4147-A177-3AD203B41FA5}">
                      <a16:colId xmlns:a16="http://schemas.microsoft.com/office/drawing/2014/main" val="2026092925"/>
                    </a:ext>
                  </a:extLst>
                </a:gridCol>
                <a:gridCol w="2224516">
                  <a:extLst>
                    <a:ext uri="{9D8B030D-6E8A-4147-A177-3AD203B41FA5}">
                      <a16:colId xmlns:a16="http://schemas.microsoft.com/office/drawing/2014/main" val="113259213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 err="1">
                          <a:effectLst/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5257526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wk05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03-Feb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CAG#73 (7-9 Feb)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5541228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wk07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17-Feb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a-DK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PVG#100 (21-23 Feb)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83953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wk12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24-Mar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20-Mar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24-Mar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5003518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wk16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21-Apr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CAG#74 (25-28 Apr)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3821943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wk19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12-May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PVG#101 (16-18 May)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0823340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wk24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16-Jun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12-Jun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16-Jun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5272550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wk29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21-Jul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GCF CAG#75 (25-28 Jul)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456784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wk32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11-Aug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PVG#102 (15-17 Aug)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4116172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wk37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15-Sep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11-Sep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15-Sep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2670921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13-Oct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CAG#76 (17-20 Oct)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8575157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03-Nov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PVG#103 (7-9 Nov)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2468911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30-Nov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27-Nov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1578646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01-Dec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27-Nov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TTCN2 (LCR TDD)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1838972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08-Dec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04-Dec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08-Dec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86126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9946048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workflow</a:t>
            </a:r>
            <a:br>
              <a:rPr lang="en-US" altLang="en-US" dirty="0"/>
            </a:br>
            <a:r>
              <a:rPr lang="en-US" altLang="en-US" sz="3200" dirty="0"/>
              <a:t>Simplified view</a:t>
            </a:r>
            <a:endParaRPr lang="en-US" altLang="en-US" sz="40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4F064AD-89D7-431D-A7D6-00B910F67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589" y="5893810"/>
            <a:ext cx="10515600" cy="400852"/>
          </a:xfrm>
        </p:spPr>
        <p:txBody>
          <a:bodyPr/>
          <a:lstStyle/>
          <a:p>
            <a:r>
              <a:rPr lang="en-GB" sz="2000" dirty="0"/>
              <a:t> Note: Each step above has a feedback loop to any previous step(s) (e.g. prose/TTCN bug report).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659C98-2498-4A8C-8E87-D53F29E312B4}"/>
              </a:ext>
            </a:extLst>
          </p:cNvPr>
          <p:cNvSpPr txBox="1"/>
          <p:nvPr/>
        </p:nvSpPr>
        <p:spPr>
          <a:xfrm>
            <a:off x="66377" y="2018932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Who: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B17BDE-72F0-4CF9-8F40-0A542089C9EC}"/>
              </a:ext>
            </a:extLst>
          </p:cNvPr>
          <p:cNvSpPr txBox="1"/>
          <p:nvPr/>
        </p:nvSpPr>
        <p:spPr>
          <a:xfrm>
            <a:off x="1195057" y="2018932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RAN5_SIG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153EC3-AC92-4D09-8B3E-0A133E41496A}"/>
              </a:ext>
            </a:extLst>
          </p:cNvPr>
          <p:cNvSpPr txBox="1"/>
          <p:nvPr/>
        </p:nvSpPr>
        <p:spPr>
          <a:xfrm>
            <a:off x="3761187" y="1901233"/>
            <a:ext cx="1403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81A795-D878-48FC-B526-2237E25F63EE}"/>
              </a:ext>
            </a:extLst>
          </p:cNvPr>
          <p:cNvSpPr txBox="1"/>
          <p:nvPr/>
        </p:nvSpPr>
        <p:spPr>
          <a:xfrm>
            <a:off x="6449589" y="1993566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2BA089-D1CF-4D2A-B75F-7BB1BD68B947}"/>
              </a:ext>
            </a:extLst>
          </p:cNvPr>
          <p:cNvSpPr txBox="1"/>
          <p:nvPr/>
        </p:nvSpPr>
        <p:spPr>
          <a:xfrm>
            <a:off x="8662339" y="1991762"/>
            <a:ext cx="17556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UE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14A045-C594-4031-9EA1-3B7FFFA42B47}"/>
              </a:ext>
            </a:extLst>
          </p:cNvPr>
          <p:cNvSpPr txBox="1"/>
          <p:nvPr/>
        </p:nvSpPr>
        <p:spPr>
          <a:xfrm>
            <a:off x="82979" y="4072293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Where: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8A3B27-BA70-42CF-BBD4-B7A9EC6DFF76}"/>
              </a:ext>
            </a:extLst>
          </p:cNvPr>
          <p:cNvSpPr txBox="1"/>
          <p:nvPr/>
        </p:nvSpPr>
        <p:spPr>
          <a:xfrm>
            <a:off x="1012222" y="4054582"/>
            <a:ext cx="1685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 meeting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DC3226-A5C3-46B1-8A87-A14B2497B1F9}"/>
              </a:ext>
            </a:extLst>
          </p:cNvPr>
          <p:cNvSpPr txBox="1"/>
          <p:nvPr/>
        </p:nvSpPr>
        <p:spPr>
          <a:xfrm>
            <a:off x="3557361" y="4072293"/>
            <a:ext cx="1898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TTCN Workshop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645CB8-B0D2-46C6-B178-71774B69915A}"/>
              </a:ext>
            </a:extLst>
          </p:cNvPr>
          <p:cNvSpPr txBox="1"/>
          <p:nvPr/>
        </p:nvSpPr>
        <p:spPr>
          <a:xfrm>
            <a:off x="6567255" y="4059794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ETSI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6CE449-A1B3-4C85-A860-9E0BC23BAF18}"/>
              </a:ext>
            </a:extLst>
          </p:cNvPr>
          <p:cNvSpPr txBox="1"/>
          <p:nvPr/>
        </p:nvSpPr>
        <p:spPr>
          <a:xfrm>
            <a:off x="8503893" y="3942853"/>
            <a:ext cx="2087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SS/UE Vendor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lab</a:t>
            </a:r>
          </a:p>
        </p:txBody>
      </p:sp>
      <p:sp>
        <p:nvSpPr>
          <p:cNvPr id="18" name="Left Brace 17">
            <a:extLst>
              <a:ext uri="{FF2B5EF4-FFF2-40B4-BE49-F238E27FC236}">
                <a16:creationId xmlns:a16="http://schemas.microsoft.com/office/drawing/2014/main" id="{9C0D78E6-5C3A-4958-A906-65BDEFE329B8}"/>
              </a:ext>
            </a:extLst>
          </p:cNvPr>
          <p:cNvSpPr/>
          <p:nvPr/>
        </p:nvSpPr>
        <p:spPr>
          <a:xfrm rot="16200000">
            <a:off x="7156085" y="915717"/>
            <a:ext cx="489595" cy="7687043"/>
          </a:xfrm>
          <a:prstGeom prst="leftBrac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E70A9F4-77DC-4BE0-8E5A-5FEC29887AC1}"/>
              </a:ext>
            </a:extLst>
          </p:cNvPr>
          <p:cNvSpPr txBox="1"/>
          <p:nvPr/>
        </p:nvSpPr>
        <p:spPr>
          <a:xfrm>
            <a:off x="6384309" y="4972211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>
                <a:solidFill>
                  <a:srgbClr val="0000FF"/>
                </a:solidFill>
              </a:rPr>
              <a:t>scope of this report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17A81C-63BC-4884-B601-28025109FA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1" y="2567054"/>
            <a:ext cx="12156240" cy="156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27842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520982"/>
            <a:ext cx="10521738" cy="4816444"/>
          </a:xfrm>
        </p:spPr>
        <p:txBody>
          <a:bodyPr/>
          <a:lstStyle/>
          <a:p>
            <a:pPr eaLnBrk="1" hangingPunct="1"/>
            <a:r>
              <a:rPr lang="en-GB" altLang="en-US" sz="2400" b="1" dirty="0"/>
              <a:t> Test Models – 5G:</a:t>
            </a:r>
          </a:p>
          <a:p>
            <a:pPr lvl="1" eaLnBrk="1" hangingPunct="1"/>
            <a:r>
              <a:rPr lang="en-GB" altLang="en-US" sz="2000" b="1" dirty="0"/>
              <a:t>Rel-16: </a:t>
            </a:r>
          </a:p>
          <a:p>
            <a:pPr lvl="2" eaLnBrk="1" hangingPunct="1"/>
            <a:r>
              <a:rPr lang="en-GB" altLang="en-US" dirty="0"/>
              <a:t>NR NPN: endorsed SNPN_SUBSCRIBER_DATA MMI update with an access identity.</a:t>
            </a:r>
          </a:p>
          <a:p>
            <a:pPr lvl="2" eaLnBrk="1" hangingPunct="1"/>
            <a:r>
              <a:rPr lang="en-GB" altLang="en-US" dirty="0"/>
              <a:t>NR mobility </a:t>
            </a:r>
            <a:r>
              <a:rPr lang="en-GB" altLang="en-US" dirty="0" err="1"/>
              <a:t>enh</a:t>
            </a:r>
            <a:r>
              <a:rPr lang="en-GB" altLang="en-US" dirty="0"/>
              <a:t>.: endorsed corrections to RRC DAPS Handover procedure. </a:t>
            </a:r>
          </a:p>
          <a:p>
            <a:pPr lvl="2" eaLnBrk="1" hangingPunct="1"/>
            <a:r>
              <a:rPr lang="en-GB" altLang="en-US" dirty="0"/>
              <a:t>NR UE power saving: endorsed NR ASP updates to fully support DCI 2_6. </a:t>
            </a:r>
          </a:p>
          <a:p>
            <a:pPr lvl="2" eaLnBrk="1" hangingPunct="1"/>
            <a:r>
              <a:rPr lang="en-GB" altLang="en-US" dirty="0"/>
              <a:t>5G V2X: endorsed updated </a:t>
            </a:r>
            <a:r>
              <a:rPr lang="en-GB" altLang="en-US" dirty="0" err="1"/>
              <a:t>Sidelink</a:t>
            </a:r>
            <a:r>
              <a:rPr lang="en-GB" altLang="en-US" dirty="0"/>
              <a:t> test model &amp; ASPs.</a:t>
            </a:r>
          </a:p>
          <a:p>
            <a:pPr lvl="1" eaLnBrk="1" hangingPunct="1"/>
            <a:r>
              <a:rPr lang="en-GB" altLang="en-US" sz="2000" b="1" dirty="0"/>
              <a:t>Rel-17: </a:t>
            </a:r>
          </a:p>
          <a:p>
            <a:pPr lvl="2" eaLnBrk="1" hangingPunct="1"/>
            <a:r>
              <a:rPr lang="en-GB" altLang="en-US" dirty="0" err="1"/>
              <a:t>eDRX</a:t>
            </a:r>
            <a:r>
              <a:rPr lang="en-GB" altLang="en-US" dirty="0"/>
              <a:t>: endorsed initial test model for 5G </a:t>
            </a:r>
            <a:r>
              <a:rPr lang="en-GB" altLang="en-US" dirty="0" err="1"/>
              <a:t>eDRX</a:t>
            </a:r>
            <a:r>
              <a:rPr lang="en-GB" altLang="en-US" dirty="0"/>
              <a:t> support. </a:t>
            </a:r>
          </a:p>
          <a:p>
            <a:pPr lvl="2" eaLnBrk="1" hangingPunct="1"/>
            <a:r>
              <a:rPr lang="en-GB" altLang="en-US" dirty="0" err="1"/>
              <a:t>RedCap</a:t>
            </a:r>
            <a:r>
              <a:rPr lang="en-GB" altLang="en-US" dirty="0"/>
              <a:t>: </a:t>
            </a:r>
          </a:p>
          <a:p>
            <a:pPr lvl="3" eaLnBrk="1" hangingPunct="1"/>
            <a:r>
              <a:rPr lang="en-GB" altLang="en-US" dirty="0"/>
              <a:t>Endorsed completion of activity of legacy test case re-verification against Rel-17 </a:t>
            </a:r>
            <a:r>
              <a:rPr lang="en-GB" altLang="en-US" dirty="0" err="1"/>
              <a:t>RedCap</a:t>
            </a:r>
            <a:r>
              <a:rPr lang="en-GB" altLang="en-US" dirty="0"/>
              <a:t> UEs. </a:t>
            </a:r>
          </a:p>
          <a:p>
            <a:pPr lvl="3" eaLnBrk="1" hangingPunct="1"/>
            <a:r>
              <a:rPr lang="en-GB" altLang="en-US" dirty="0"/>
              <a:t>Endorsed test model &amp; NR ASP updates for support of </a:t>
            </a:r>
            <a:r>
              <a:rPr lang="en-GB" altLang="en-US" dirty="0" err="1"/>
              <a:t>RedCap</a:t>
            </a:r>
            <a:r>
              <a:rPr lang="en-GB" altLang="en-US" dirty="0"/>
              <a:t>-specific initial BWP. </a:t>
            </a:r>
          </a:p>
          <a:p>
            <a:pPr lvl="3" eaLnBrk="1" hangingPunct="1"/>
            <a:r>
              <a:rPr lang="en-GB" altLang="en-US" dirty="0"/>
              <a:t>Endorsed NR ASP updates for checking of </a:t>
            </a:r>
            <a:r>
              <a:rPr lang="en-GB" altLang="en-US" dirty="0" err="1"/>
              <a:t>RedCap</a:t>
            </a:r>
            <a:r>
              <a:rPr lang="en-GB" altLang="en-US" dirty="0"/>
              <a:t>-specific LCIDs.</a:t>
            </a:r>
          </a:p>
          <a:p>
            <a:pPr lvl="1" eaLnBrk="1" hangingPunct="1"/>
            <a:r>
              <a:rPr lang="en-GB" altLang="en-US" sz="2000" dirty="0"/>
              <a:t>Prose CRs to TS 38.523-3 submitted at RAN5#98 for the above.</a:t>
            </a:r>
            <a:endParaRPr lang="en-GB" altLang="en-US" sz="1600" dirty="0"/>
          </a:p>
          <a:p>
            <a:pPr lvl="1" eaLnBrk="1" hangingPunct="1"/>
            <a:endParaRPr lang="en-GB" altLang="en-US" sz="2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ASPs design</a:t>
            </a:r>
            <a:br>
              <a:rPr lang="en-US" altLang="en-US" dirty="0"/>
            </a:br>
            <a:r>
              <a:rPr lang="en-US" altLang="en-US" sz="3200" dirty="0"/>
              <a:t>Progress at TTCN Workshop #60 (2</a:t>
            </a:r>
            <a:r>
              <a:rPr lang="en-US" altLang="en-US" sz="3200" baseline="30000" dirty="0"/>
              <a:t>nd</a:t>
            </a:r>
            <a:r>
              <a:rPr lang="en-US" altLang="en-US" sz="3200" dirty="0"/>
              <a:t> Feb’23)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6294" y="1539090"/>
            <a:ext cx="10502810" cy="4993472"/>
          </a:xfrm>
        </p:spPr>
        <p:txBody>
          <a:bodyPr/>
          <a:lstStyle/>
          <a:p>
            <a:pPr eaLnBrk="1" hangingPunct="1"/>
            <a:r>
              <a:rPr lang="en-GB" altLang="en-US" b="1" dirty="0"/>
              <a:t> Test Models – NB-IoT:</a:t>
            </a:r>
          </a:p>
          <a:p>
            <a:pPr lvl="1" eaLnBrk="1" hangingPunct="1"/>
            <a:r>
              <a:rPr lang="en-GB" altLang="en-US" dirty="0"/>
              <a:t>Rel-17 NTN: initial Test Model &amp; tentative NB-IoT ASP updates presented.</a:t>
            </a:r>
          </a:p>
          <a:p>
            <a:pPr lvl="1" eaLnBrk="1" hangingPunct="1"/>
            <a:r>
              <a:rPr lang="en-GB" altLang="en-US" dirty="0"/>
              <a:t>Prose CR to TS 36.523-3 submitted at RAN5#98 for the above.</a:t>
            </a:r>
            <a:endParaRPr lang="en-GB" altLang="en-US" sz="1800" dirty="0"/>
          </a:p>
          <a:p>
            <a:pPr lvl="1" eaLnBrk="1" hangingPunct="1"/>
            <a:endParaRPr lang="en-GB" altLang="en-US" dirty="0"/>
          </a:p>
          <a:p>
            <a:pPr lvl="3" eaLnBrk="1" hangingPunct="1"/>
            <a:endParaRPr lang="en-GB" altLang="en-US" sz="1600" b="1" dirty="0"/>
          </a:p>
          <a:p>
            <a:pPr eaLnBrk="1" hangingPunct="1"/>
            <a:r>
              <a:rPr lang="en-GB" altLang="en-US" dirty="0"/>
              <a:t> RAN5 TTCN Workshop #60 link:</a:t>
            </a:r>
          </a:p>
          <a:p>
            <a:pPr lvl="1" eaLnBrk="1" hangingPunct="1"/>
            <a:r>
              <a:rPr lang="en-GB" altLang="en-US" dirty="0">
                <a:hlinkClick r:id="rId2"/>
              </a:rPr>
              <a:t>https://portal.3gpp.org/Home.aspx#/meeting?MtgId=60511</a:t>
            </a:r>
            <a:endParaRPr lang="en-GB" alt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85FE633-73A9-4EE3-AA73-E8B0E1A0E452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ASPs design</a:t>
            </a:r>
            <a:br>
              <a:rPr lang="en-US" altLang="en-US" dirty="0"/>
            </a:br>
            <a:r>
              <a:rPr lang="en-US" altLang="en-US" sz="3200" dirty="0"/>
              <a:t>Progress at TTCN Workshop #60 (2</a:t>
            </a:r>
            <a:r>
              <a:rPr lang="en-US" altLang="en-US" sz="3200" baseline="30000" dirty="0"/>
              <a:t>nd</a:t>
            </a:r>
            <a:r>
              <a:rPr lang="en-US" altLang="en-US" sz="3200" dirty="0"/>
              <a:t> Feb’23)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342150959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C38A0EBF-CF88-49B3-A6A5-EA774A544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287" y="0"/>
            <a:ext cx="8100559" cy="1143001"/>
          </a:xfrm>
        </p:spPr>
        <p:txBody>
          <a:bodyPr/>
          <a:lstStyle/>
          <a:p>
            <a:r>
              <a:rPr lang="en-US" altLang="en-US" dirty="0"/>
              <a:t>TTCN development </a:t>
            </a:r>
            <a:br>
              <a:rPr lang="en-US" altLang="en-US" dirty="0"/>
            </a:br>
            <a:r>
              <a:rPr lang="en-US" altLang="en-US" sz="3200" dirty="0"/>
              <a:t>Progress for period: Dec’22 to Feb’23</a:t>
            </a:r>
            <a:endParaRPr lang="en-US" altLang="en-US" sz="40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4AA9321B-D67F-4928-ABEC-C22F5EFB5B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9287" y="1436718"/>
            <a:ext cx="3533232" cy="4937955"/>
          </a:xfr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US" altLang="en-US" b="1" dirty="0">
                <a:solidFill>
                  <a:srgbClr val="0000FF"/>
                </a:solidFill>
              </a:rPr>
              <a:t> Completed: </a:t>
            </a:r>
          </a:p>
          <a:p>
            <a:pPr lvl="1"/>
            <a:r>
              <a:rPr lang="fr-FR" altLang="en-US" sz="2000" b="1" dirty="0"/>
              <a:t>NB-IoT: </a:t>
            </a:r>
          </a:p>
          <a:p>
            <a:pPr lvl="2"/>
            <a:r>
              <a:rPr lang="fr-FR" altLang="en-US" sz="1800" dirty="0"/>
              <a:t>Rel-15 </a:t>
            </a:r>
            <a:r>
              <a:rPr lang="en-GB" altLang="en-US" sz="1800" dirty="0"/>
              <a:t>enhancements</a:t>
            </a:r>
            <a:endParaRPr lang="fr-FR" altLang="en-US" sz="1800" dirty="0"/>
          </a:p>
          <a:p>
            <a:pPr lvl="1"/>
            <a:r>
              <a:rPr lang="fr-FR" altLang="en-US" sz="2000" b="1" dirty="0"/>
              <a:t>5G Rel-15: </a:t>
            </a:r>
          </a:p>
          <a:p>
            <a:pPr lvl="2"/>
            <a:r>
              <a:rPr lang="fr-FR" altLang="en-US" sz="1800" dirty="0"/>
              <a:t>RAN sharing</a:t>
            </a:r>
            <a:endParaRPr lang="en-GB" altLang="en-US" sz="1800" b="1" dirty="0">
              <a:solidFill>
                <a:srgbClr val="0000FF"/>
              </a:solidFill>
            </a:endParaRPr>
          </a:p>
          <a:p>
            <a:pPr lvl="1"/>
            <a:r>
              <a:rPr lang="fr-FR" altLang="en-US" sz="2000" b="1" dirty="0"/>
              <a:t>5G Rel-16: </a:t>
            </a:r>
          </a:p>
          <a:p>
            <a:pPr lvl="2"/>
            <a:r>
              <a:rPr lang="en-GB" altLang="en-US" sz="1800" dirty="0"/>
              <a:t>Non-public network</a:t>
            </a:r>
          </a:p>
          <a:p>
            <a:pPr lvl="2"/>
            <a:r>
              <a:rPr lang="en-GB" altLang="en-US" sz="1800" dirty="0"/>
              <a:t>NR </a:t>
            </a:r>
            <a:r>
              <a:rPr lang="en-GB" altLang="en-US" sz="1800" dirty="0" err="1"/>
              <a:t>IIoT</a:t>
            </a:r>
            <a:endParaRPr lang="en-GB" altLang="en-US" sz="1800" dirty="0"/>
          </a:p>
          <a:p>
            <a:pPr lvl="2"/>
            <a:r>
              <a:rPr lang="en-GB" altLang="en-US" sz="1800" dirty="0"/>
              <a:t>NR URLLC PHY layer enhancements</a:t>
            </a:r>
          </a:p>
          <a:p>
            <a:pPr lvl="1"/>
            <a:endParaRPr lang="en-GB" altLang="en-US" sz="1800" b="1" dirty="0"/>
          </a:p>
          <a:p>
            <a:pPr lvl="2"/>
            <a:endParaRPr lang="en-GB" altLang="en-US" dirty="0"/>
          </a:p>
        </p:txBody>
      </p:sp>
      <p:sp>
        <p:nvSpPr>
          <p:cNvPr id="8196" name="Content Placeholder 3">
            <a:extLst>
              <a:ext uri="{FF2B5EF4-FFF2-40B4-BE49-F238E27FC236}">
                <a16:creationId xmlns:a16="http://schemas.microsoft.com/office/drawing/2014/main" id="{09DE4C67-0C44-4013-AD9C-EF9AA7E8CA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032519" y="1436719"/>
            <a:ext cx="3533232" cy="4937955"/>
          </a:xfr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GB" altLang="en-US" b="1" dirty="0">
                <a:solidFill>
                  <a:srgbClr val="0000FF"/>
                </a:solidFill>
              </a:rPr>
              <a:t> Progressed 5G: </a:t>
            </a:r>
          </a:p>
          <a:p>
            <a:pPr lvl="1"/>
            <a:r>
              <a:rPr lang="fr-FR" altLang="en-US" sz="2000" b="1" dirty="0"/>
              <a:t>5G Rel-15: </a:t>
            </a:r>
          </a:p>
          <a:p>
            <a:pPr lvl="2"/>
            <a:r>
              <a:rPr lang="fr-FR" altLang="en-US" sz="1800" dirty="0"/>
              <a:t>NE-DC</a:t>
            </a:r>
          </a:p>
          <a:p>
            <a:pPr lvl="1"/>
            <a:r>
              <a:rPr lang="fr-FR" altLang="en-US" sz="2000" b="1" dirty="0"/>
              <a:t>5G Rel-16: </a:t>
            </a:r>
          </a:p>
          <a:p>
            <a:pPr lvl="2"/>
            <a:r>
              <a:rPr lang="en-GB" altLang="en-US" sz="1800" dirty="0"/>
              <a:t>MR-DC &amp; NR CA enhancements</a:t>
            </a:r>
          </a:p>
          <a:p>
            <a:pPr lvl="2"/>
            <a:r>
              <a:rPr lang="en-GB" altLang="en-US" sz="1800" dirty="0"/>
              <a:t>V2X</a:t>
            </a:r>
          </a:p>
          <a:p>
            <a:pPr lvl="1"/>
            <a:r>
              <a:rPr lang="fr-FR" altLang="en-US" sz="2000" b="1" dirty="0"/>
              <a:t>IMS over NR/5GC: </a:t>
            </a:r>
          </a:p>
          <a:p>
            <a:pPr lvl="2"/>
            <a:r>
              <a:rPr lang="en-GB" altLang="en-US" sz="1800" dirty="0"/>
              <a:t>IMS emergency</a:t>
            </a:r>
          </a:p>
          <a:p>
            <a:pPr lvl="2"/>
            <a:r>
              <a:rPr lang="en-GB" altLang="en-US" sz="1800" dirty="0"/>
              <a:t>IMS </a:t>
            </a:r>
            <a:r>
              <a:rPr lang="en-GB" altLang="en-US" sz="1800" dirty="0" err="1"/>
              <a:t>eCall</a:t>
            </a:r>
            <a:endParaRPr lang="en-US" altLang="en-US" sz="1800" dirty="0"/>
          </a:p>
          <a:p>
            <a:pPr lvl="1"/>
            <a:r>
              <a:rPr lang="fr-FR" altLang="en-US" sz="2000" b="1" dirty="0"/>
              <a:t>POS: </a:t>
            </a:r>
          </a:p>
          <a:p>
            <a:pPr lvl="2"/>
            <a:r>
              <a:rPr lang="fr-FR" altLang="en-US" sz="1800" dirty="0"/>
              <a:t>Rel-16 NR </a:t>
            </a:r>
            <a:r>
              <a:rPr lang="en-GB" altLang="en-US" sz="1800" dirty="0"/>
              <a:t>positioning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CCF5F94-F85A-4B75-B5EE-FEE92D005330}"/>
              </a:ext>
            </a:extLst>
          </p:cNvPr>
          <p:cNvSpPr txBox="1">
            <a:spLocks/>
          </p:cNvSpPr>
          <p:nvPr/>
        </p:nvSpPr>
        <p:spPr bwMode="auto">
          <a:xfrm>
            <a:off x="7565751" y="1436719"/>
            <a:ext cx="3533232" cy="4937955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 b="1" dirty="0">
                <a:solidFill>
                  <a:srgbClr val="0000FF"/>
                </a:solidFill>
              </a:rPr>
              <a:t> Started: </a:t>
            </a:r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en-GB" altLang="en-US" sz="1800" dirty="0" err="1"/>
              <a:t>RedCap</a:t>
            </a:r>
            <a:endParaRPr lang="en-GB" altLang="en-US" sz="1800" dirty="0"/>
          </a:p>
          <a:p>
            <a:pPr lvl="2"/>
            <a:r>
              <a:rPr lang="en-GB" altLang="en-US" sz="1800" dirty="0"/>
              <a:t>Network slicing enhancements phase2</a:t>
            </a:r>
          </a:p>
          <a:p>
            <a:pPr lvl="2"/>
            <a:endParaRPr lang="en-GB" altLang="en-US" sz="1800" dirty="0"/>
          </a:p>
          <a:p>
            <a:endParaRPr lang="en-GB" altLang="en-US" b="1" dirty="0">
              <a:solidFill>
                <a:srgbClr val="0000FF"/>
              </a:solidFill>
            </a:endParaRPr>
          </a:p>
          <a:p>
            <a:r>
              <a:rPr lang="en-GB" altLang="en-US" b="1" dirty="0">
                <a:solidFill>
                  <a:srgbClr val="0000FF"/>
                </a:solidFill>
              </a:rPr>
              <a:t> Progressed 4G: </a:t>
            </a:r>
          </a:p>
          <a:p>
            <a:pPr lvl="1"/>
            <a:r>
              <a:rPr lang="en-US" altLang="en-US" sz="2000" b="1" dirty="0"/>
              <a:t>Mission Critical over LTE:</a:t>
            </a:r>
          </a:p>
          <a:p>
            <a:pPr lvl="2"/>
            <a:r>
              <a:rPr lang="en-US" altLang="en-US" sz="1800" dirty="0" err="1"/>
              <a:t>MCVideo</a:t>
            </a:r>
            <a:endParaRPr lang="en-US" altLang="en-US" sz="1800" dirty="0"/>
          </a:p>
          <a:p>
            <a:pPr lvl="2"/>
            <a:endParaRPr lang="en-GB" altLang="en-US" sz="1800" dirty="0"/>
          </a:p>
          <a:p>
            <a:pPr lvl="2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062095879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03289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Completed: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4299530"/>
              </p:ext>
            </p:extLst>
          </p:nvPr>
        </p:nvGraphicFramePr>
        <p:xfrm>
          <a:off x="597524" y="1915411"/>
          <a:ext cx="10638672" cy="118830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9695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1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55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20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17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886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 sharing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TCs 6.1.1.4a, 6.1.2.15a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Intra-NR SON/MDT</a:t>
                      </a:r>
                    </a:p>
                  </a:txBody>
                  <a:tcPr marT="45428" marB="4542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28" marB="4542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517_A</a:t>
                      </a:r>
                    </a:p>
                  </a:txBody>
                  <a:tcPr marT="45433" marB="454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 / 31</a:t>
                      </a:r>
                    </a:p>
                  </a:txBody>
                  <a:tcPr marT="45433" marB="454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31" marB="4563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24/24 ; Prio2: 7/7</a:t>
                      </a:r>
                    </a:p>
                  </a:txBody>
                  <a:tcPr marT="45631" marB="45631" horzOverflow="overflow"/>
                </a:tc>
                <a:extLst>
                  <a:ext uri="{0D108BD9-81ED-4DB2-BD59-A6C34878D82A}">
                    <a16:rowId xmlns:a16="http://schemas.microsoft.com/office/drawing/2014/main" val="2649070572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2" y="0"/>
            <a:ext cx="800733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11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Nov’22 --&gt;</a:t>
            </a:r>
            <a:r>
              <a:rPr lang="en-US" altLang="en-US" sz="3200" dirty="0">
                <a:sym typeface="Wingdings" panose="05000000000000000000" pitchFamily="2" charset="2"/>
              </a:rPr>
              <a:t> 21</a:t>
            </a:r>
            <a:r>
              <a:rPr lang="en-US" altLang="en-US" sz="3200" baseline="30000" dirty="0">
                <a:sym typeface="Wingdings" panose="05000000000000000000" pitchFamily="2" charset="2"/>
              </a:rPr>
              <a:t>st</a:t>
            </a:r>
            <a:r>
              <a:rPr lang="en-US" altLang="en-US" sz="3200" dirty="0">
                <a:sym typeface="Wingdings" panose="05000000000000000000" pitchFamily="2" charset="2"/>
              </a:rPr>
              <a:t> Feb</a:t>
            </a:r>
            <a:r>
              <a:rPr lang="en-US" altLang="en-US" sz="3200" dirty="0"/>
              <a:t>’23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781762355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03289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5G (EN-DC, NR/5GC):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6655869"/>
              </p:ext>
            </p:extLst>
          </p:nvPr>
        </p:nvGraphicFramePr>
        <p:xfrm>
          <a:off x="1109709" y="1852040"/>
          <a:ext cx="9972583" cy="443187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45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50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49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9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07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access stratum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93 / 102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access stratum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147 / 158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90/95 ; Prio2: 57/63</a:t>
                      </a: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NR-DC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13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9/11 ; Prio2: 1/2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 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23864716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NAS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504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 / 76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35/35 ; Prio2: 40/41</a:t>
                      </a: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13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 CA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510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 / 32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7" marB="4562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14/15 ; Prio2: 16/17</a:t>
                      </a:r>
                    </a:p>
                  </a:txBody>
                  <a:tcPr marT="45627" marB="4562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NR CA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512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17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10/13 ; Prio2: 0/4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 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Inter-RAT SON/MDT</a:t>
                      </a:r>
                    </a:p>
                  </a:txBody>
                  <a:tcPr marT="45428" marB="4542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28" marB="4542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3" marB="454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4</a:t>
                      </a:r>
                    </a:p>
                  </a:txBody>
                  <a:tcPr marT="45433" marB="454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1" marB="4563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1" marB="45631" horzOverflow="overflow"/>
                </a:tc>
                <a:extLst>
                  <a:ext uri="{0D108BD9-81ED-4DB2-BD59-A6C34878D82A}">
                    <a16:rowId xmlns:a16="http://schemas.microsoft.com/office/drawing/2014/main" val="13467396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private network - SNPN 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3/4 ; Prio2: 2/4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002616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RACS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503315741"/>
                  </a:ext>
                </a:extLst>
              </a:tr>
              <a:tr h="1562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13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4/7 ; Prio2: 2/6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+4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8164414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network slicing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6611834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28134340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16804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11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Nov’22 --&gt;</a:t>
            </a:r>
            <a:r>
              <a:rPr lang="en-US" altLang="en-US" sz="3200" dirty="0">
                <a:sym typeface="Wingdings" panose="05000000000000000000" pitchFamily="2" charset="2"/>
              </a:rPr>
              <a:t> 21</a:t>
            </a:r>
            <a:r>
              <a:rPr lang="en-US" altLang="en-US" sz="3200" baseline="30000" dirty="0">
                <a:sym typeface="Wingdings" panose="05000000000000000000" pitchFamily="2" charset="2"/>
              </a:rPr>
              <a:t>st</a:t>
            </a:r>
            <a:r>
              <a:rPr lang="en-US" altLang="en-US" sz="3200" dirty="0">
                <a:sym typeface="Wingdings" panose="05000000000000000000" pitchFamily="2" charset="2"/>
              </a:rPr>
              <a:t> Feb</a:t>
            </a:r>
            <a:r>
              <a:rPr lang="en-US" altLang="en-US" sz="3200" dirty="0"/>
              <a:t>’23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3B259D97-2B01-40AE-B095-45E1FD905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7" y="1409684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IMS, Positioning, MCX: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3470EA1-6B93-4200-81B2-B6A07DD75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3366611"/>
              </p:ext>
            </p:extLst>
          </p:nvPr>
        </p:nvGraphicFramePr>
        <p:xfrm>
          <a:off x="1118587" y="1905449"/>
          <a:ext cx="9945949" cy="4301749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99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4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80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13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4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2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VoLTE</a:t>
                      </a: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(GSMA IR.92)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 / 51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SMS over IMS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128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emergency over LTE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154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 / 35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positioning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Rel-9+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166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 / 27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4" marB="45704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VoWiFi (GSMA IR.51)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267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 / 22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5/9 ; Prio2: 13/13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VoLTE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CAT-M1 (GSMA NG.108)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283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11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J.15.5(TIR)</a:t>
                      </a:r>
                    </a:p>
                  </a:txBody>
                  <a:tcPr marT="45651" marB="45651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SMS over CAT-M1 (GSMA NG.108)</a:t>
                      </a:r>
                    </a:p>
                  </a:txBody>
                  <a:tcPr marT="45511" marB="4551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511" marB="4551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128M</a:t>
                      </a:r>
                    </a:p>
                  </a:txBody>
                  <a:tcPr marT="45516" marB="4551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516" marB="4551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516" marB="4551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J.18.1(MO SMS)</a:t>
                      </a: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5577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32/42 ; Prio2: 5/9</a:t>
                      </a: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(34.229)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12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MCData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3/15 ; Prio2: 1/13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4888038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over LTE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2/15 ; Prio2: 0/7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5962021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over NR/5GC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505</a:t>
                      </a:r>
                    </a:p>
                  </a:txBody>
                  <a:tcPr marL="91450" marR="91450" marT="45393" marB="453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93 / 98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+4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21/21 ; Prio2: 72/77</a:t>
                      </a:r>
                    </a:p>
                  </a:txBody>
                  <a:tcPr marT="45513" marB="4551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Positioning</a:t>
                      </a:r>
                    </a:p>
                  </a:txBody>
                  <a:tcPr marL="91450" marR="91450" marT="45386" marB="453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6" marB="453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506</a:t>
                      </a:r>
                    </a:p>
                  </a:txBody>
                  <a:tcPr marL="91450" marR="91450" marT="45391" marB="453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10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9.3.3.1B</a:t>
                      </a:r>
                    </a:p>
                  </a:txBody>
                  <a:tcPr marT="45511" marB="45511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2CE806B-8B9A-4A8B-80C5-C7CFE4E4C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808882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11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Nov’22 --&gt;</a:t>
            </a:r>
            <a:r>
              <a:rPr lang="en-US" altLang="en-US" sz="3200" dirty="0">
                <a:sym typeface="Wingdings" panose="05000000000000000000" pitchFamily="2" charset="2"/>
              </a:rPr>
              <a:t> 21</a:t>
            </a:r>
            <a:r>
              <a:rPr lang="en-US" altLang="en-US" sz="3200" baseline="30000" dirty="0">
                <a:sym typeface="Wingdings" panose="05000000000000000000" pitchFamily="2" charset="2"/>
              </a:rPr>
              <a:t>st</a:t>
            </a:r>
            <a:r>
              <a:rPr lang="en-US" altLang="en-US" sz="3200" dirty="0">
                <a:sym typeface="Wingdings" panose="05000000000000000000" pitchFamily="2" charset="2"/>
              </a:rPr>
              <a:t> Feb</a:t>
            </a:r>
            <a:r>
              <a:rPr lang="en-US" altLang="en-US" sz="3200" dirty="0"/>
              <a:t>’23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1B2A4B76-42F1-4980-9FA3-CC0E33B64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391578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4G (LTE, </a:t>
            </a:r>
            <a:r>
              <a:rPr lang="en-GB" altLang="en-US" b="1" dirty="0" err="1">
                <a:solidFill>
                  <a:srgbClr val="0000FF"/>
                </a:solidFill>
              </a:rPr>
              <a:t>eMTC</a:t>
            </a:r>
            <a:r>
              <a:rPr lang="en-GB" altLang="en-US" b="1" dirty="0">
                <a:solidFill>
                  <a:srgbClr val="0000FF"/>
                </a:solidFill>
              </a:rPr>
              <a:t>, NB-IoT):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6102DBE-7A27-4B72-8904-9BD8B08A16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7536818"/>
              </p:ext>
            </p:extLst>
          </p:nvPr>
        </p:nvGraphicFramePr>
        <p:xfrm>
          <a:off x="1118586" y="1838798"/>
          <a:ext cx="9691252" cy="439656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1859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0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72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26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20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402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2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LTE/C2K Inter-RAT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WI-088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/ 14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8.4.5.4(LTE to HRPD HO)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5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LTE/UMTS Inter-RAT 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WI-167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12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13.1.21(emergency call)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5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LTE/GERAN Inter-RAT 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WI-168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4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13.1.21(emergency call)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LTE/C2K Inter-RAT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Rel-10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WI-180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8.6.5.3(MDT RLF logging)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LTE/GERAN Inter-RAT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Rel-10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WI-182/184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8.6.5.2(MDT RLF logging)</a:t>
                      </a:r>
                    </a:p>
                  </a:txBody>
                  <a:tcPr marT="45730" marB="45730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CA intra-band contiguous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WI-162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/ 21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7.1.2.11.1(multiple TA)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6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SCE-PHY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WI-245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9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4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5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9.2.4.1.3(emergency call)</a:t>
                      </a: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19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(CAT-M1)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WI-254-A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15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7.1.4.3a(</a:t>
                      </a:r>
                      <a:r>
                        <a:rPr kumimoji="0" lang="en-US" alt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Lch</a:t>
                      </a: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prioritization)</a:t>
                      </a:r>
                    </a:p>
                  </a:txBody>
                  <a:tcPr marT="45784" marB="45784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29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CIoT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WI-254-C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4" marB="45624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1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(CAT-NB1)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WI-257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 / 73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TCs 22.1.1.M2 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3" marB="4562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70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LAA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WI-272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8.3.1.32(RSSI measurement)</a:t>
                      </a:r>
                    </a:p>
                  </a:txBody>
                  <a:tcPr marT="45755" marB="45755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eNB</a:t>
                      </a: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-IoT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WI-295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SC-PTM (in iWD-003), IRAT with E-UTRA</a:t>
                      </a: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L2 latency reduction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WI-306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2099055594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B6C61F9-29AD-4200-B68D-8E7906A4C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25858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11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Nov’22 --&gt;</a:t>
            </a:r>
            <a:r>
              <a:rPr lang="en-US" altLang="en-US" sz="3200" dirty="0">
                <a:sym typeface="Wingdings" panose="05000000000000000000" pitchFamily="2" charset="2"/>
              </a:rPr>
              <a:t> 21</a:t>
            </a:r>
            <a:r>
              <a:rPr lang="en-US" altLang="en-US" sz="3200" baseline="30000" dirty="0">
                <a:sym typeface="Wingdings" panose="05000000000000000000" pitchFamily="2" charset="2"/>
              </a:rPr>
              <a:t>st</a:t>
            </a:r>
            <a:r>
              <a:rPr lang="en-US" altLang="en-US" sz="3200" dirty="0">
                <a:sym typeface="Wingdings" panose="05000000000000000000" pitchFamily="2" charset="2"/>
              </a:rPr>
              <a:t> Feb</a:t>
            </a:r>
            <a:r>
              <a:rPr lang="en-US" altLang="en-US" sz="3200" dirty="0"/>
              <a:t>’23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11959</TotalTime>
  <Words>2639</Words>
  <Application>Microsoft Office PowerPoint</Application>
  <PresentationFormat>Widescreen</PresentationFormat>
  <Paragraphs>910</Paragraphs>
  <Slides>15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 </vt:lpstr>
      <vt:lpstr>Arial</vt:lpstr>
      <vt:lpstr>Calibri</vt:lpstr>
      <vt:lpstr>Calibri Light</vt:lpstr>
      <vt:lpstr>Times New Roman</vt:lpstr>
      <vt:lpstr>Office Theme</vt:lpstr>
      <vt:lpstr>MCC TF160 Status Report  (pre-RAN5#98)</vt:lpstr>
      <vt:lpstr>PowerPoint Presentation</vt:lpstr>
      <vt:lpstr>PowerPoint Presentation</vt:lpstr>
      <vt:lpstr>PowerPoint Presentation</vt:lpstr>
      <vt:lpstr>TTCN development  Progress for period: Dec’22 to Feb’23</vt:lpstr>
      <vt:lpstr>TTCN verification Progress for period: 11th Nov’22 --&gt; 21st Feb’23</vt:lpstr>
      <vt:lpstr>TTCN verification Progress for period: 11th Nov’22 --&gt; 21st Feb’23</vt:lpstr>
      <vt:lpstr>TTCN verification Progress for period: 11th Nov’22 --&gt; 21st Feb’23</vt:lpstr>
      <vt:lpstr>TTCN verification Progress for period: 11th Nov’22 --&gt; 21st Feb’23</vt:lpstr>
      <vt:lpstr>TTCN verification Progress for period: 11th Nov’22 --&gt; 21st Feb’23</vt:lpstr>
      <vt:lpstr>PowerPoint Presentation</vt:lpstr>
      <vt:lpstr>PowerPoint Presentation</vt:lpstr>
      <vt:lpstr>PowerPoint Presentation</vt:lpstr>
      <vt:lpstr>Annexes</vt:lpstr>
      <vt:lpstr>TTCN deliveries and baseline 2023 schedule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764</cp:revision>
  <cp:lastPrinted>2023-02-21T14:07:15Z</cp:lastPrinted>
  <dcterms:created xsi:type="dcterms:W3CDTF">2010-02-05T13:52:04Z</dcterms:created>
  <dcterms:modified xsi:type="dcterms:W3CDTF">2023-02-21T15:02:58Z</dcterms:modified>
  <cp:contentStatus>Template 2017</cp:contentStatus>
</cp:coreProperties>
</file>