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43" r:id="rId9"/>
    <p:sldId id="344" r:id="rId10"/>
    <p:sldId id="345" r:id="rId11"/>
    <p:sldId id="346" r:id="rId12"/>
    <p:sldId id="347" r:id="rId13"/>
    <p:sldId id="348" r:id="rId14"/>
    <p:sldId id="293" r:id="rId15"/>
  </p:sldIdLst>
  <p:sldSz cx="12190095" cy="6859270"/>
  <p:notesSz cx="6858000" cy="9144000"/>
  <p:custDataLst>
    <p:tags r:id="rId1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212"/>
        <p:guide pos="381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4.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tags" Target="../tags/tag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R5-224214</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6" name="组合 5"/>
          <p:cNvGrpSpPr/>
          <p:nvPr/>
        </p:nvGrpSpPr>
        <p:grpSpPr>
          <a:xfrm>
            <a:off x="160020" y="2403475"/>
            <a:ext cx="11665585" cy="2402205"/>
            <a:chOff x="3105" y="2886"/>
            <a:chExt cx="12880" cy="2622"/>
          </a:xfrm>
        </p:grpSpPr>
        <p:pic>
          <p:nvPicPr>
            <p:cNvPr id="3" name="图片 2"/>
            <p:cNvPicPr>
              <a:picLocks noChangeAspect="1"/>
            </p:cNvPicPr>
            <p:nvPr/>
          </p:nvPicPr>
          <p:blipFill>
            <a:blip r:embed="rId1"/>
            <a:srcRect b="5699"/>
            <a:stretch>
              <a:fillRect/>
            </a:stretch>
          </p:blipFill>
          <p:spPr>
            <a:xfrm>
              <a:off x="3235" y="4632"/>
              <a:ext cx="12690" cy="877"/>
            </a:xfrm>
            <a:prstGeom prst="rect">
              <a:avLst/>
            </a:prstGeom>
          </p:spPr>
        </p:pic>
        <p:pic>
          <p:nvPicPr>
            <p:cNvPr id="4" name="图片 3"/>
            <p:cNvPicPr>
              <a:picLocks noChangeAspect="1"/>
            </p:cNvPicPr>
            <p:nvPr/>
          </p:nvPicPr>
          <p:blipFill>
            <a:blip r:embed="rId2"/>
            <a:srcRect b="3094"/>
            <a:stretch>
              <a:fillRect/>
            </a:stretch>
          </p:blipFill>
          <p:spPr>
            <a:xfrm>
              <a:off x="3105" y="2886"/>
              <a:ext cx="12880" cy="1754"/>
            </a:xfrm>
            <a:prstGeom prst="rect">
              <a:avLst/>
            </a:prstGeom>
          </p:spPr>
        </p:pic>
      </p:gr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9" name="组合 8"/>
          <p:cNvGrpSpPr/>
          <p:nvPr/>
        </p:nvGrpSpPr>
        <p:grpSpPr>
          <a:xfrm>
            <a:off x="1921510" y="1891030"/>
            <a:ext cx="8159750" cy="1263015"/>
            <a:chOff x="642" y="3065"/>
            <a:chExt cx="12850" cy="1989"/>
          </a:xfrm>
        </p:grpSpPr>
        <p:pic>
          <p:nvPicPr>
            <p:cNvPr id="2" name="图片 1"/>
            <p:cNvPicPr>
              <a:picLocks noChangeAspect="1"/>
            </p:cNvPicPr>
            <p:nvPr/>
          </p:nvPicPr>
          <p:blipFill>
            <a:blip r:embed="rId1"/>
            <a:stretch>
              <a:fillRect/>
            </a:stretch>
          </p:blipFill>
          <p:spPr>
            <a:xfrm>
              <a:off x="642" y="3065"/>
              <a:ext cx="12850" cy="1110"/>
            </a:xfrm>
            <a:prstGeom prst="rect">
              <a:avLst/>
            </a:prstGeom>
          </p:spPr>
        </p:pic>
        <p:pic>
          <p:nvPicPr>
            <p:cNvPr id="5" name="图片 4"/>
            <p:cNvPicPr>
              <a:picLocks noChangeAspect="1"/>
            </p:cNvPicPr>
            <p:nvPr/>
          </p:nvPicPr>
          <p:blipFill>
            <a:blip r:embed="rId2"/>
            <a:stretch>
              <a:fillRect/>
            </a:stretch>
          </p:blipFill>
          <p:spPr>
            <a:xfrm>
              <a:off x="663" y="4154"/>
              <a:ext cx="12820" cy="900"/>
            </a:xfrm>
            <a:prstGeom prst="rect">
              <a:avLst/>
            </a:prstGeom>
          </p:spPr>
        </p:pic>
      </p:grpSp>
      <p:grpSp>
        <p:nvGrpSpPr>
          <p:cNvPr id="12" name="组合 11"/>
          <p:cNvGrpSpPr/>
          <p:nvPr/>
        </p:nvGrpSpPr>
        <p:grpSpPr>
          <a:xfrm>
            <a:off x="1934210" y="3441065"/>
            <a:ext cx="8134350" cy="1313815"/>
            <a:chOff x="3140" y="5569"/>
            <a:chExt cx="12810" cy="2069"/>
          </a:xfrm>
        </p:grpSpPr>
        <p:pic>
          <p:nvPicPr>
            <p:cNvPr id="10" name="图片 9"/>
            <p:cNvPicPr>
              <a:picLocks noChangeAspect="1"/>
            </p:cNvPicPr>
            <p:nvPr/>
          </p:nvPicPr>
          <p:blipFill>
            <a:blip r:embed="rId3"/>
            <a:stretch>
              <a:fillRect/>
            </a:stretch>
          </p:blipFill>
          <p:spPr>
            <a:xfrm>
              <a:off x="3140" y="5569"/>
              <a:ext cx="12810" cy="1210"/>
            </a:xfrm>
            <a:prstGeom prst="rect">
              <a:avLst/>
            </a:prstGeom>
          </p:spPr>
        </p:pic>
        <p:pic>
          <p:nvPicPr>
            <p:cNvPr id="11" name="图片 10"/>
            <p:cNvPicPr>
              <a:picLocks noChangeAspect="1"/>
            </p:cNvPicPr>
            <p:nvPr/>
          </p:nvPicPr>
          <p:blipFill>
            <a:blip r:embed="rId4"/>
            <a:stretch>
              <a:fillRect/>
            </a:stretch>
          </p:blipFill>
          <p:spPr>
            <a:xfrm>
              <a:off x="3140" y="6728"/>
              <a:ext cx="12800" cy="910"/>
            </a:xfrm>
            <a:prstGeom prst="rect">
              <a:avLst/>
            </a:prstGeom>
          </p:spPr>
        </p:pic>
      </p:grpSp>
      <p:grpSp>
        <p:nvGrpSpPr>
          <p:cNvPr id="15" name="组合 14"/>
          <p:cNvGrpSpPr/>
          <p:nvPr/>
        </p:nvGrpSpPr>
        <p:grpSpPr>
          <a:xfrm>
            <a:off x="1934210" y="5186045"/>
            <a:ext cx="8134350" cy="1290320"/>
            <a:chOff x="3310" y="7638"/>
            <a:chExt cx="12810" cy="2032"/>
          </a:xfrm>
        </p:grpSpPr>
        <p:pic>
          <p:nvPicPr>
            <p:cNvPr id="13" name="图片 12"/>
            <p:cNvPicPr>
              <a:picLocks noChangeAspect="1"/>
            </p:cNvPicPr>
            <p:nvPr/>
          </p:nvPicPr>
          <p:blipFill>
            <a:blip r:embed="rId5"/>
            <a:stretch>
              <a:fillRect/>
            </a:stretch>
          </p:blipFill>
          <p:spPr>
            <a:xfrm>
              <a:off x="3310" y="7638"/>
              <a:ext cx="12790" cy="1170"/>
            </a:xfrm>
            <a:prstGeom prst="rect">
              <a:avLst/>
            </a:prstGeom>
          </p:spPr>
        </p:pic>
        <p:pic>
          <p:nvPicPr>
            <p:cNvPr id="14" name="图片 13"/>
            <p:cNvPicPr>
              <a:picLocks noChangeAspect="1"/>
            </p:cNvPicPr>
            <p:nvPr/>
          </p:nvPicPr>
          <p:blipFill>
            <a:blip r:embed="rId6"/>
            <a:stretch>
              <a:fillRect/>
            </a:stretch>
          </p:blipFill>
          <p:spPr>
            <a:xfrm>
              <a:off x="3310" y="8750"/>
              <a:ext cx="12810" cy="920"/>
            </a:xfrm>
            <a:prstGeom prst="rect">
              <a:avLst/>
            </a:prstGeom>
          </p:spPr>
        </p:pic>
      </p:gr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</a:t>
            </a:r>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a:t>
            </a:r>
            <a:r>
              <a:rPr lang="en-US" altLang="zh-CN" sz="2400" dirty="0" smtClean="0">
                <a:latin typeface="+mn-lt"/>
                <a:sym typeface="+mn-ea"/>
              </a:rPr>
              <a:t>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pic>
        <p:nvPicPr>
          <p:cNvPr id="11" name="图片 10"/>
          <p:cNvPicPr>
            <a:picLocks noChangeAspect="1"/>
          </p:cNvPicPr>
          <p:nvPr/>
        </p:nvPicPr>
        <p:blipFill>
          <a:blip r:embed="rId1"/>
          <a:stretch>
            <a:fillRect/>
          </a:stretch>
        </p:blipFill>
        <p:spPr>
          <a:xfrm>
            <a:off x="73660" y="1625600"/>
            <a:ext cx="5803900" cy="4050030"/>
          </a:xfrm>
          <a:prstGeom prst="rect">
            <a:avLst/>
          </a:prstGeom>
        </p:spPr>
      </p:pic>
      <p:pic>
        <p:nvPicPr>
          <p:cNvPr id="2" name="图片 1"/>
          <p:cNvPicPr>
            <a:picLocks noChangeAspect="1"/>
          </p:cNvPicPr>
          <p:nvPr/>
        </p:nvPicPr>
        <p:blipFill>
          <a:blip r:embed="rId2"/>
          <a:stretch>
            <a:fillRect/>
          </a:stretch>
        </p:blipFill>
        <p:spPr>
          <a:xfrm>
            <a:off x="5953125" y="1548765"/>
            <a:ext cx="6240780" cy="4116070"/>
          </a:xfrm>
          <a:prstGeom prst="rect">
            <a:avLst/>
          </a:prstGeom>
        </p:spPr>
      </p:pic>
      <p:sp>
        <p:nvSpPr>
          <p:cNvPr id="3" name="文本框 2"/>
          <p:cNvSpPr txBox="1"/>
          <p:nvPr/>
        </p:nvSpPr>
        <p:spPr>
          <a:xfrm>
            <a:off x="160655" y="57480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75565" y="1344930"/>
            <a:ext cx="6014085" cy="4722495"/>
          </a:xfrm>
          <a:prstGeom prst="rect">
            <a:avLst/>
          </a:prstGeom>
        </p:spPr>
      </p:pic>
      <p:pic>
        <p:nvPicPr>
          <p:cNvPr id="4" name="图片 3"/>
          <p:cNvPicPr>
            <a:picLocks noChangeAspect="1"/>
          </p:cNvPicPr>
          <p:nvPr/>
        </p:nvPicPr>
        <p:blipFill>
          <a:blip r:embed="rId2"/>
          <a:stretch>
            <a:fillRect/>
          </a:stretch>
        </p:blipFill>
        <p:spPr>
          <a:xfrm>
            <a:off x="6089650" y="1285240"/>
            <a:ext cx="6021705" cy="4720590"/>
          </a:xfrm>
          <a:prstGeom prst="rect">
            <a:avLst/>
          </a:prstGeom>
        </p:spPr>
      </p:pic>
      <p:sp>
        <p:nvSpPr>
          <p:cNvPr id="8" name="文本框 7"/>
          <p:cNvSpPr txBox="1"/>
          <p:nvPr/>
        </p:nvSpPr>
        <p:spPr>
          <a:xfrm>
            <a:off x="160655" y="600710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4445" y="1897380"/>
            <a:ext cx="6154420" cy="3578860"/>
          </a:xfrm>
          <a:prstGeom prst="rect">
            <a:avLst/>
          </a:prstGeom>
        </p:spPr>
      </p:pic>
      <p:pic>
        <p:nvPicPr>
          <p:cNvPr id="5" name="图片 4"/>
          <p:cNvPicPr>
            <a:picLocks noChangeAspect="1"/>
          </p:cNvPicPr>
          <p:nvPr/>
        </p:nvPicPr>
        <p:blipFill>
          <a:blip r:embed="rId2"/>
          <a:stretch>
            <a:fillRect/>
          </a:stretch>
        </p:blipFill>
        <p:spPr>
          <a:xfrm>
            <a:off x="6062980" y="1814830"/>
            <a:ext cx="6047105" cy="3662045"/>
          </a:xfrm>
          <a:prstGeom prst="rect">
            <a:avLst/>
          </a:prstGeom>
        </p:spPr>
      </p:pic>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21590" y="1793875"/>
            <a:ext cx="6243320" cy="3106420"/>
          </a:xfrm>
          <a:prstGeom prst="rect">
            <a:avLst/>
          </a:prstGeom>
        </p:spPr>
      </p:pic>
      <p:pic>
        <p:nvPicPr>
          <p:cNvPr id="4" name="图片 3"/>
          <p:cNvPicPr>
            <a:picLocks noChangeAspect="1"/>
          </p:cNvPicPr>
          <p:nvPr/>
        </p:nvPicPr>
        <p:blipFill>
          <a:blip r:embed="rId2"/>
          <a:stretch>
            <a:fillRect/>
          </a:stretch>
        </p:blipFill>
        <p:spPr>
          <a:xfrm>
            <a:off x="6010275" y="1794510"/>
            <a:ext cx="6201410" cy="3105785"/>
          </a:xfrm>
          <a:prstGeom prst="rect">
            <a:avLst/>
          </a:prstGeom>
        </p:spPr>
      </p:pic>
      <p:sp>
        <p:nvSpPr>
          <p:cNvPr id="8" name="文本框 7"/>
          <p:cNvSpPr txBox="1"/>
          <p:nvPr/>
        </p:nvSpPr>
        <p:spPr>
          <a:xfrm>
            <a:off x="160655" y="4959985"/>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709420" y="1341755"/>
            <a:ext cx="8730615" cy="259905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1810385" y="3973195"/>
            <a:ext cx="8554085" cy="285369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7428</Words>
  <Application>WPS 演示</Application>
  <PresentationFormat>自定义</PresentationFormat>
  <Paragraphs>112</Paragraphs>
  <Slides>12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1144</cp:revision>
  <dcterms:created xsi:type="dcterms:W3CDTF">2018-09-20T03:53:00Z</dcterms:created>
  <dcterms:modified xsi:type="dcterms:W3CDTF">2022-08-08T09:52:56Z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