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76" r:id="rId1"/>
  </p:sldMasterIdLst>
  <p:notesMasterIdLst>
    <p:notesMasterId r:id="rId8"/>
  </p:notesMasterIdLst>
  <p:handoutMasterIdLst>
    <p:handoutMasterId r:id="rId9"/>
  </p:handoutMasterIdLst>
  <p:sldIdLst>
    <p:sldId id="259" r:id="rId2"/>
    <p:sldId id="352" r:id="rId3"/>
    <p:sldId id="353" r:id="rId4"/>
    <p:sldId id="355" r:id="rId5"/>
    <p:sldId id="354" r:id="rId6"/>
    <p:sldId id="261" r:id="rId7"/>
  </p:sldIdLst>
  <p:sldSz cx="9144000" cy="6858000" type="screen4x3"/>
  <p:notesSz cx="6797675" cy="9926638"/>
  <p:embeddedFontLst>
    <p:embeddedFont>
      <p:font typeface="Calibri" panose="020F0502020204030204" pitchFamily="34" charset="0"/>
      <p:regular r:id="rId10"/>
      <p:bold r:id="rId11"/>
      <p:italic r:id="rId12"/>
      <p:boldItalic r:id="rId13"/>
    </p:embeddedFont>
    <p:embeddedFont>
      <p:font typeface="Ericsson Capital TT" panose="02000503000000020004" pitchFamily="2" charset="0"/>
      <p:regular r:id="rId14"/>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52"/>
            <p14:sldId id="353"/>
            <p14:sldId id="355"/>
            <p14:sldId id="354"/>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949E7D-603A-4795-B06F-24100589AF50}" v="1" dt="2022-07-21T12:49:55.4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6817" autoAdjust="0"/>
  </p:normalViewPr>
  <p:slideViewPr>
    <p:cSldViewPr snapToGrid="0" snapToObjects="1">
      <p:cViewPr varScale="1">
        <p:scale>
          <a:sx n="157" d="100"/>
          <a:sy n="157" d="100"/>
        </p:scale>
        <p:origin x="4452" y="168"/>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f Mattisson" userId="303fd0aa-85a0-4c52-8854-8f1771fd48ad" providerId="ADAL" clId="{2B4368B2-EA22-4B65-947E-76BC84BCC6DC}"/>
    <pc:docChg chg="custSel modSld">
      <pc:chgData name="Leif Mattisson" userId="303fd0aa-85a0-4c52-8854-8f1771fd48ad" providerId="ADAL" clId="{2B4368B2-EA22-4B65-947E-76BC84BCC6DC}" dt="2022-07-21T15:37:15.721" v="4" actId="1076"/>
      <pc:docMkLst>
        <pc:docMk/>
      </pc:docMkLst>
      <pc:sldChg chg="addSp delSp modSp mod">
        <pc:chgData name="Leif Mattisson" userId="303fd0aa-85a0-4c52-8854-8f1771fd48ad" providerId="ADAL" clId="{2B4368B2-EA22-4B65-947E-76BC84BCC6DC}" dt="2022-07-21T15:37:15.721" v="4" actId="1076"/>
        <pc:sldMkLst>
          <pc:docMk/>
          <pc:sldMk cId="1893446267" sldId="352"/>
        </pc:sldMkLst>
        <pc:picChg chg="add mod">
          <ac:chgData name="Leif Mattisson" userId="303fd0aa-85a0-4c52-8854-8f1771fd48ad" providerId="ADAL" clId="{2B4368B2-EA22-4B65-947E-76BC84BCC6DC}" dt="2022-07-21T15:37:15.721" v="4" actId="1076"/>
          <ac:picMkLst>
            <pc:docMk/>
            <pc:sldMk cId="1893446267" sldId="352"/>
            <ac:picMk id="6" creationId="{8A256182-00B8-453F-800D-47BD221CBD40}"/>
          </ac:picMkLst>
        </pc:picChg>
        <pc:picChg chg="del">
          <ac:chgData name="Leif Mattisson" userId="303fd0aa-85a0-4c52-8854-8f1771fd48ad" providerId="ADAL" clId="{2B4368B2-EA22-4B65-947E-76BC84BCC6DC}" dt="2022-07-21T15:36:51.204" v="0" actId="478"/>
          <ac:picMkLst>
            <pc:docMk/>
            <pc:sldMk cId="1893446267" sldId="352"/>
            <ac:picMk id="12" creationId="{CF995A7C-5C9A-4539-8233-247A6E48E1C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6</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userDrawn="1"/>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Guideline for handling PRD21 CDS documents at RAN5#96-e</a:t>
            </a:r>
            <a:br>
              <a:rPr lang="en-US" sz="2800" dirty="0"/>
            </a:br>
            <a:br>
              <a:rPr lang="en-US" sz="2800" dirty="0"/>
            </a:br>
            <a:br>
              <a:rPr lang="en-US" sz="2800" dirty="0">
                <a:solidFill>
                  <a:srgbClr val="FF0000"/>
                </a:solidFill>
                <a:highlight>
                  <a:srgbClr val="FFFF00"/>
                </a:highlight>
              </a:rPr>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a:t>3GPP TSG-RAN5#96-e		     	</a:t>
            </a:r>
            <a:r>
              <a:rPr lang="en-US" sz="2400" kern="0"/>
              <a:t>     R5-224023</a:t>
            </a:r>
            <a:endParaRPr lang="en-US" sz="2400" kern="0" dirty="0"/>
          </a:p>
          <a:p>
            <a:r>
              <a:rPr lang="en-US" sz="2000" kern="0" dirty="0"/>
              <a:t>Electronic Meeting, August 15 - 26, 2022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RAN5#96-e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481664" y="1190756"/>
            <a:ext cx="8358094" cy="1942733"/>
          </a:xfrm>
        </p:spPr>
        <p:txBody>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PRD21, clause 6.4 require that </a:t>
            </a:r>
            <a:r>
              <a:rPr lang="en-US" sz="1400" dirty="0">
                <a:effectLst/>
                <a:latin typeface="Calibri" panose="020F0502020204030204" pitchFamily="34" charset="0"/>
                <a:ea typeface="Calibri" panose="020F0502020204030204" pitchFamily="34" charset="0"/>
                <a:cs typeface="Times New Roman" panose="02020603050405020304" pitchFamily="18" charset="0"/>
              </a:rPr>
              <a:t>the responsible companies for NR bands, NR band CBW extensions, 5G NR CADC configurations to submit a Completion Declaration Statement (CDS) if a band/CBW/configuration is completed for PC3 or any high-power classes PC1.5 or PC2 .</a:t>
            </a:r>
          </a:p>
          <a:p>
            <a:r>
              <a:rPr lang="en-US" sz="1400" dirty="0">
                <a:effectLst/>
                <a:latin typeface="Calibri" panose="020F0502020204030204" pitchFamily="34" charset="0"/>
                <a:ea typeface="Calibri" panose="020F0502020204030204" pitchFamily="34" charset="0"/>
                <a:cs typeface="Times New Roman" panose="02020603050405020304" pitchFamily="18" charset="0"/>
              </a:rPr>
              <a:t>The CDS document is a post-meeting TDOC as it is dependent on the outcome of the meeting. </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It is encouraged that TDOCs for CDS </a:t>
            </a:r>
            <a:r>
              <a:rPr lang="en-US" sz="1400" dirty="0">
                <a:latin typeface="Calibri" panose="020F0502020204030204" pitchFamily="34" charset="0"/>
                <a:ea typeface="Calibri" panose="020F0502020204030204" pitchFamily="34" charset="0"/>
                <a:cs typeface="Times New Roman" panose="02020603050405020304" pitchFamily="18" charset="0"/>
              </a:rPr>
              <a:t>d</a:t>
            </a:r>
            <a:r>
              <a:rPr lang="en-US" sz="1400" dirty="0">
                <a:effectLst/>
                <a:latin typeface="Calibri" panose="020F0502020204030204" pitchFamily="34" charset="0"/>
                <a:ea typeface="Calibri" panose="020F0502020204030204" pitchFamily="34" charset="0"/>
                <a:cs typeface="Times New Roman" panose="02020603050405020304" pitchFamily="18" charset="0"/>
              </a:rPr>
              <a:t>ocuments are allocated before the meeting if a band, CBW Extension or 5G NR CADC configuration for a power class is expected to be completed at the meeting</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However, due to the nature of CDS documents will late TDOC request for CDS documents be accepted.</a:t>
            </a:r>
            <a:endParaRPr lang="en-SE" sz="1400" dirty="0">
              <a:effectLst/>
              <a:latin typeface="Calibri" panose="020F0502020204030204" pitchFamily="34" charset="0"/>
              <a:ea typeface="Calibri" panose="020F0502020204030204" pitchFamily="34"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PRD21 CDS document requests shall be allocated under AI 7.3.4</a:t>
            </a: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 PRD21 CDS document may include one or more completed configurations. For transparency of CDS </a:t>
            </a:r>
            <a:r>
              <a:rPr lang="en-US"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declared configurations in the TDOC list should the </a:t>
            </a:r>
            <a:r>
              <a:rPr lang="en-US"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title of CDS document list the name of the configuration(s).</a:t>
            </a:r>
          </a:p>
          <a:p>
            <a:pPr lvl="1"/>
            <a:r>
              <a:rPr lang="en-US" sz="1200" dirty="0">
                <a:solidFill>
                  <a:srgbClr val="FF0000"/>
                </a:solidFill>
                <a:latin typeface="Calibri" panose="020F0502020204030204" pitchFamily="34" charset="0"/>
                <a:ea typeface="Calibri" panose="020F0502020204030204" pitchFamily="34" charset="0"/>
                <a:cs typeface="Times New Roman" panose="02020603050405020304" pitchFamily="18" charset="0"/>
              </a:rPr>
              <a:t>Example: PRD21 CDS: PC3 for &lt;name of configuration(s) covered by the CDS&gt;</a:t>
            </a:r>
            <a:endParaRPr lang="en-US"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400" dirty="0">
                <a:effectLst/>
                <a:latin typeface="Calibri" panose="020F0502020204030204" pitchFamily="34" charset="0"/>
                <a:ea typeface="Calibri" panose="020F0502020204030204" pitchFamily="34" charset="0"/>
                <a:cs typeface="Times New Roman" panose="02020603050405020304" pitchFamily="18" charset="0"/>
              </a:rPr>
              <a:t>As PRD21 has not yet included WP templates for PC1.5 and PC2, and as CDS documents may not be relevant for all RAN5 WIs in the scope of PRD21 then there is a need for specific </a:t>
            </a:r>
            <a:r>
              <a:rPr lang="en-US" sz="1400" dirty="0">
                <a:latin typeface="Calibri" panose="020F0502020204030204" pitchFamily="34" charset="0"/>
                <a:ea typeface="Calibri" panose="020F0502020204030204" pitchFamily="34" charset="0"/>
                <a:cs typeface="Times New Roman" panose="02020603050405020304" pitchFamily="18" charset="0"/>
              </a:rPr>
              <a:t>handling for those WIs. </a:t>
            </a:r>
            <a:r>
              <a:rPr lang="en-US" sz="1400" dirty="0">
                <a:effectLst/>
                <a:latin typeface="Calibri" panose="020F0502020204030204" pitchFamily="34" charset="0"/>
                <a:ea typeface="Calibri" panose="020F0502020204030204" pitchFamily="34" charset="0"/>
                <a:cs typeface="Times New Roman" panose="02020603050405020304" pitchFamily="18" charset="0"/>
              </a:rPr>
              <a:t>Slide 5 describes how to handle the PC1.5 and PC.2, and feature specific WIs for RAN5#95-e.</a:t>
            </a:r>
            <a:endParaRPr lang="en-SE" sz="1400" dirty="0">
              <a:effectLst/>
              <a:latin typeface="Calibri" panose="020F0502020204030204" pitchFamily="34" charset="0"/>
              <a:ea typeface="Calibri" panose="020F0502020204030204" pitchFamily="34" charset="0"/>
            </a:endParaRPr>
          </a:p>
          <a:p>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NOTE: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CDS documents are the base for PRD21 updates for completed NR bands, NR band CBW extensions and 5G NR CADC list and its supported power classes. </a:t>
            </a:r>
          </a:p>
          <a:p>
            <a:r>
              <a:rPr lang="en-US"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Only bands/configurations/power classes declared as completed by a CDS document will be included in PRD21 NR bands and 5G NR CADC lists as completed.</a:t>
            </a:r>
            <a:endParaRPr lang="en-SE" sz="1400" b="1"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endParaRPr>
          </a:p>
          <a:p>
            <a:endParaRPr lang="en-SE" sz="1400" dirty="0">
              <a:effectLst/>
              <a:latin typeface="Calibri" panose="020F0502020204030204" pitchFamily="34" charset="0"/>
              <a:ea typeface="Calibri" panose="020F0502020204030204" pitchFamily="34" charset="0"/>
            </a:endParaRPr>
          </a:p>
          <a:p>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endParaRPr lang="en-US" sz="1400" dirty="0"/>
          </a:p>
          <a:p>
            <a:pPr marL="0" indent="0">
              <a:buNone/>
            </a:pPr>
            <a:br>
              <a:rPr lang="en-US" sz="1400" dirty="0"/>
            </a:br>
            <a:endParaRPr lang="en-US" sz="1400" dirty="0"/>
          </a:p>
          <a:p>
            <a:endParaRPr lang="en-US" sz="1400" dirty="0"/>
          </a:p>
          <a:p>
            <a:endParaRPr lang="en-US"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355600" lvl="1" indent="0">
              <a:buNone/>
            </a:pPr>
            <a:endParaRPr lang="en-US" sz="1400" dirty="0"/>
          </a:p>
          <a:p>
            <a:pPr lvl="1"/>
            <a:endParaRPr lang="en-US" sz="1400" dirty="0"/>
          </a:p>
          <a:p>
            <a:pPr marL="355600" lvl="1" indent="0">
              <a:buNone/>
            </a:pPr>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6" name="Picture 5">
            <a:extLst>
              <a:ext uri="{FF2B5EF4-FFF2-40B4-BE49-F238E27FC236}">
                <a16:creationId xmlns:a16="http://schemas.microsoft.com/office/drawing/2014/main" id="{8A256182-00B8-453F-800D-47BD221CBD40}"/>
              </a:ext>
            </a:extLst>
          </p:cNvPr>
          <p:cNvPicPr>
            <a:picLocks noChangeAspect="1"/>
          </p:cNvPicPr>
          <p:nvPr/>
        </p:nvPicPr>
        <p:blipFill>
          <a:blip r:embed="rId2"/>
          <a:stretch>
            <a:fillRect/>
          </a:stretch>
        </p:blipFill>
        <p:spPr>
          <a:xfrm>
            <a:off x="703897" y="3090304"/>
            <a:ext cx="5794439" cy="677391"/>
          </a:xfrm>
          <a:prstGeom prst="rect">
            <a:avLst/>
          </a:prstGeom>
        </p:spPr>
      </p:pic>
    </p:spTree>
    <p:extLst>
      <p:ext uri="{BB962C8B-B14F-4D97-AF65-F5344CB8AC3E}">
        <p14:creationId xmlns:p14="http://schemas.microsoft.com/office/powerpoint/2010/main" val="189344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RAN5#96-e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Extract of PRD21 v1.1.0, clause 6.4: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6" name="Picture 5">
            <a:extLst>
              <a:ext uri="{FF2B5EF4-FFF2-40B4-BE49-F238E27FC236}">
                <a16:creationId xmlns:a16="http://schemas.microsoft.com/office/drawing/2014/main" id="{A2ECB169-28EB-4E42-8E11-1736626BF736}"/>
              </a:ext>
            </a:extLst>
          </p:cNvPr>
          <p:cNvPicPr>
            <a:picLocks noChangeAspect="1"/>
          </p:cNvPicPr>
          <p:nvPr/>
        </p:nvPicPr>
        <p:blipFill>
          <a:blip r:embed="rId2"/>
          <a:stretch>
            <a:fillRect/>
          </a:stretch>
        </p:blipFill>
        <p:spPr>
          <a:xfrm>
            <a:off x="710029" y="1697682"/>
            <a:ext cx="7410450" cy="4276725"/>
          </a:xfrm>
          <a:prstGeom prst="rect">
            <a:avLst/>
          </a:prstGeom>
        </p:spPr>
      </p:pic>
    </p:spTree>
    <p:extLst>
      <p:ext uri="{BB962C8B-B14F-4D97-AF65-F5344CB8AC3E}">
        <p14:creationId xmlns:p14="http://schemas.microsoft.com/office/powerpoint/2010/main" val="2688188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RAN5#96-e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Example of a CDS document based on the CDS template in PRD21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8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10">
            <a:extLst>
              <a:ext uri="{FF2B5EF4-FFF2-40B4-BE49-F238E27FC236}">
                <a16:creationId xmlns:a16="http://schemas.microsoft.com/office/drawing/2014/main" id="{0DB1C778-2801-4F24-9B37-D0BA31318D6D}"/>
              </a:ext>
            </a:extLst>
          </p:cNvPr>
          <p:cNvPicPr/>
          <p:nvPr/>
        </p:nvPicPr>
        <p:blipFill>
          <a:blip r:embed="rId2"/>
          <a:stretch>
            <a:fillRect/>
          </a:stretch>
        </p:blipFill>
        <p:spPr>
          <a:xfrm>
            <a:off x="1074488" y="1973774"/>
            <a:ext cx="6133013" cy="4175721"/>
          </a:xfrm>
          <a:prstGeom prst="rect">
            <a:avLst/>
          </a:prstGeom>
        </p:spPr>
      </p:pic>
    </p:spTree>
    <p:extLst>
      <p:ext uri="{BB962C8B-B14F-4D97-AF65-F5344CB8AC3E}">
        <p14:creationId xmlns:p14="http://schemas.microsoft.com/office/powerpoint/2010/main" val="656618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en-US" sz="2800" dirty="0"/>
              <a:t>Guideline for handling PRD21 CDS documents at RAN5#96-e</a:t>
            </a:r>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503966" y="1190757"/>
            <a:ext cx="8358094" cy="1827908"/>
          </a:xfrm>
        </p:spPr>
        <p:txBody>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Rules for CDS document and WP for RAN5#96-e: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PC</a:t>
            </a:r>
            <a:r>
              <a:rPr lang="en-US" sz="1400" dirty="0">
                <a:latin typeface="Calibri" panose="020F0502020204030204" pitchFamily="34" charset="0"/>
                <a:ea typeface="Calibri" panose="020F0502020204030204" pitchFamily="34" charset="0"/>
                <a:cs typeface="Times New Roman" panose="02020603050405020304" pitchFamily="18" charset="0"/>
              </a:rPr>
              <a:t>3 WIs: submit CDS document with attached WP based on PRD21 WP template</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PD2</a:t>
            </a:r>
            <a:r>
              <a:rPr lang="en-US" sz="1400" dirty="0">
                <a:latin typeface="Calibri" panose="020F0502020204030204" pitchFamily="34" charset="0"/>
                <a:ea typeface="Calibri" panose="020F0502020204030204" pitchFamily="34" charset="0"/>
                <a:cs typeface="Times New Roman" panose="02020603050405020304" pitchFamily="18" charset="0"/>
              </a:rPr>
              <a:t>, PC1.5 WIs: submit CDS document and include reference to RAN5 WI WP showing completion</a:t>
            </a:r>
          </a:p>
          <a:p>
            <a:pPr lvl="1"/>
            <a:r>
              <a:rPr lang="en-US" sz="1400" dirty="0">
                <a:effectLst/>
                <a:latin typeface="Calibri" panose="020F0502020204030204" pitchFamily="34" charset="0"/>
                <a:ea typeface="Calibri" panose="020F0502020204030204" pitchFamily="34" charset="0"/>
                <a:cs typeface="Times New Roman" panose="02020603050405020304" pitchFamily="18" charset="0"/>
              </a:rPr>
              <a:t>Feature WIs: No need to submit CDS document.</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endParaRPr lang="en-US" sz="1800" dirty="0"/>
          </a:p>
          <a:p>
            <a:pPr marL="0" indent="0">
              <a:buNone/>
            </a:pPr>
            <a:endParaRPr lang="en-US" sz="1800" dirty="0"/>
          </a:p>
          <a:p>
            <a:pPr marL="0" indent="0">
              <a:buNone/>
            </a:pPr>
            <a:br>
              <a:rPr lang="en-US" sz="1800" dirty="0"/>
            </a:br>
            <a:endParaRPr lang="en-US" sz="1800" dirty="0"/>
          </a:p>
          <a:p>
            <a:endParaRPr lang="en-US" sz="1800" dirty="0"/>
          </a:p>
          <a:p>
            <a:endParaRPr lang="en-US" sz="1800" dirty="0"/>
          </a:p>
          <a:p>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marL="355600" lvl="1" indent="0">
              <a:buNone/>
            </a:pPr>
            <a:endParaRPr lang="en-US" sz="1800" dirty="0"/>
          </a:p>
          <a:p>
            <a:pPr lvl="1"/>
            <a:endParaRPr lang="en-US" sz="1800" dirty="0"/>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8" name="Rectangle 5">
            <a:extLst>
              <a:ext uri="{FF2B5EF4-FFF2-40B4-BE49-F238E27FC236}">
                <a16:creationId xmlns:a16="http://schemas.microsoft.com/office/drawing/2014/main" id="{BCF4A8E8-AA6A-4DB0-8793-1EBEA3DF526D}"/>
              </a:ext>
            </a:extLst>
          </p:cNvPr>
          <p:cNvSpPr>
            <a:spLocks noChangeArrowheads="1"/>
          </p:cNvSpPr>
          <p:nvPr/>
        </p:nvSpPr>
        <p:spPr bwMode="auto">
          <a:xfrm>
            <a:off x="0" y="-22465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6">
            <a:extLst>
              <a:ext uri="{FF2B5EF4-FFF2-40B4-BE49-F238E27FC236}">
                <a16:creationId xmlns:a16="http://schemas.microsoft.com/office/drawing/2014/main" id="{3B62E6AC-7527-4A77-A66B-DB107717AFAF}"/>
              </a:ext>
            </a:extLst>
          </p:cNvPr>
          <p:cNvSpPr>
            <a:spLocks noChangeArrowheads="1"/>
          </p:cNvSpPr>
          <p:nvPr/>
        </p:nvSpPr>
        <p:spPr bwMode="auto">
          <a:xfrm>
            <a:off x="0" y="169939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6" name="Picture 5">
            <a:extLst>
              <a:ext uri="{FF2B5EF4-FFF2-40B4-BE49-F238E27FC236}">
                <a16:creationId xmlns:a16="http://schemas.microsoft.com/office/drawing/2014/main" id="{0BBEB2D8-9B9C-4C93-8152-C7FA3F6C70C0}"/>
              </a:ext>
            </a:extLst>
          </p:cNvPr>
          <p:cNvPicPr>
            <a:picLocks noChangeAspect="1"/>
          </p:cNvPicPr>
          <p:nvPr/>
        </p:nvPicPr>
        <p:blipFill>
          <a:blip r:embed="rId2"/>
          <a:stretch>
            <a:fillRect/>
          </a:stretch>
        </p:blipFill>
        <p:spPr>
          <a:xfrm>
            <a:off x="780642" y="2276128"/>
            <a:ext cx="7698894" cy="4417103"/>
          </a:xfrm>
          <a:prstGeom prst="rect">
            <a:avLst/>
          </a:prstGeom>
        </p:spPr>
      </p:pic>
    </p:spTree>
    <p:extLst>
      <p:ext uri="{BB962C8B-B14F-4D97-AF65-F5344CB8AC3E}">
        <p14:creationId xmlns:p14="http://schemas.microsoft.com/office/powerpoint/2010/main" val="3989284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88468</TotalTime>
  <Words>455</Words>
  <Application>Microsoft Office PowerPoint</Application>
  <PresentationFormat>On-screen Show (4:3)</PresentationFormat>
  <Paragraphs>150</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Ericsson Capital TT</vt:lpstr>
      <vt:lpstr>Calibri</vt:lpstr>
      <vt:lpstr>PresentationTemplate2011</vt:lpstr>
      <vt:lpstr>Guideline for handling PRD21 CDS documents at RAN5#96-e   </vt:lpstr>
      <vt:lpstr>Guideline for handling PRD21 CDS documents at RAN5#96-e</vt:lpstr>
      <vt:lpstr>Guideline for handling PRD21 CDS documents at RAN5#96-e</vt:lpstr>
      <vt:lpstr>Guideline for handling PRD21 CDS documents at RAN5#96-e</vt:lpstr>
      <vt:lpstr>Guideline for handling PRD21 CDS documents at RAN5#96-e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3GPP 5G-NR WID</dc:title>
  <dc:creator>Leif Mattisson</dc:creator>
  <cp:keywords/>
  <dc:description/>
  <cp:lastModifiedBy>Leif Mattisson</cp:lastModifiedBy>
  <cp:revision>2465</cp:revision>
  <cp:lastPrinted>2019-05-21T13:30:52Z</cp:lastPrinted>
  <dcterms:created xsi:type="dcterms:W3CDTF">2016-08-26T13:27:01Z</dcterms:created>
  <dcterms:modified xsi:type="dcterms:W3CDTF">2022-07-21T15:37:29Z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