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19"/>
  </p:notesMasterIdLst>
  <p:handoutMasterIdLst>
    <p:handoutMasterId r:id="rId20"/>
  </p:handoutMasterIdLst>
  <p:sldIdLst>
    <p:sldId id="341" r:id="rId2"/>
    <p:sldId id="864" r:id="rId3"/>
    <p:sldId id="867" r:id="rId4"/>
    <p:sldId id="865" r:id="rId5"/>
    <p:sldId id="304" r:id="rId6"/>
    <p:sldId id="355" r:id="rId7"/>
    <p:sldId id="811" r:id="rId8"/>
    <p:sldId id="809" r:id="rId9"/>
    <p:sldId id="808" r:id="rId10"/>
    <p:sldId id="810" r:id="rId11"/>
    <p:sldId id="857" r:id="rId12"/>
    <p:sldId id="858" r:id="rId13"/>
    <p:sldId id="859" r:id="rId14"/>
    <p:sldId id="340" r:id="rId15"/>
    <p:sldId id="860" r:id="rId16"/>
    <p:sldId id="861" r:id="rId17"/>
    <p:sldId id="866" r:id="rId18"/>
  </p:sldIdLst>
  <p:sldSz cx="12192000" cy="6858000"/>
  <p:notesSz cx="6794500" cy="99314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8" userDrawn="1">
          <p15:clr>
            <a:srgbClr val="A4A3A4"/>
          </p15:clr>
        </p15:guide>
        <p15:guide id="2" pos="2140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FFFFFF"/>
    <a:srgbClr val="FF6600"/>
    <a:srgbClr val="1A4669"/>
    <a:srgbClr val="C6D254"/>
    <a:srgbClr val="B1D254"/>
    <a:srgbClr val="2A6EA8"/>
    <a:srgbClr val="0F5C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4180" autoAdjust="0"/>
    <p:restoredTop sz="92714" autoAdjust="0"/>
  </p:normalViewPr>
  <p:slideViewPr>
    <p:cSldViewPr snapToGrid="0">
      <p:cViewPr varScale="1">
        <p:scale>
          <a:sx n="106" d="100"/>
          <a:sy n="106" d="100"/>
        </p:scale>
        <p:origin x="1410" y="11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28"/>
        <p:guide pos="214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Olivier Genoud" userId="e3287607-b312-4221-8c8d-a6943b641987" providerId="ADAL" clId="{BAC4AB34-B5AB-4C28-8534-55AED374061A}"/>
    <pc:docChg chg="custSel addSld delSld modSld">
      <pc:chgData name="Olivier Genoud" userId="e3287607-b312-4221-8c8d-a6943b641987" providerId="ADAL" clId="{BAC4AB34-B5AB-4C28-8534-55AED374061A}" dt="2022-02-02T17:09:48.996" v="157" actId="47"/>
      <pc:docMkLst>
        <pc:docMk/>
      </pc:docMkLst>
      <pc:sldChg chg="addSp delSp modSp mod">
        <pc:chgData name="Olivier Genoud" userId="e3287607-b312-4221-8c8d-a6943b641987" providerId="ADAL" clId="{BAC4AB34-B5AB-4C28-8534-55AED374061A}" dt="2022-02-02T17:09:20.488" v="156" actId="20577"/>
        <pc:sldMkLst>
          <pc:docMk/>
          <pc:sldMk cId="0" sldId="363"/>
        </pc:sldMkLst>
        <pc:spChg chg="del">
          <ac:chgData name="Olivier Genoud" userId="e3287607-b312-4221-8c8d-a6943b641987" providerId="ADAL" clId="{BAC4AB34-B5AB-4C28-8534-55AED374061A}" dt="2022-02-02T17:06:25.975" v="26" actId="478"/>
          <ac:spMkLst>
            <pc:docMk/>
            <pc:sldMk cId="0" sldId="363"/>
            <ac:spMk id="4" creationId="{2C538744-2D5B-4DB8-974F-CF621D6844F6}"/>
          </ac:spMkLst>
        </pc:spChg>
        <pc:graphicFrameChg chg="del">
          <ac:chgData name="Olivier Genoud" userId="e3287607-b312-4221-8c8d-a6943b641987" providerId="ADAL" clId="{BAC4AB34-B5AB-4C28-8534-55AED374061A}" dt="2022-02-02T16:50:58.896" v="6" actId="478"/>
          <ac:graphicFrameMkLst>
            <pc:docMk/>
            <pc:sldMk cId="0" sldId="363"/>
            <ac:graphicFrameMk id="2" creationId="{4E0A974A-EF4C-4389-B359-C2EEAA778356}"/>
          </ac:graphicFrameMkLst>
        </pc:graphicFrameChg>
        <pc:graphicFrameChg chg="add mod modGraphic">
          <ac:chgData name="Olivier Genoud" userId="e3287607-b312-4221-8c8d-a6943b641987" providerId="ADAL" clId="{BAC4AB34-B5AB-4C28-8534-55AED374061A}" dt="2022-02-02T17:09:20.488" v="156" actId="20577"/>
          <ac:graphicFrameMkLst>
            <pc:docMk/>
            <pc:sldMk cId="0" sldId="363"/>
            <ac:graphicFrameMk id="3" creationId="{CCAFF9D9-DBA3-4C85-A385-170494A2FF96}"/>
          </ac:graphicFrameMkLst>
        </pc:graphicFrameChg>
      </pc:sldChg>
      <pc:sldChg chg="modSp mod">
        <pc:chgData name="Olivier Genoud" userId="e3287607-b312-4221-8c8d-a6943b641987" providerId="ADAL" clId="{BAC4AB34-B5AB-4C28-8534-55AED374061A}" dt="2022-02-02T12:50:25.643" v="4"/>
        <pc:sldMkLst>
          <pc:docMk/>
          <pc:sldMk cId="0" sldId="364"/>
        </pc:sldMkLst>
        <pc:spChg chg="mod">
          <ac:chgData name="Olivier Genoud" userId="e3287607-b312-4221-8c8d-a6943b641987" providerId="ADAL" clId="{BAC4AB34-B5AB-4C28-8534-55AED374061A}" dt="2022-02-02T12:50:25.643" v="4"/>
          <ac:spMkLst>
            <pc:docMk/>
            <pc:sldMk cId="0" sldId="364"/>
            <ac:spMk id="8195" creationId="{B1E48C8A-7FE9-4A59-B12B-984054E51AA2}"/>
          </ac:spMkLst>
        </pc:spChg>
      </pc:sldChg>
      <pc:sldChg chg="add del">
        <pc:chgData name="Olivier Genoud" userId="e3287607-b312-4221-8c8d-a6943b641987" providerId="ADAL" clId="{BAC4AB34-B5AB-4C28-8534-55AED374061A}" dt="2022-02-02T17:09:48.996" v="157" actId="47"/>
        <pc:sldMkLst>
          <pc:docMk/>
          <pc:sldMk cId="1318280332" sldId="366"/>
        </pc:sldMkLst>
      </pc:sldChg>
    </pc:docChg>
  </pc:docChgLst>
  <pc:docChgLst>
    <pc:chgData name="Olivier Genoud" userId="e3287607-b312-4221-8c8d-a6943b641987" providerId="ADAL" clId="{05DDA6DF-56AF-42CC-A916-D66BDC803C6C}"/>
    <pc:docChg chg="custSel addSld modSld">
      <pc:chgData name="Olivier Genoud" userId="e3287607-b312-4221-8c8d-a6943b641987" providerId="ADAL" clId="{05DDA6DF-56AF-42CC-A916-D66BDC803C6C}" dt="2022-02-03T14:59:20.681" v="51" actId="6549"/>
      <pc:docMkLst>
        <pc:docMk/>
      </pc:docMkLst>
      <pc:sldChg chg="delSp mod">
        <pc:chgData name="Olivier Genoud" userId="e3287607-b312-4221-8c8d-a6943b641987" providerId="ADAL" clId="{05DDA6DF-56AF-42CC-A916-D66BDC803C6C}" dt="2022-02-03T07:44:42.431" v="0" actId="478"/>
        <pc:sldMkLst>
          <pc:docMk/>
          <pc:sldMk cId="0" sldId="364"/>
        </pc:sldMkLst>
        <pc:spChg chg="del">
          <ac:chgData name="Olivier Genoud" userId="e3287607-b312-4221-8c8d-a6943b641987" providerId="ADAL" clId="{05DDA6DF-56AF-42CC-A916-D66BDC803C6C}" dt="2022-02-03T07:44:42.431" v="0" actId="478"/>
          <ac:spMkLst>
            <pc:docMk/>
            <pc:sldMk cId="0" sldId="364"/>
            <ac:spMk id="4" creationId="{4449B566-F8CD-42E2-80BF-E8CEF790AE52}"/>
          </ac:spMkLst>
        </pc:spChg>
      </pc:sldChg>
      <pc:sldChg chg="delSp mod">
        <pc:chgData name="Olivier Genoud" userId="e3287607-b312-4221-8c8d-a6943b641987" providerId="ADAL" clId="{05DDA6DF-56AF-42CC-A916-D66BDC803C6C}" dt="2022-02-03T07:44:45.529" v="1" actId="478"/>
        <pc:sldMkLst>
          <pc:docMk/>
          <pc:sldMk cId="1982388090" sldId="365"/>
        </pc:sldMkLst>
        <pc:spChg chg="del">
          <ac:chgData name="Olivier Genoud" userId="e3287607-b312-4221-8c8d-a6943b641987" providerId="ADAL" clId="{05DDA6DF-56AF-42CC-A916-D66BDC803C6C}" dt="2022-02-03T07:44:45.529" v="1" actId="478"/>
          <ac:spMkLst>
            <pc:docMk/>
            <pc:sldMk cId="1982388090" sldId="365"/>
            <ac:spMk id="5" creationId="{C57F5175-CFB6-471A-BC53-8DAC42D77971}"/>
          </ac:spMkLst>
        </pc:spChg>
      </pc:sldChg>
      <pc:sldChg chg="modSp new mod">
        <pc:chgData name="Olivier Genoud" userId="e3287607-b312-4221-8c8d-a6943b641987" providerId="ADAL" clId="{05DDA6DF-56AF-42CC-A916-D66BDC803C6C}" dt="2022-02-03T14:59:20.681" v="51" actId="6549"/>
        <pc:sldMkLst>
          <pc:docMk/>
          <pc:sldMk cId="783513773" sldId="366"/>
        </pc:sldMkLst>
        <pc:spChg chg="mod">
          <ac:chgData name="Olivier Genoud" userId="e3287607-b312-4221-8c8d-a6943b641987" providerId="ADAL" clId="{05DDA6DF-56AF-42CC-A916-D66BDC803C6C}" dt="2022-02-03T14:59:20.681" v="51" actId="6549"/>
          <ac:spMkLst>
            <pc:docMk/>
            <pc:sldMk cId="783513773" sldId="366"/>
            <ac:spMk id="3" creationId="{8C8B5399-716D-439F-99F1-3B9F4BD3C62F}"/>
          </ac:spMkLst>
        </pc:spChg>
      </pc:sldChg>
    </pc:docChg>
  </pc:docChgLst>
  <pc:docChgLst>
    <pc:chgData name="Olivier Genoud" userId="e3287607-b312-4221-8c8d-a6943b641987" providerId="ADAL" clId="{0E40FAC8-13B8-4405-82D9-D297D966D6B1}"/>
    <pc:docChg chg="custSel modSld">
      <pc:chgData name="Olivier Genoud" userId="e3287607-b312-4221-8c8d-a6943b641987" providerId="ADAL" clId="{0E40FAC8-13B8-4405-82D9-D297D966D6B1}" dt="2022-05-04T12:45:44.471" v="36" actId="2165"/>
      <pc:docMkLst>
        <pc:docMk/>
      </pc:docMkLst>
      <pc:sldChg chg="modSp mod">
        <pc:chgData name="Olivier Genoud" userId="e3287607-b312-4221-8c8d-a6943b641987" providerId="ADAL" clId="{0E40FAC8-13B8-4405-82D9-D297D966D6B1}" dt="2022-05-04T12:41:13.987" v="33" actId="13926"/>
        <pc:sldMkLst>
          <pc:docMk/>
          <pc:sldMk cId="0" sldId="858"/>
        </pc:sldMkLst>
        <pc:graphicFrameChg chg="mod modGraphic">
          <ac:chgData name="Olivier Genoud" userId="e3287607-b312-4221-8c8d-a6943b641987" providerId="ADAL" clId="{0E40FAC8-13B8-4405-82D9-D297D966D6B1}" dt="2022-05-04T12:41:13.987" v="33" actId="13926"/>
          <ac:graphicFrameMkLst>
            <pc:docMk/>
            <pc:sldMk cId="0" sldId="858"/>
            <ac:graphicFrameMk id="8" creationId="{76A3D22C-ADA5-49D2-8486-33C02C29F828}"/>
          </ac:graphicFrameMkLst>
        </pc:graphicFrameChg>
      </pc:sldChg>
      <pc:sldChg chg="modSp mod">
        <pc:chgData name="Olivier Genoud" userId="e3287607-b312-4221-8c8d-a6943b641987" providerId="ADAL" clId="{0E40FAC8-13B8-4405-82D9-D297D966D6B1}" dt="2022-05-04T12:39:01.067" v="23" actId="1035"/>
        <pc:sldMkLst>
          <pc:docMk/>
          <pc:sldMk cId="3887238049" sldId="864"/>
        </pc:sldMkLst>
        <pc:spChg chg="mod">
          <ac:chgData name="Olivier Genoud" userId="e3287607-b312-4221-8c8d-a6943b641987" providerId="ADAL" clId="{0E40FAC8-13B8-4405-82D9-D297D966D6B1}" dt="2022-05-04T12:39:01.067" v="23" actId="1035"/>
          <ac:spMkLst>
            <pc:docMk/>
            <pc:sldMk cId="3887238049" sldId="864"/>
            <ac:spMk id="2" creationId="{A4F064AD-89D7-431D-A7D6-00B910F675E5}"/>
          </ac:spMkLst>
        </pc:spChg>
        <pc:spChg chg="mod">
          <ac:chgData name="Olivier Genoud" userId="e3287607-b312-4221-8c8d-a6943b641987" providerId="ADAL" clId="{0E40FAC8-13B8-4405-82D9-D297D966D6B1}" dt="2022-05-04T12:38:40.922" v="21" actId="20577"/>
          <ac:spMkLst>
            <pc:docMk/>
            <pc:sldMk cId="3887238049" sldId="864"/>
            <ac:spMk id="11" creationId="{F52BA089-D1CF-4D2A-B75F-7BB1BD68B947}"/>
          </ac:spMkLst>
        </pc:spChg>
      </pc:sldChg>
      <pc:sldChg chg="modSp mod">
        <pc:chgData name="Olivier Genoud" userId="e3287607-b312-4221-8c8d-a6943b641987" providerId="ADAL" clId="{0E40FAC8-13B8-4405-82D9-D297D966D6B1}" dt="2022-05-04T12:45:44.471" v="36" actId="2165"/>
        <pc:sldMkLst>
          <pc:docMk/>
          <pc:sldMk cId="1867481550" sldId="866"/>
        </pc:sldMkLst>
        <pc:graphicFrameChg chg="modGraphic">
          <ac:chgData name="Olivier Genoud" userId="e3287607-b312-4221-8c8d-a6943b641987" providerId="ADAL" clId="{0E40FAC8-13B8-4405-82D9-D297D966D6B1}" dt="2022-05-04T12:45:44.471" v="36" actId="2165"/>
          <ac:graphicFrameMkLst>
            <pc:docMk/>
            <pc:sldMk cId="1867481550" sldId="866"/>
            <ac:graphicFrameMk id="8" creationId="{76A3D22C-ADA5-49D2-8486-33C02C29F828}"/>
          </ac:graphicFrameMkLst>
        </pc:graphicFrameChg>
      </pc:sldChg>
    </pc:docChg>
  </pc:docChgLst>
  <pc:docChgLst>
    <pc:chgData name="Olivier Genoud" userId="e3287607-b312-4221-8c8d-a6943b641987" providerId="ADAL" clId="{F8AA492C-0BCC-4518-8FE2-942A494C036B}"/>
    <pc:docChg chg="delSld">
      <pc:chgData name="Olivier Genoud" userId="e3287607-b312-4221-8c8d-a6943b641987" providerId="ADAL" clId="{F8AA492C-0BCC-4518-8FE2-942A494C036B}" dt="2022-02-03T16:36:23.879" v="0" actId="47"/>
      <pc:docMkLst>
        <pc:docMk/>
      </pc:docMkLst>
      <pc:sldChg chg="del">
        <pc:chgData name="Olivier Genoud" userId="e3287607-b312-4221-8c8d-a6943b641987" providerId="ADAL" clId="{F8AA492C-0BCC-4518-8FE2-942A494C036B}" dt="2022-02-03T16:36:23.879" v="0" actId="47"/>
        <pc:sldMkLst>
          <pc:docMk/>
          <pc:sldMk cId="783513773" sldId="366"/>
        </pc:sldMkLst>
      </pc:sldChg>
    </pc:docChg>
  </pc:docChgLst>
  <pc:docChgLst>
    <pc:chgData name="Olivier Genoud" userId="e3287607-b312-4221-8c8d-a6943b641987" providerId="ADAL" clId="{F4C95B7B-9C2A-4BA0-918F-A4A6D77A94CE}"/>
    <pc:docChg chg="modSld modMainMaster">
      <pc:chgData name="Olivier Genoud" userId="e3287607-b312-4221-8c8d-a6943b641987" providerId="ADAL" clId="{F4C95B7B-9C2A-4BA0-918F-A4A6D77A94CE}" dt="2022-01-12T17:28:31.494" v="41" actId="1076"/>
      <pc:docMkLst>
        <pc:docMk/>
      </pc:docMkLst>
      <pc:sldChg chg="modSp mod">
        <pc:chgData name="Olivier Genoud" userId="e3287607-b312-4221-8c8d-a6943b641987" providerId="ADAL" clId="{F4C95B7B-9C2A-4BA0-918F-A4A6D77A94CE}" dt="2022-01-12T17:27:05.672" v="1" actId="6549"/>
        <pc:sldMkLst>
          <pc:docMk/>
          <pc:sldMk cId="0" sldId="341"/>
        </pc:sldMkLst>
        <pc:spChg chg="mod">
          <ac:chgData name="Olivier Genoud" userId="e3287607-b312-4221-8c8d-a6943b641987" providerId="ADAL" clId="{F4C95B7B-9C2A-4BA0-918F-A4A6D77A94CE}" dt="2022-01-12T17:27:05.672" v="1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modSp mod">
        <pc:chgData name="Olivier Genoud" userId="e3287607-b312-4221-8c8d-a6943b641987" providerId="ADAL" clId="{F4C95B7B-9C2A-4BA0-918F-A4A6D77A94CE}" dt="2022-01-12T17:28:31.494" v="41" actId="1076"/>
        <pc:sldMkLst>
          <pc:docMk/>
          <pc:sldMk cId="0" sldId="363"/>
        </pc:sldMkLst>
        <pc:spChg chg="add mod">
          <ac:chgData name="Olivier Genoud" userId="e3287607-b312-4221-8c8d-a6943b641987" providerId="ADAL" clId="{F4C95B7B-9C2A-4BA0-918F-A4A6D77A94CE}" dt="2022-01-12T17:28:31.494" v="41" actId="1076"/>
          <ac:spMkLst>
            <pc:docMk/>
            <pc:sldMk cId="0" sldId="363"/>
            <ac:spMk id="4" creationId="{2C538744-2D5B-4DB8-974F-CF621D6844F6}"/>
          </ac:spMkLst>
        </pc:spChg>
      </pc:sldChg>
      <pc:sldChg chg="addSp modSp mod">
        <pc:chgData name="Olivier Genoud" userId="e3287607-b312-4221-8c8d-a6943b641987" providerId="ADAL" clId="{F4C95B7B-9C2A-4BA0-918F-A4A6D77A94CE}" dt="2022-01-12T17:28:28.286" v="40" actId="1076"/>
        <pc:sldMkLst>
          <pc:docMk/>
          <pc:sldMk cId="0" sldId="364"/>
        </pc:sldMkLst>
        <pc:spChg chg="add mod">
          <ac:chgData name="Olivier Genoud" userId="e3287607-b312-4221-8c8d-a6943b641987" providerId="ADAL" clId="{F4C95B7B-9C2A-4BA0-918F-A4A6D77A94CE}" dt="2022-01-12T17:28:28.286" v="40" actId="1076"/>
          <ac:spMkLst>
            <pc:docMk/>
            <pc:sldMk cId="0" sldId="364"/>
            <ac:spMk id="4" creationId="{4449B566-F8CD-42E2-80BF-E8CEF790AE52}"/>
          </ac:spMkLst>
        </pc:spChg>
      </pc:sldChg>
      <pc:sldChg chg="addSp modSp mod">
        <pc:chgData name="Olivier Genoud" userId="e3287607-b312-4221-8c8d-a6943b641987" providerId="ADAL" clId="{F4C95B7B-9C2A-4BA0-918F-A4A6D77A94CE}" dt="2022-01-12T17:28:24.967" v="39" actId="1076"/>
        <pc:sldMkLst>
          <pc:docMk/>
          <pc:sldMk cId="1982388090" sldId="365"/>
        </pc:sldMkLst>
        <pc:spChg chg="add mod">
          <ac:chgData name="Olivier Genoud" userId="e3287607-b312-4221-8c8d-a6943b641987" providerId="ADAL" clId="{F4C95B7B-9C2A-4BA0-918F-A4A6D77A94CE}" dt="2022-01-12T17:28:24.967" v="39" actId="1076"/>
          <ac:spMkLst>
            <pc:docMk/>
            <pc:sldMk cId="1982388090" sldId="365"/>
            <ac:spMk id="5" creationId="{C57F5175-CFB6-471A-BC53-8DAC42D77971}"/>
          </ac:spMkLst>
        </pc:spChg>
      </pc:sldChg>
      <pc:sldMasterChg chg="modSp mod modSldLayout">
        <pc:chgData name="Olivier Genoud" userId="e3287607-b312-4221-8c8d-a6943b641987" providerId="ADAL" clId="{F4C95B7B-9C2A-4BA0-918F-A4A6D77A94CE}" dt="2022-01-12T17:27:43.495" v="35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F4C95B7B-9C2A-4BA0-918F-A4A6D77A94CE}" dt="2022-01-12T17:27:43.495" v="35" actId="6549"/>
          <ac:spMkLst>
            <pc:docMk/>
            <pc:sldMasterMk cId="0" sldId="2147485146"/>
            <ac:spMk id="9" creationId="{FCB99B02-CF35-48A9-903B-BB14AD9FAEB8}"/>
          </ac:spMkLst>
        </pc:spChg>
        <pc:spChg chg="mod">
          <ac:chgData name="Olivier Genoud" userId="e3287607-b312-4221-8c8d-a6943b641987" providerId="ADAL" clId="{F4C95B7B-9C2A-4BA0-918F-A4A6D77A94CE}" dt="2022-01-12T17:27:29.990" v="33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F4C95B7B-9C2A-4BA0-918F-A4A6D77A94CE}" dt="2022-01-12T17:27:22.359" v="29" actId="20577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F4C95B7B-9C2A-4BA0-918F-A4A6D77A94CE}" dt="2022-01-12T17:27:22.359" v="29" actId="20577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F6BB4711-C80A-48B3-B3EE-E22ED239B744}"/>
    <pc:docChg chg="custSel delSld modSld modMainMaster">
      <pc:chgData name="Olivier Genoud" userId="e3287607-b312-4221-8c8d-a6943b641987" providerId="ADAL" clId="{F6BB4711-C80A-48B3-B3EE-E22ED239B744}" dt="2022-05-30T07:50:06.730" v="170" actId="6549"/>
      <pc:docMkLst>
        <pc:docMk/>
      </pc:docMkLst>
      <pc:sldChg chg="addSp delSp modSp mod">
        <pc:chgData name="Olivier Genoud" userId="e3287607-b312-4221-8c8d-a6943b641987" providerId="ADAL" clId="{F6BB4711-C80A-48B3-B3EE-E22ED239B744}" dt="2022-05-30T07:50:06.730" v="170" actId="6549"/>
        <pc:sldMkLst>
          <pc:docMk/>
          <pc:sldMk cId="0" sldId="857"/>
        </pc:sldMkLst>
        <pc:spChg chg="add del mod">
          <ac:chgData name="Olivier Genoud" userId="e3287607-b312-4221-8c8d-a6943b641987" providerId="ADAL" clId="{F6BB4711-C80A-48B3-B3EE-E22ED239B744}" dt="2022-05-27T13:16:28.904" v="133" actId="478"/>
          <ac:spMkLst>
            <pc:docMk/>
            <pc:sldMk cId="0" sldId="857"/>
            <ac:spMk id="2" creationId="{0EDEFEC5-7432-44B8-BC82-3C5823097111}"/>
          </ac:spMkLst>
        </pc:spChg>
        <pc:graphicFrameChg chg="modGraphic">
          <ac:chgData name="Olivier Genoud" userId="e3287607-b312-4221-8c8d-a6943b641987" providerId="ADAL" clId="{F6BB4711-C80A-48B3-B3EE-E22ED239B744}" dt="2022-05-30T07:50:06.730" v="170" actId="6549"/>
          <ac:graphicFrameMkLst>
            <pc:docMk/>
            <pc:sldMk cId="0" sldId="857"/>
            <ac:graphicFrameMk id="8" creationId="{AA90B619-DFE2-4A9C-B06E-260B518FDC0C}"/>
          </ac:graphicFrameMkLst>
        </pc:graphicFrameChg>
      </pc:sldChg>
      <pc:sldChg chg="addSp delSp modSp mod">
        <pc:chgData name="Olivier Genoud" userId="e3287607-b312-4221-8c8d-a6943b641987" providerId="ADAL" clId="{F6BB4711-C80A-48B3-B3EE-E22ED239B744}" dt="2022-05-27T13:16:32.042" v="134" actId="478"/>
        <pc:sldMkLst>
          <pc:docMk/>
          <pc:sldMk cId="0" sldId="858"/>
        </pc:sldMkLst>
        <pc:spChg chg="add del mod">
          <ac:chgData name="Olivier Genoud" userId="e3287607-b312-4221-8c8d-a6943b641987" providerId="ADAL" clId="{F6BB4711-C80A-48B3-B3EE-E22ED239B744}" dt="2022-05-27T13:16:32.042" v="134" actId="478"/>
          <ac:spMkLst>
            <pc:docMk/>
            <pc:sldMk cId="0" sldId="858"/>
            <ac:spMk id="5" creationId="{521199E1-A663-42FB-8B2E-FE125745F34A}"/>
          </ac:spMkLst>
        </pc:spChg>
        <pc:graphicFrameChg chg="modGraphic">
          <ac:chgData name="Olivier Genoud" userId="e3287607-b312-4221-8c8d-a6943b641987" providerId="ADAL" clId="{F6BB4711-C80A-48B3-B3EE-E22ED239B744}" dt="2022-05-24T11:17:15.373" v="105" actId="207"/>
          <ac:graphicFrameMkLst>
            <pc:docMk/>
            <pc:sldMk cId="0" sldId="858"/>
            <ac:graphicFrameMk id="8" creationId="{76A3D22C-ADA5-49D2-8486-33C02C29F828}"/>
          </ac:graphicFrameMkLst>
        </pc:graphicFrameChg>
      </pc:sldChg>
      <pc:sldChg chg="modSp mod">
        <pc:chgData name="Olivier Genoud" userId="e3287607-b312-4221-8c8d-a6943b641987" providerId="ADAL" clId="{F6BB4711-C80A-48B3-B3EE-E22ED239B744}" dt="2022-05-23T20:11:09.371" v="72" actId="207"/>
        <pc:sldMkLst>
          <pc:docMk/>
          <pc:sldMk cId="0" sldId="860"/>
        </pc:sldMkLst>
        <pc:spChg chg="mod">
          <ac:chgData name="Olivier Genoud" userId="e3287607-b312-4221-8c8d-a6943b641987" providerId="ADAL" clId="{F6BB4711-C80A-48B3-B3EE-E22ED239B744}" dt="2022-05-23T20:11:09.371" v="72" actId="207"/>
          <ac:spMkLst>
            <pc:docMk/>
            <pc:sldMk cId="0" sldId="860"/>
            <ac:spMk id="32771" creationId="{9FCE62D6-5764-49BE-B43B-28DD76F27181}"/>
          </ac:spMkLst>
        </pc:spChg>
        <pc:graphicFrameChg chg="modGraphic">
          <ac:chgData name="Olivier Genoud" userId="e3287607-b312-4221-8c8d-a6943b641987" providerId="ADAL" clId="{F6BB4711-C80A-48B3-B3EE-E22ED239B744}" dt="2022-05-23T20:11:06.274" v="71" actId="207"/>
          <ac:graphicFrameMkLst>
            <pc:docMk/>
            <pc:sldMk cId="0" sldId="860"/>
            <ac:graphicFrameMk id="7" creationId="{6D17EBFD-38C5-4FA3-A89B-0867A8C0717F}"/>
          </ac:graphicFrameMkLst>
        </pc:graphicFrameChg>
      </pc:sldChg>
      <pc:sldChg chg="addSp delSp modSp mod">
        <pc:chgData name="Olivier Genoud" userId="e3287607-b312-4221-8c8d-a6943b641987" providerId="ADAL" clId="{F6BB4711-C80A-48B3-B3EE-E22ED239B744}" dt="2022-05-27T13:17:07.816" v="148" actId="478"/>
        <pc:sldMkLst>
          <pc:docMk/>
          <pc:sldMk cId="0" sldId="861"/>
        </pc:sldMkLst>
        <pc:spChg chg="add del mod">
          <ac:chgData name="Olivier Genoud" userId="e3287607-b312-4221-8c8d-a6943b641987" providerId="ADAL" clId="{F6BB4711-C80A-48B3-B3EE-E22ED239B744}" dt="2022-05-27T13:17:07.816" v="148" actId="478"/>
          <ac:spMkLst>
            <pc:docMk/>
            <pc:sldMk cId="0" sldId="861"/>
            <ac:spMk id="4" creationId="{F02404D0-11F9-4267-A340-69A7312C6DD4}"/>
          </ac:spMkLst>
        </pc:spChg>
        <pc:spChg chg="mod">
          <ac:chgData name="Olivier Genoud" userId="e3287607-b312-4221-8c8d-a6943b641987" providerId="ADAL" clId="{F6BB4711-C80A-48B3-B3EE-E22ED239B744}" dt="2022-05-27T13:16:56.914" v="147" actId="20577"/>
          <ac:spMkLst>
            <pc:docMk/>
            <pc:sldMk cId="0" sldId="861"/>
            <ac:spMk id="33794" creationId="{FB946077-6A0C-4F12-AE3B-AC26B7F9ED33}"/>
          </ac:spMkLst>
        </pc:spChg>
      </pc:sldChg>
      <pc:sldChg chg="del">
        <pc:chgData name="Olivier Genoud" userId="e3287607-b312-4221-8c8d-a6943b641987" providerId="ADAL" clId="{F6BB4711-C80A-48B3-B3EE-E22ED239B744}" dt="2022-05-23T20:10:13.978" v="67" actId="47"/>
        <pc:sldMkLst>
          <pc:docMk/>
          <pc:sldMk cId="2867986219" sldId="868"/>
        </pc:sldMkLst>
      </pc:sldChg>
      <pc:sldMasterChg chg="modSp mod modSldLayout">
        <pc:chgData name="Olivier Genoud" userId="e3287607-b312-4221-8c8d-a6943b641987" providerId="ADAL" clId="{F6BB4711-C80A-48B3-B3EE-E22ED239B744}" dt="2022-05-23T20:08:30.193" v="66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F6BB4711-C80A-48B3-B3EE-E22ED239B744}" dt="2022-05-23T20:08:30.193" v="66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F6BB4711-C80A-48B3-B3EE-E22ED239B744}" dt="2022-05-23T20:08:16.625" v="56" actId="6549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F6BB4711-C80A-48B3-B3EE-E22ED239B744}" dt="2022-05-23T20:08:16.625" v="56" actId="6549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508FD6C5-E3F3-4EB9-B13E-E2526EA69478}"/>
    <pc:docChg chg="undo custSel addSld delSld modSld modMainMaster modNotesMaster modHandout">
      <pc:chgData name="Olivier Genoud" userId="e3287607-b312-4221-8c8d-a6943b641987" providerId="ADAL" clId="{508FD6C5-E3F3-4EB9-B13E-E2526EA69478}" dt="2022-05-04T09:23:18.932" v="3378" actId="1036"/>
      <pc:docMkLst>
        <pc:docMk/>
      </pc:docMkLst>
      <pc:sldChg chg="addSp modSp add mod">
        <pc:chgData name="Olivier Genoud" userId="e3287607-b312-4221-8c8d-a6943b641987" providerId="ADAL" clId="{508FD6C5-E3F3-4EB9-B13E-E2526EA69478}" dt="2022-05-03T16:08:36.845" v="2587" actId="403"/>
        <pc:sldMkLst>
          <pc:docMk/>
          <pc:sldMk cId="0" sldId="304"/>
        </pc:sldMkLst>
        <pc:spChg chg="add mod">
          <ac:chgData name="Olivier Genoud" userId="e3287607-b312-4221-8c8d-a6943b641987" providerId="ADAL" clId="{508FD6C5-E3F3-4EB9-B13E-E2526EA69478}" dt="2022-05-03T16:08:36.845" v="2587" actId="403"/>
          <ac:spMkLst>
            <pc:docMk/>
            <pc:sldMk cId="0" sldId="304"/>
            <ac:spMk id="5" creationId="{4CCF5F94-F85A-4B75-B5EE-FEE92D005330}"/>
          </ac:spMkLst>
        </pc:spChg>
        <pc:spChg chg="mod">
          <ac:chgData name="Olivier Genoud" userId="e3287607-b312-4221-8c8d-a6943b641987" providerId="ADAL" clId="{508FD6C5-E3F3-4EB9-B13E-E2526EA69478}" dt="2022-04-29T17:04:27.501" v="1166" actId="20577"/>
          <ac:spMkLst>
            <pc:docMk/>
            <pc:sldMk cId="0" sldId="304"/>
            <ac:spMk id="8194" creationId="{C38A0EBF-CF88-49B3-A6A5-EA774A544996}"/>
          </ac:spMkLst>
        </pc:spChg>
        <pc:spChg chg="mod">
          <ac:chgData name="Olivier Genoud" userId="e3287607-b312-4221-8c8d-a6943b641987" providerId="ADAL" clId="{508FD6C5-E3F3-4EB9-B13E-E2526EA69478}" dt="2022-05-03T16:08:31.557" v="2585" actId="403"/>
          <ac:spMkLst>
            <pc:docMk/>
            <pc:sldMk cId="0" sldId="304"/>
            <ac:spMk id="8195" creationId="{4AA9321B-D67F-4928-ABEC-C22F5EFB5B30}"/>
          </ac:spMkLst>
        </pc:spChg>
        <pc:spChg chg="mod">
          <ac:chgData name="Olivier Genoud" userId="e3287607-b312-4221-8c8d-a6943b641987" providerId="ADAL" clId="{508FD6C5-E3F3-4EB9-B13E-E2526EA69478}" dt="2022-05-03T16:08:34.404" v="2586" actId="403"/>
          <ac:spMkLst>
            <pc:docMk/>
            <pc:sldMk cId="0" sldId="304"/>
            <ac:spMk id="8196" creationId="{09DE4C67-0C44-4013-AD9C-EF9AA7E8CAB1}"/>
          </ac:spMkLst>
        </pc:spChg>
      </pc:sldChg>
      <pc:sldChg chg="add">
        <pc:chgData name="Olivier Genoud" userId="e3287607-b312-4221-8c8d-a6943b641987" providerId="ADAL" clId="{508FD6C5-E3F3-4EB9-B13E-E2526EA69478}" dt="2022-04-29T16:08:33.366" v="298"/>
        <pc:sldMkLst>
          <pc:docMk/>
          <pc:sldMk cId="0" sldId="340"/>
        </pc:sldMkLst>
      </pc:sldChg>
      <pc:sldChg chg="modSp mod">
        <pc:chgData name="Olivier Genoud" userId="e3287607-b312-4221-8c8d-a6943b641987" providerId="ADAL" clId="{508FD6C5-E3F3-4EB9-B13E-E2526EA69478}" dt="2022-04-29T17:02:02.882" v="1147" actId="20577"/>
        <pc:sldMkLst>
          <pc:docMk/>
          <pc:sldMk cId="0" sldId="341"/>
        </pc:sldMkLst>
        <pc:spChg chg="mod">
          <ac:chgData name="Olivier Genoud" userId="e3287607-b312-4221-8c8d-a6943b641987" providerId="ADAL" clId="{508FD6C5-E3F3-4EB9-B13E-E2526EA69478}" dt="2022-04-29T17:02:02.882" v="1147" actId="20577"/>
          <ac:spMkLst>
            <pc:docMk/>
            <pc:sldMk cId="0" sldId="341"/>
            <ac:spMk id="5122" creationId="{BB023146-264F-4A3E-B3FE-6023E397D993}"/>
          </ac:spMkLst>
        </pc:spChg>
        <pc:spChg chg="mod">
          <ac:chgData name="Olivier Genoud" userId="e3287607-b312-4221-8c8d-a6943b641987" providerId="ADAL" clId="{508FD6C5-E3F3-4EB9-B13E-E2526EA69478}" dt="2022-04-29T15:56:30.633" v="104" actId="255"/>
          <ac:spMkLst>
            <pc:docMk/>
            <pc:sldMk cId="0" sldId="341"/>
            <ac:spMk id="5123" creationId="{CA9F74A1-C51B-4E5E-ACF0-FC129B8DAEA6}"/>
          </ac:spMkLst>
        </pc:spChg>
      </pc:sldChg>
      <pc:sldChg chg="delSp modSp add mod modTransition">
        <pc:chgData name="Olivier Genoud" userId="e3287607-b312-4221-8c8d-a6943b641987" providerId="ADAL" clId="{508FD6C5-E3F3-4EB9-B13E-E2526EA69478}" dt="2022-05-03T16:09:30.946" v="2605" actId="20577"/>
        <pc:sldMkLst>
          <pc:docMk/>
          <pc:sldMk cId="0" sldId="355"/>
        </pc:sldMkLst>
        <pc:spChg chg="del">
          <ac:chgData name="Olivier Genoud" userId="e3287607-b312-4221-8c8d-a6943b641987" providerId="ADAL" clId="{508FD6C5-E3F3-4EB9-B13E-E2526EA69478}" dt="2022-05-03T14:02:37.269" v="2483" actId="478"/>
          <ac:spMkLst>
            <pc:docMk/>
            <pc:sldMk cId="0" sldId="355"/>
            <ac:spMk id="5" creationId="{08FCF331-1177-4832-86A8-B72846687C61}"/>
          </ac:spMkLst>
        </pc:spChg>
        <pc:spChg chg="mod">
          <ac:chgData name="Olivier Genoud" userId="e3287607-b312-4221-8c8d-a6943b641987" providerId="ADAL" clId="{508FD6C5-E3F3-4EB9-B13E-E2526EA69478}" dt="2022-05-03T16:09:30.946" v="2605" actId="20577"/>
          <ac:spMkLst>
            <pc:docMk/>
            <pc:sldMk cId="0" sldId="355"/>
            <ac:spMk id="10242" creationId="{D35366E3-3CE1-4FAA-867F-220E86F6759E}"/>
          </ac:spMkLst>
        </pc:spChg>
        <pc:spChg chg="mod">
          <ac:chgData name="Olivier Genoud" userId="e3287607-b312-4221-8c8d-a6943b641987" providerId="ADAL" clId="{508FD6C5-E3F3-4EB9-B13E-E2526EA69478}" dt="2022-04-29T16:28:15.080" v="686" actId="14100"/>
          <ac:spMkLst>
            <pc:docMk/>
            <pc:sldMk cId="0" sldId="355"/>
            <ac:spMk id="10243" creationId="{5E03F638-7C1E-4B4E-839B-3F102CFBFE46}"/>
          </ac:spMkLst>
        </pc:spChg>
        <pc:graphicFrameChg chg="mod modGraphic">
          <ac:chgData name="Olivier Genoud" userId="e3287607-b312-4221-8c8d-a6943b641987" providerId="ADAL" clId="{508FD6C5-E3F3-4EB9-B13E-E2526EA69478}" dt="2022-05-03T13:38:36.400" v="2352" actId="6549"/>
          <ac:graphicFrameMkLst>
            <pc:docMk/>
            <pc:sldMk cId="0" sldId="355"/>
            <ac:graphicFrameMk id="6" creationId="{35CAF6AE-83C6-45ED-9A06-024BF901EC9C}"/>
          </ac:graphicFrameMkLst>
        </pc:graphicFrameChg>
      </pc:sldChg>
      <pc:sldChg chg="del">
        <pc:chgData name="Olivier Genoud" userId="e3287607-b312-4221-8c8d-a6943b641987" providerId="ADAL" clId="{508FD6C5-E3F3-4EB9-B13E-E2526EA69478}" dt="2022-04-29T15:58:25.152" v="149" actId="47"/>
        <pc:sldMkLst>
          <pc:docMk/>
          <pc:sldMk cId="0" sldId="363"/>
        </pc:sldMkLst>
      </pc:sldChg>
      <pc:sldChg chg="del">
        <pc:chgData name="Olivier Genoud" userId="e3287607-b312-4221-8c8d-a6943b641987" providerId="ADAL" clId="{508FD6C5-E3F3-4EB9-B13E-E2526EA69478}" dt="2022-04-29T15:58:26.123" v="150" actId="47"/>
        <pc:sldMkLst>
          <pc:docMk/>
          <pc:sldMk cId="0" sldId="364"/>
        </pc:sldMkLst>
      </pc:sldChg>
      <pc:sldChg chg="del">
        <pc:chgData name="Olivier Genoud" userId="e3287607-b312-4221-8c8d-a6943b641987" providerId="ADAL" clId="{508FD6C5-E3F3-4EB9-B13E-E2526EA69478}" dt="2022-04-29T15:58:27.026" v="151" actId="47"/>
        <pc:sldMkLst>
          <pc:docMk/>
          <pc:sldMk cId="1982388090" sldId="365"/>
        </pc:sldMkLst>
      </pc:sldChg>
      <pc:sldChg chg="addSp delSp modSp add mod modTransition">
        <pc:chgData name="Olivier Genoud" userId="e3287607-b312-4221-8c8d-a6943b641987" providerId="ADAL" clId="{508FD6C5-E3F3-4EB9-B13E-E2526EA69478}" dt="2022-05-03T16:10:11.109" v="2628" actId="6549"/>
        <pc:sldMkLst>
          <pc:docMk/>
          <pc:sldMk cId="0" sldId="808"/>
        </pc:sldMkLst>
        <pc:spChg chg="add del mod">
          <ac:chgData name="Olivier Genoud" userId="e3287607-b312-4221-8c8d-a6943b641987" providerId="ADAL" clId="{508FD6C5-E3F3-4EB9-B13E-E2526EA69478}" dt="2022-04-29T16:33:50.089" v="797" actId="478"/>
          <ac:spMkLst>
            <pc:docMk/>
            <pc:sldMk cId="0" sldId="808"/>
            <ac:spMk id="2" creationId="{70426C52-E0C9-437D-9F84-132973E441DB}"/>
          </ac:spMkLst>
        </pc:spChg>
        <pc:spChg chg="del">
          <ac:chgData name="Olivier Genoud" userId="e3287607-b312-4221-8c8d-a6943b641987" providerId="ADAL" clId="{508FD6C5-E3F3-4EB9-B13E-E2526EA69478}" dt="2022-05-03T13:58:41.600" v="2473" actId="478"/>
          <ac:spMkLst>
            <pc:docMk/>
            <pc:sldMk cId="0" sldId="808"/>
            <ac:spMk id="5" creationId="{8BCB19F5-B4A4-444F-AD54-B3D1CF2888B6}"/>
          </ac:spMkLst>
        </pc:spChg>
        <pc:spChg chg="add del mod">
          <ac:chgData name="Olivier Genoud" userId="e3287607-b312-4221-8c8d-a6943b641987" providerId="ADAL" clId="{508FD6C5-E3F3-4EB9-B13E-E2526EA69478}" dt="2022-04-29T17:09:00.299" v="1230" actId="478"/>
          <ac:spMkLst>
            <pc:docMk/>
            <pc:sldMk cId="0" sldId="808"/>
            <ac:spMk id="7" creationId="{A8578489-DCEA-4C82-BD85-5C4B68F1667D}"/>
          </ac:spMkLst>
        </pc:spChg>
        <pc:spChg chg="add mod">
          <ac:chgData name="Olivier Genoud" userId="e3287607-b312-4221-8c8d-a6943b641987" providerId="ADAL" clId="{508FD6C5-E3F3-4EB9-B13E-E2526EA69478}" dt="2022-05-03T16:10:11.109" v="2628" actId="6549"/>
          <ac:spMkLst>
            <pc:docMk/>
            <pc:sldMk cId="0" sldId="808"/>
            <ac:spMk id="8" creationId="{BB6C61F9-29AD-4200-B68D-8E7906A4CAA1}"/>
          </ac:spMkLst>
        </pc:spChg>
        <pc:spChg chg="del">
          <ac:chgData name="Olivier Genoud" userId="e3287607-b312-4221-8c8d-a6943b641987" providerId="ADAL" clId="{508FD6C5-E3F3-4EB9-B13E-E2526EA69478}" dt="2022-04-29T16:33:48.121" v="796" actId="478"/>
          <ac:spMkLst>
            <pc:docMk/>
            <pc:sldMk cId="0" sldId="808"/>
            <ac:spMk id="10242" creationId="{71E925CD-DAB1-4F1E-A704-6C06E855015F}"/>
          </ac:spMkLst>
        </pc:spChg>
        <pc:spChg chg="mod">
          <ac:chgData name="Olivier Genoud" userId="e3287607-b312-4221-8c8d-a6943b641987" providerId="ADAL" clId="{508FD6C5-E3F3-4EB9-B13E-E2526EA69478}" dt="2022-05-03T13:49:30.284" v="2421" actId="20577"/>
          <ac:spMkLst>
            <pc:docMk/>
            <pc:sldMk cId="0" sldId="808"/>
            <ac:spMk id="10243" creationId="{1B2A4B76-42F1-4980-9FA3-CC0E33B64F62}"/>
          </ac:spMkLst>
        </pc:spChg>
        <pc:graphicFrameChg chg="mod modGraphic">
          <ac:chgData name="Olivier Genoud" userId="e3287607-b312-4221-8c8d-a6943b641987" providerId="ADAL" clId="{508FD6C5-E3F3-4EB9-B13E-E2526EA69478}" dt="2022-05-03T16:08:09.466" v="2584" actId="14734"/>
          <ac:graphicFrameMkLst>
            <pc:docMk/>
            <pc:sldMk cId="0" sldId="808"/>
            <ac:graphicFrameMk id="6" creationId="{56102DBE-7A27-4B72-8904-9BD8B08A1693}"/>
          </ac:graphicFrameMkLst>
        </pc:graphicFrameChg>
      </pc:sldChg>
      <pc:sldChg chg="addSp delSp modSp add mod modTransition modNotesTx">
        <pc:chgData name="Olivier Genoud" userId="e3287607-b312-4221-8c8d-a6943b641987" providerId="ADAL" clId="{508FD6C5-E3F3-4EB9-B13E-E2526EA69478}" dt="2022-05-03T16:10:04.948" v="2621" actId="6549"/>
        <pc:sldMkLst>
          <pc:docMk/>
          <pc:sldMk cId="0" sldId="809"/>
        </pc:sldMkLst>
        <pc:spChg chg="add del mod">
          <ac:chgData name="Olivier Genoud" userId="e3287607-b312-4221-8c8d-a6943b641987" providerId="ADAL" clId="{508FD6C5-E3F3-4EB9-B13E-E2526EA69478}" dt="2022-04-29T16:33:40.965" v="794" actId="478"/>
          <ac:spMkLst>
            <pc:docMk/>
            <pc:sldMk cId="0" sldId="809"/>
            <ac:spMk id="2" creationId="{7BD95657-1295-4D20-BFB2-FB12C6933CED}"/>
          </ac:spMkLst>
        </pc:spChg>
        <pc:spChg chg="del mod">
          <ac:chgData name="Olivier Genoud" userId="e3287607-b312-4221-8c8d-a6943b641987" providerId="ADAL" clId="{508FD6C5-E3F3-4EB9-B13E-E2526EA69478}" dt="2022-05-03T13:48:39.854" v="2411" actId="478"/>
          <ac:spMkLst>
            <pc:docMk/>
            <pc:sldMk cId="0" sldId="809"/>
            <ac:spMk id="5" creationId="{84157C48-0221-42A0-9FFC-6031FA0CF90A}"/>
          </ac:spMkLst>
        </pc:spChg>
        <pc:spChg chg="add del mod">
          <ac:chgData name="Olivier Genoud" userId="e3287607-b312-4221-8c8d-a6943b641987" providerId="ADAL" clId="{508FD6C5-E3F3-4EB9-B13E-E2526EA69478}" dt="2022-04-29T17:08:54.705" v="1228" actId="478"/>
          <ac:spMkLst>
            <pc:docMk/>
            <pc:sldMk cId="0" sldId="809"/>
            <ac:spMk id="7" creationId="{71CE7A4A-C66D-4D79-8886-DE7F6228FC98}"/>
          </ac:spMkLst>
        </pc:spChg>
        <pc:spChg chg="add mod">
          <ac:chgData name="Olivier Genoud" userId="e3287607-b312-4221-8c8d-a6943b641987" providerId="ADAL" clId="{508FD6C5-E3F3-4EB9-B13E-E2526EA69478}" dt="2022-05-03T16:10:04.948" v="2621" actId="6549"/>
          <ac:spMkLst>
            <pc:docMk/>
            <pc:sldMk cId="0" sldId="809"/>
            <ac:spMk id="8" creationId="{82CE806B-8B9A-4A8B-80C5-C7CFE4E4C11C}"/>
          </ac:spMkLst>
        </pc:spChg>
        <pc:spChg chg="del">
          <ac:chgData name="Olivier Genoud" userId="e3287607-b312-4221-8c8d-a6943b641987" providerId="ADAL" clId="{508FD6C5-E3F3-4EB9-B13E-E2526EA69478}" dt="2022-04-29T16:33:37.207" v="793" actId="478"/>
          <ac:spMkLst>
            <pc:docMk/>
            <pc:sldMk cId="0" sldId="809"/>
            <ac:spMk id="14338" creationId="{CC9D575B-AA5E-46E3-8E12-4EE563D5E755}"/>
          </ac:spMkLst>
        </pc:spChg>
        <pc:spChg chg="mod">
          <ac:chgData name="Olivier Genoud" userId="e3287607-b312-4221-8c8d-a6943b641987" providerId="ADAL" clId="{508FD6C5-E3F3-4EB9-B13E-E2526EA69478}" dt="2022-04-29T16:56:39.645" v="1013" actId="20577"/>
          <ac:spMkLst>
            <pc:docMk/>
            <pc:sldMk cId="0" sldId="809"/>
            <ac:spMk id="14339" creationId="{3B259D97-2B01-40AE-B095-45E1FD905E92}"/>
          </ac:spMkLst>
        </pc:spChg>
        <pc:graphicFrameChg chg="mod modGraphic">
          <ac:chgData name="Olivier Genoud" userId="e3287607-b312-4221-8c8d-a6943b641987" providerId="ADAL" clId="{508FD6C5-E3F3-4EB9-B13E-E2526EA69478}" dt="2022-05-03T16:07:08.928" v="2569" actId="403"/>
          <ac:graphicFrameMkLst>
            <pc:docMk/>
            <pc:sldMk cId="0" sldId="809"/>
            <ac:graphicFrameMk id="6" creationId="{83470EA1-6B93-4200-81B2-B6A07DD757F1}"/>
          </ac:graphicFrameMkLst>
        </pc:graphicFrameChg>
      </pc:sldChg>
      <pc:sldChg chg="addSp delSp modSp add mod modTransition">
        <pc:chgData name="Olivier Genoud" userId="e3287607-b312-4221-8c8d-a6943b641987" providerId="ADAL" clId="{508FD6C5-E3F3-4EB9-B13E-E2526EA69478}" dt="2022-05-03T16:10:18.063" v="2635" actId="6549"/>
        <pc:sldMkLst>
          <pc:docMk/>
          <pc:sldMk cId="0" sldId="810"/>
        </pc:sldMkLst>
        <pc:spChg chg="add del mod">
          <ac:chgData name="Olivier Genoud" userId="e3287607-b312-4221-8c8d-a6943b641987" providerId="ADAL" clId="{508FD6C5-E3F3-4EB9-B13E-E2526EA69478}" dt="2022-04-29T16:34:01.347" v="800" actId="478"/>
          <ac:spMkLst>
            <pc:docMk/>
            <pc:sldMk cId="0" sldId="810"/>
            <ac:spMk id="2" creationId="{6975813D-AE10-4CCA-B1BB-2D2BA29A8900}"/>
          </ac:spMkLst>
        </pc:spChg>
        <pc:spChg chg="del">
          <ac:chgData name="Olivier Genoud" userId="e3287607-b312-4221-8c8d-a6943b641987" providerId="ADAL" clId="{508FD6C5-E3F3-4EB9-B13E-E2526EA69478}" dt="2022-05-03T16:04:52.489" v="2542" actId="478"/>
          <ac:spMkLst>
            <pc:docMk/>
            <pc:sldMk cId="0" sldId="810"/>
            <ac:spMk id="7" creationId="{1B68452A-F2E0-4CB5-9DD4-9CAA246C9B02}"/>
          </ac:spMkLst>
        </pc:spChg>
        <pc:spChg chg="add del mod">
          <ac:chgData name="Olivier Genoud" userId="e3287607-b312-4221-8c8d-a6943b641987" providerId="ADAL" clId="{508FD6C5-E3F3-4EB9-B13E-E2526EA69478}" dt="2022-04-29T17:09:04.846" v="1232" actId="478"/>
          <ac:spMkLst>
            <pc:docMk/>
            <pc:sldMk cId="0" sldId="810"/>
            <ac:spMk id="8" creationId="{19E5A62F-194B-4125-AB53-D9D9CD29C976}"/>
          </ac:spMkLst>
        </pc:spChg>
        <pc:spChg chg="add mod">
          <ac:chgData name="Olivier Genoud" userId="e3287607-b312-4221-8c8d-a6943b641987" providerId="ADAL" clId="{508FD6C5-E3F3-4EB9-B13E-E2526EA69478}" dt="2022-05-03T16:10:18.063" v="2635" actId="6549"/>
          <ac:spMkLst>
            <pc:docMk/>
            <pc:sldMk cId="0" sldId="810"/>
            <ac:spMk id="9" creationId="{AECE3115-E7A1-49F4-A9A2-E5E86D3768BB}"/>
          </ac:spMkLst>
        </pc:spChg>
        <pc:spChg chg="del">
          <ac:chgData name="Olivier Genoud" userId="e3287607-b312-4221-8c8d-a6943b641987" providerId="ADAL" clId="{508FD6C5-E3F3-4EB9-B13E-E2526EA69478}" dt="2022-04-29T16:33:59.496" v="799" actId="478"/>
          <ac:spMkLst>
            <pc:docMk/>
            <pc:sldMk cId="0" sldId="810"/>
            <ac:spMk id="16386" creationId="{765AE979-1D5F-4C12-AE96-D2BE2EB39BE4}"/>
          </ac:spMkLst>
        </pc:spChg>
        <pc:spChg chg="mod">
          <ac:chgData name="Olivier Genoud" userId="e3287607-b312-4221-8c8d-a6943b641987" providerId="ADAL" clId="{508FD6C5-E3F3-4EB9-B13E-E2526EA69478}" dt="2022-04-29T16:34:32.683" v="804" actId="14100"/>
          <ac:spMkLst>
            <pc:docMk/>
            <pc:sldMk cId="0" sldId="810"/>
            <ac:spMk id="16387" creationId="{118E205E-6224-40AA-A28E-DE2B0B5FD9CD}"/>
          </ac:spMkLst>
        </pc:spChg>
        <pc:graphicFrameChg chg="mod modGraphic">
          <ac:chgData name="Olivier Genoud" userId="e3287607-b312-4221-8c8d-a6943b641987" providerId="ADAL" clId="{508FD6C5-E3F3-4EB9-B13E-E2526EA69478}" dt="2022-05-03T16:05:22.415" v="2549" actId="20577"/>
          <ac:graphicFrameMkLst>
            <pc:docMk/>
            <pc:sldMk cId="0" sldId="810"/>
            <ac:graphicFrameMk id="5" creationId="{346AF420-98E7-43DE-BEA5-56089EEC3B8A}"/>
          </ac:graphicFrameMkLst>
        </pc:graphicFrameChg>
        <pc:graphicFrameChg chg="mod modGraphic">
          <ac:chgData name="Olivier Genoud" userId="e3287607-b312-4221-8c8d-a6943b641987" providerId="ADAL" clId="{508FD6C5-E3F3-4EB9-B13E-E2526EA69478}" dt="2022-05-03T16:05:37.153" v="2552" actId="14734"/>
          <ac:graphicFrameMkLst>
            <pc:docMk/>
            <pc:sldMk cId="0" sldId="810"/>
            <ac:graphicFrameMk id="6" creationId="{B53850FE-1D21-4CA7-AC66-C163CA22C758}"/>
          </ac:graphicFrameMkLst>
        </pc:graphicFrameChg>
      </pc:sldChg>
      <pc:sldChg chg="addSp delSp modSp add mod modTransition modNotesTx">
        <pc:chgData name="Olivier Genoud" userId="e3287607-b312-4221-8c8d-a6943b641987" providerId="ADAL" clId="{508FD6C5-E3F3-4EB9-B13E-E2526EA69478}" dt="2022-05-03T16:09:53.722" v="2614" actId="20577"/>
        <pc:sldMkLst>
          <pc:docMk/>
          <pc:sldMk cId="0" sldId="811"/>
        </pc:sldMkLst>
        <pc:spChg chg="add del mod">
          <ac:chgData name="Olivier Genoud" userId="e3287607-b312-4221-8c8d-a6943b641987" providerId="ADAL" clId="{508FD6C5-E3F3-4EB9-B13E-E2526EA69478}" dt="2022-04-29T16:33:24.216" v="791" actId="478"/>
          <ac:spMkLst>
            <pc:docMk/>
            <pc:sldMk cId="0" sldId="811"/>
            <ac:spMk id="2" creationId="{7692B767-FA4A-4BCF-AF66-CE08557BB4D4}"/>
          </ac:spMkLst>
        </pc:spChg>
        <pc:spChg chg="del">
          <ac:chgData name="Olivier Genoud" userId="e3287607-b312-4221-8c8d-a6943b641987" providerId="ADAL" clId="{508FD6C5-E3F3-4EB9-B13E-E2526EA69478}" dt="2022-05-03T13:36:01.728" v="2304" actId="478"/>
          <ac:spMkLst>
            <pc:docMk/>
            <pc:sldMk cId="0" sldId="811"/>
            <ac:spMk id="5" creationId="{7B88E917-741C-409B-975B-65936ECA9F86}"/>
          </ac:spMkLst>
        </pc:spChg>
        <pc:spChg chg="add del mod">
          <ac:chgData name="Olivier Genoud" userId="e3287607-b312-4221-8c8d-a6943b641987" providerId="ADAL" clId="{508FD6C5-E3F3-4EB9-B13E-E2526EA69478}" dt="2022-04-29T17:08:47.926" v="1226" actId="478"/>
          <ac:spMkLst>
            <pc:docMk/>
            <pc:sldMk cId="0" sldId="811"/>
            <ac:spMk id="7" creationId="{0052FBDD-3D02-4AD0-B663-23386DC779D8}"/>
          </ac:spMkLst>
        </pc:spChg>
        <pc:spChg chg="add mod">
          <ac:chgData name="Olivier Genoud" userId="e3287607-b312-4221-8c8d-a6943b641987" providerId="ADAL" clId="{508FD6C5-E3F3-4EB9-B13E-E2526EA69478}" dt="2022-05-03T16:09:53.722" v="2614" actId="20577"/>
          <ac:spMkLst>
            <pc:docMk/>
            <pc:sldMk cId="0" sldId="811"/>
            <ac:spMk id="8" creationId="{3F1ADB89-7AA8-400D-9831-F1E3477B2690}"/>
          </ac:spMkLst>
        </pc:spChg>
        <pc:spChg chg="del">
          <ac:chgData name="Olivier Genoud" userId="e3287607-b312-4221-8c8d-a6943b641987" providerId="ADAL" clId="{508FD6C5-E3F3-4EB9-B13E-E2526EA69478}" dt="2022-04-29T16:33:17.900" v="789" actId="478"/>
          <ac:spMkLst>
            <pc:docMk/>
            <pc:sldMk cId="0" sldId="811"/>
            <ac:spMk id="12290" creationId="{33A7EA68-6438-4C1E-A5D5-7B955CABFAB8}"/>
          </ac:spMkLst>
        </pc:spChg>
        <pc:spChg chg="mod">
          <ac:chgData name="Olivier Genoud" userId="e3287607-b312-4221-8c8d-a6943b641987" providerId="ADAL" clId="{508FD6C5-E3F3-4EB9-B13E-E2526EA69478}" dt="2022-05-03T13:38:14.722" v="2342" actId="207"/>
          <ac:spMkLst>
            <pc:docMk/>
            <pc:sldMk cId="0" sldId="811"/>
            <ac:spMk id="12291" creationId="{528CA109-F676-4CDF-A79C-C2D66AC04130}"/>
          </ac:spMkLst>
        </pc:spChg>
        <pc:graphicFrameChg chg="mod modGraphic">
          <ac:chgData name="Olivier Genoud" userId="e3287607-b312-4221-8c8d-a6943b641987" providerId="ADAL" clId="{508FD6C5-E3F3-4EB9-B13E-E2526EA69478}" dt="2022-05-03T16:06:50.710" v="2568" actId="14734"/>
          <ac:graphicFrameMkLst>
            <pc:docMk/>
            <pc:sldMk cId="0" sldId="811"/>
            <ac:graphicFrameMk id="6" creationId="{303CD404-7819-49B2-818B-645C47D27BBE}"/>
          </ac:graphicFrameMkLst>
        </pc:graphicFrameChg>
      </pc:sldChg>
      <pc:sldChg chg="modSp add del modTransition">
        <pc:chgData name="Olivier Genoud" userId="e3287607-b312-4221-8c8d-a6943b641987" providerId="ADAL" clId="{508FD6C5-E3F3-4EB9-B13E-E2526EA69478}" dt="2022-04-29T16:34:50.605" v="805" actId="47"/>
        <pc:sldMkLst>
          <pc:docMk/>
          <pc:sldMk cId="0" sldId="836"/>
        </pc:sldMkLst>
        <pc:spChg chg="mod">
          <ac:chgData name="Olivier Genoud" userId="e3287607-b312-4221-8c8d-a6943b641987" providerId="ADAL" clId="{508FD6C5-E3F3-4EB9-B13E-E2526EA69478}" dt="2022-04-29T16:26:33.394" v="618" actId="1036"/>
          <ac:spMkLst>
            <pc:docMk/>
            <pc:sldMk cId="0" sldId="836"/>
            <ac:spMk id="18435" creationId="{6DF2C6A5-97CD-46B8-BBA9-33870923E61E}"/>
          </ac:spMkLst>
        </pc:spChg>
      </pc:sldChg>
      <pc:sldChg chg="addSp delSp modSp add mod modTransition">
        <pc:chgData name="Olivier Genoud" userId="e3287607-b312-4221-8c8d-a6943b641987" providerId="ADAL" clId="{508FD6C5-E3F3-4EB9-B13E-E2526EA69478}" dt="2022-05-03T16:10:45.635" v="2637" actId="14734"/>
        <pc:sldMkLst>
          <pc:docMk/>
          <pc:sldMk cId="0" sldId="857"/>
        </pc:sldMkLst>
        <pc:spChg chg="add del mod">
          <ac:chgData name="Olivier Genoud" userId="e3287607-b312-4221-8c8d-a6943b641987" providerId="ADAL" clId="{508FD6C5-E3F3-4EB9-B13E-E2526EA69478}" dt="2022-04-29T16:58:06.221" v="1072" actId="478"/>
          <ac:spMkLst>
            <pc:docMk/>
            <pc:sldMk cId="0" sldId="857"/>
            <ac:spMk id="2" creationId="{C718E4FF-7E05-4EA4-BD0D-763F5FC8533D}"/>
          </ac:spMkLst>
        </pc:spChg>
        <pc:spChg chg="add mod">
          <ac:chgData name="Olivier Genoud" userId="e3287607-b312-4221-8c8d-a6943b641987" providerId="ADAL" clId="{508FD6C5-E3F3-4EB9-B13E-E2526EA69478}" dt="2022-04-29T16:59:26.473" v="1091" actId="166"/>
          <ac:spMkLst>
            <pc:docMk/>
            <pc:sldMk cId="0" sldId="857"/>
            <ac:spMk id="4" creationId="{73322AFE-C5E8-442E-BFE6-FE79B6088A82}"/>
          </ac:spMkLst>
        </pc:spChg>
        <pc:spChg chg="del mod">
          <ac:chgData name="Olivier Genoud" userId="e3287607-b312-4221-8c8d-a6943b641987" providerId="ADAL" clId="{508FD6C5-E3F3-4EB9-B13E-E2526EA69478}" dt="2022-04-29T16:58:03.431" v="1071" actId="478"/>
          <ac:spMkLst>
            <pc:docMk/>
            <pc:sldMk cId="0" sldId="857"/>
            <ac:spMk id="25602" creationId="{13E5D67A-743E-4FD5-B4A9-91238C5C1121}"/>
          </ac:spMkLst>
        </pc:spChg>
        <pc:graphicFrameChg chg="mod ord modGraphic">
          <ac:chgData name="Olivier Genoud" userId="e3287607-b312-4221-8c8d-a6943b641987" providerId="ADAL" clId="{508FD6C5-E3F3-4EB9-B13E-E2526EA69478}" dt="2022-05-03T16:10:45.635" v="2637" actId="14734"/>
          <ac:graphicFrameMkLst>
            <pc:docMk/>
            <pc:sldMk cId="0" sldId="857"/>
            <ac:graphicFrameMk id="8" creationId="{AA90B619-DFE2-4A9C-B06E-260B518FDC0C}"/>
          </ac:graphicFrameMkLst>
        </pc:graphicFrameChg>
      </pc:sldChg>
      <pc:sldChg chg="addSp delSp modSp add mod modTransition">
        <pc:chgData name="Olivier Genoud" userId="e3287607-b312-4221-8c8d-a6943b641987" providerId="ADAL" clId="{508FD6C5-E3F3-4EB9-B13E-E2526EA69478}" dt="2022-05-03T09:29:23.629" v="2085" actId="2165"/>
        <pc:sldMkLst>
          <pc:docMk/>
          <pc:sldMk cId="0" sldId="858"/>
        </pc:sldMkLst>
        <pc:spChg chg="add del mod">
          <ac:chgData name="Olivier Genoud" userId="e3287607-b312-4221-8c8d-a6943b641987" providerId="ADAL" clId="{508FD6C5-E3F3-4EB9-B13E-E2526EA69478}" dt="2022-04-29T16:59:44.636" v="1094" actId="478"/>
          <ac:spMkLst>
            <pc:docMk/>
            <pc:sldMk cId="0" sldId="858"/>
            <ac:spMk id="2" creationId="{6CC5936D-7F44-43FF-96FE-497CF6358D69}"/>
          </ac:spMkLst>
        </pc:spChg>
        <pc:spChg chg="add mod">
          <ac:chgData name="Olivier Genoud" userId="e3287607-b312-4221-8c8d-a6943b641987" providerId="ADAL" clId="{508FD6C5-E3F3-4EB9-B13E-E2526EA69478}" dt="2022-05-02T08:22:58.306" v="1340" actId="14100"/>
          <ac:spMkLst>
            <pc:docMk/>
            <pc:sldMk cId="0" sldId="858"/>
            <ac:spMk id="4" creationId="{E8EE9566-CBD7-4692-827D-72B24C80C921}"/>
          </ac:spMkLst>
        </pc:spChg>
        <pc:spChg chg="del mod">
          <ac:chgData name="Olivier Genoud" userId="e3287607-b312-4221-8c8d-a6943b641987" providerId="ADAL" clId="{508FD6C5-E3F3-4EB9-B13E-E2526EA69478}" dt="2022-04-29T16:59:43.132" v="1093" actId="478"/>
          <ac:spMkLst>
            <pc:docMk/>
            <pc:sldMk cId="0" sldId="858"/>
            <ac:spMk id="27835" creationId="{AA9803BB-F77B-41A6-A45F-10754F428C2A}"/>
          </ac:spMkLst>
        </pc:spChg>
        <pc:graphicFrameChg chg="mod modGraphic">
          <ac:chgData name="Olivier Genoud" userId="e3287607-b312-4221-8c8d-a6943b641987" providerId="ADAL" clId="{508FD6C5-E3F3-4EB9-B13E-E2526EA69478}" dt="2022-05-03T09:29:23.629" v="2085" actId="2165"/>
          <ac:graphicFrameMkLst>
            <pc:docMk/>
            <pc:sldMk cId="0" sldId="858"/>
            <ac:graphicFrameMk id="8" creationId="{76A3D22C-ADA5-49D2-8486-33C02C29F828}"/>
          </ac:graphicFrameMkLst>
        </pc:graphicFrameChg>
      </pc:sldChg>
      <pc:sldChg chg="addSp delSp modSp add mod modTransition">
        <pc:chgData name="Olivier Genoud" userId="e3287607-b312-4221-8c8d-a6943b641987" providerId="ADAL" clId="{508FD6C5-E3F3-4EB9-B13E-E2526EA69478}" dt="2022-04-29T17:11:10.426" v="1241" actId="1076"/>
        <pc:sldMkLst>
          <pc:docMk/>
          <pc:sldMk cId="0" sldId="859"/>
        </pc:sldMkLst>
        <pc:spChg chg="add del mod">
          <ac:chgData name="Olivier Genoud" userId="e3287607-b312-4221-8c8d-a6943b641987" providerId="ADAL" clId="{508FD6C5-E3F3-4EB9-B13E-E2526EA69478}" dt="2022-04-29T17:01:06.758" v="1131" actId="478"/>
          <ac:spMkLst>
            <pc:docMk/>
            <pc:sldMk cId="0" sldId="859"/>
            <ac:spMk id="2" creationId="{98B0E811-47DF-4BEF-8787-F608286360AD}"/>
          </ac:spMkLst>
        </pc:spChg>
        <pc:spChg chg="add mod">
          <ac:chgData name="Olivier Genoud" userId="e3287607-b312-4221-8c8d-a6943b641987" providerId="ADAL" clId="{508FD6C5-E3F3-4EB9-B13E-E2526EA69478}" dt="2022-04-29T17:01:17.985" v="1145" actId="6549"/>
          <ac:spMkLst>
            <pc:docMk/>
            <pc:sldMk cId="0" sldId="859"/>
            <ac:spMk id="8" creationId="{32544885-0DFB-4F47-BD41-8F06993426AB}"/>
          </ac:spMkLst>
        </pc:spChg>
        <pc:spChg chg="del mod">
          <ac:chgData name="Olivier Genoud" userId="e3287607-b312-4221-8c8d-a6943b641987" providerId="ADAL" clId="{508FD6C5-E3F3-4EB9-B13E-E2526EA69478}" dt="2022-04-29T17:01:04.190" v="1130" actId="478"/>
          <ac:spMkLst>
            <pc:docMk/>
            <pc:sldMk cId="0" sldId="859"/>
            <ac:spMk id="29698" creationId="{B59C4729-C44F-4AF1-B5BF-4C64AAE3FAE1}"/>
          </ac:spMkLst>
        </pc:spChg>
        <pc:spChg chg="mod">
          <ac:chgData name="Olivier Genoud" userId="e3287607-b312-4221-8c8d-a6943b641987" providerId="ADAL" clId="{508FD6C5-E3F3-4EB9-B13E-E2526EA69478}" dt="2022-04-29T17:11:00.131" v="1237" actId="14100"/>
          <ac:spMkLst>
            <pc:docMk/>
            <pc:sldMk cId="0" sldId="859"/>
            <ac:spMk id="29699" creationId="{0780E46F-D08A-4426-8257-95F1BA63B627}"/>
          </ac:spMkLst>
        </pc:spChg>
        <pc:graphicFrameChg chg="mod modGraphic">
          <ac:chgData name="Olivier Genoud" userId="e3287607-b312-4221-8c8d-a6943b641987" providerId="ADAL" clId="{508FD6C5-E3F3-4EB9-B13E-E2526EA69478}" dt="2022-04-29T17:11:03.449" v="1239" actId="1036"/>
          <ac:graphicFrameMkLst>
            <pc:docMk/>
            <pc:sldMk cId="0" sldId="859"/>
            <ac:graphicFrameMk id="6" creationId="{EB5E836F-818A-4AD1-B595-023FAF59066F}"/>
          </ac:graphicFrameMkLst>
        </pc:graphicFrameChg>
        <pc:graphicFrameChg chg="mod modGraphic">
          <ac:chgData name="Olivier Genoud" userId="e3287607-b312-4221-8c8d-a6943b641987" providerId="ADAL" clId="{508FD6C5-E3F3-4EB9-B13E-E2526EA69478}" dt="2022-04-29T17:11:10.426" v="1241" actId="1076"/>
          <ac:graphicFrameMkLst>
            <pc:docMk/>
            <pc:sldMk cId="0" sldId="859"/>
            <ac:graphicFrameMk id="7" creationId="{F4E8CA4D-18B5-4162-9BAB-0746BC1C5D3D}"/>
          </ac:graphicFrameMkLst>
        </pc:graphicFrameChg>
      </pc:sldChg>
      <pc:sldChg chg="modSp add mod modTransition">
        <pc:chgData name="Olivier Genoud" userId="e3287607-b312-4221-8c8d-a6943b641987" providerId="ADAL" clId="{508FD6C5-E3F3-4EB9-B13E-E2526EA69478}" dt="2022-05-03T16:11:40.056" v="2651" actId="20577"/>
        <pc:sldMkLst>
          <pc:docMk/>
          <pc:sldMk cId="0" sldId="860"/>
        </pc:sldMkLst>
        <pc:spChg chg="mod">
          <ac:chgData name="Olivier Genoud" userId="e3287607-b312-4221-8c8d-a6943b641987" providerId="ADAL" clId="{508FD6C5-E3F3-4EB9-B13E-E2526EA69478}" dt="2022-05-03T16:11:40.056" v="2651" actId="20577"/>
          <ac:spMkLst>
            <pc:docMk/>
            <pc:sldMk cId="0" sldId="860"/>
            <ac:spMk id="32770" creationId="{9F0E7C5C-1983-4D8D-BEEB-ED85A541A29F}"/>
          </ac:spMkLst>
        </pc:spChg>
        <pc:spChg chg="mod">
          <ac:chgData name="Olivier Genoud" userId="e3287607-b312-4221-8c8d-a6943b641987" providerId="ADAL" clId="{508FD6C5-E3F3-4EB9-B13E-E2526EA69478}" dt="2022-04-29T17:14:44.186" v="1300" actId="14100"/>
          <ac:spMkLst>
            <pc:docMk/>
            <pc:sldMk cId="0" sldId="860"/>
            <ac:spMk id="32771" creationId="{9FCE62D6-5764-49BE-B43B-28DD76F27181}"/>
          </ac:spMkLst>
        </pc:spChg>
        <pc:graphicFrameChg chg="mod">
          <ac:chgData name="Olivier Genoud" userId="e3287607-b312-4221-8c8d-a6943b641987" providerId="ADAL" clId="{508FD6C5-E3F3-4EB9-B13E-E2526EA69478}" dt="2022-04-29T17:15:06.711" v="1324" actId="1035"/>
          <ac:graphicFrameMkLst>
            <pc:docMk/>
            <pc:sldMk cId="0" sldId="860"/>
            <ac:graphicFrameMk id="7" creationId="{6D17EBFD-38C5-4FA3-A89B-0867A8C0717F}"/>
          </ac:graphicFrameMkLst>
        </pc:graphicFrameChg>
      </pc:sldChg>
      <pc:sldChg chg="modSp add mod">
        <pc:chgData name="Olivier Genoud" userId="e3287607-b312-4221-8c8d-a6943b641987" providerId="ADAL" clId="{508FD6C5-E3F3-4EB9-B13E-E2526EA69478}" dt="2022-04-29T17:15:31.211" v="1325" actId="1076"/>
        <pc:sldMkLst>
          <pc:docMk/>
          <pc:sldMk cId="0" sldId="861"/>
        </pc:sldMkLst>
        <pc:spChg chg="mod">
          <ac:chgData name="Olivier Genoud" userId="e3287607-b312-4221-8c8d-a6943b641987" providerId="ADAL" clId="{508FD6C5-E3F3-4EB9-B13E-E2526EA69478}" dt="2022-04-29T17:01:53.213" v="1146" actId="404"/>
          <ac:spMkLst>
            <pc:docMk/>
            <pc:sldMk cId="0" sldId="861"/>
            <ac:spMk id="33794" creationId="{FB946077-6A0C-4F12-AE3B-AC26B7F9ED33}"/>
          </ac:spMkLst>
        </pc:spChg>
        <pc:graphicFrameChg chg="mod">
          <ac:chgData name="Olivier Genoud" userId="e3287607-b312-4221-8c8d-a6943b641987" providerId="ADAL" clId="{508FD6C5-E3F3-4EB9-B13E-E2526EA69478}" dt="2022-04-29T17:15:31.211" v="1325" actId="1076"/>
          <ac:graphicFrameMkLst>
            <pc:docMk/>
            <pc:sldMk cId="0" sldId="861"/>
            <ac:graphicFrameMk id="7" creationId="{F878BF30-6A8B-4280-922F-C822085395AE}"/>
          </ac:graphicFrameMkLst>
        </pc:graphicFrameChg>
      </pc:sldChg>
      <pc:sldChg chg="modSp add del modTransition">
        <pc:chgData name="Olivier Genoud" userId="e3287607-b312-4221-8c8d-a6943b641987" providerId="ADAL" clId="{508FD6C5-E3F3-4EB9-B13E-E2526EA69478}" dt="2022-04-29T16:34:51.740" v="806" actId="47"/>
        <pc:sldMkLst>
          <pc:docMk/>
          <pc:sldMk cId="4040949475" sldId="863"/>
        </pc:sldMkLst>
        <pc:spChg chg="mod">
          <ac:chgData name="Olivier Genoud" userId="e3287607-b312-4221-8c8d-a6943b641987" providerId="ADAL" clId="{508FD6C5-E3F3-4EB9-B13E-E2526EA69478}" dt="2022-04-29T16:26:16.626" v="613" actId="14100"/>
          <ac:spMkLst>
            <pc:docMk/>
            <pc:sldMk cId="4040949475" sldId="863"/>
            <ac:spMk id="18435" creationId="{6DF2C6A5-97CD-46B8-BBA9-33870923E61E}"/>
          </ac:spMkLst>
        </pc:spChg>
      </pc:sldChg>
      <pc:sldChg chg="addSp delSp modSp add mod modNotesTx">
        <pc:chgData name="Olivier Genoud" userId="e3287607-b312-4221-8c8d-a6943b641987" providerId="ADAL" clId="{508FD6C5-E3F3-4EB9-B13E-E2526EA69478}" dt="2022-05-04T09:23:18.932" v="3378" actId="1036"/>
        <pc:sldMkLst>
          <pc:docMk/>
          <pc:sldMk cId="3887238049" sldId="864"/>
        </pc:sldMkLst>
        <pc:spChg chg="add del mod">
          <ac:chgData name="Olivier Genoud" userId="e3287607-b312-4221-8c8d-a6943b641987" providerId="ADAL" clId="{508FD6C5-E3F3-4EB9-B13E-E2526EA69478}" dt="2022-04-29T16:41:17.197" v="880" actId="478"/>
          <ac:spMkLst>
            <pc:docMk/>
            <pc:sldMk cId="3887238049" sldId="864"/>
            <ac:spMk id="2" creationId="{40BDD73F-43D9-4FBD-8C8B-5B638FA1400D}"/>
          </ac:spMkLst>
        </pc:spChg>
        <pc:spChg chg="add mod">
          <ac:chgData name="Olivier Genoud" userId="e3287607-b312-4221-8c8d-a6943b641987" providerId="ADAL" clId="{508FD6C5-E3F3-4EB9-B13E-E2526EA69478}" dt="2022-05-04T08:29:05.275" v="3285" actId="20577"/>
          <ac:spMkLst>
            <pc:docMk/>
            <pc:sldMk cId="3887238049" sldId="864"/>
            <ac:spMk id="2" creationId="{A4F064AD-89D7-431D-A7D6-00B910F675E5}"/>
          </ac:spMkLst>
        </pc:spChg>
        <pc:spChg chg="add mod">
          <ac:chgData name="Olivier Genoud" userId="e3287607-b312-4221-8c8d-a6943b641987" providerId="ADAL" clId="{508FD6C5-E3F3-4EB9-B13E-E2526EA69478}" dt="2022-05-04T07:55:53.827" v="2719" actId="20577"/>
          <ac:spMkLst>
            <pc:docMk/>
            <pc:sldMk cId="3887238049" sldId="864"/>
            <ac:spMk id="4" creationId="{C5B93149-CD1D-4C62-8DFE-579BA4A128B1}"/>
          </ac:spMkLst>
        </pc:spChg>
        <pc:spChg chg="add mod">
          <ac:chgData name="Olivier Genoud" userId="e3287607-b312-4221-8c8d-a6943b641987" providerId="ADAL" clId="{508FD6C5-E3F3-4EB9-B13E-E2526EA69478}" dt="2022-05-04T08:29:59.892" v="3297" actId="207"/>
          <ac:spMkLst>
            <pc:docMk/>
            <pc:sldMk cId="3887238049" sldId="864"/>
            <ac:spMk id="6" creationId="{EF659C98-2498-4A8C-8E87-D53F29E312B4}"/>
          </ac:spMkLst>
        </pc:spChg>
        <pc:spChg chg="add mod">
          <ac:chgData name="Olivier Genoud" userId="e3287607-b312-4221-8c8d-a6943b641987" providerId="ADAL" clId="{508FD6C5-E3F3-4EB9-B13E-E2526EA69478}" dt="2022-05-04T08:29:59.892" v="3297" actId="207"/>
          <ac:spMkLst>
            <pc:docMk/>
            <pc:sldMk cId="3887238049" sldId="864"/>
            <ac:spMk id="7" creationId="{D1B17BDE-72F0-4CF9-8F40-0A542089C9EC}"/>
          </ac:spMkLst>
        </pc:spChg>
        <pc:spChg chg="add mod">
          <ac:chgData name="Olivier Genoud" userId="e3287607-b312-4221-8c8d-a6943b641987" providerId="ADAL" clId="{508FD6C5-E3F3-4EB9-B13E-E2526EA69478}" dt="2022-05-04T08:29:59.892" v="3297" actId="207"/>
          <ac:spMkLst>
            <pc:docMk/>
            <pc:sldMk cId="3887238049" sldId="864"/>
            <ac:spMk id="9" creationId="{51153EC3-AC92-4D09-8B3E-0A133E41496A}"/>
          </ac:spMkLst>
        </pc:spChg>
        <pc:spChg chg="add mod">
          <ac:chgData name="Olivier Genoud" userId="e3287607-b312-4221-8c8d-a6943b641987" providerId="ADAL" clId="{508FD6C5-E3F3-4EB9-B13E-E2526EA69478}" dt="2022-05-04T08:29:59.892" v="3297" actId="207"/>
          <ac:spMkLst>
            <pc:docMk/>
            <pc:sldMk cId="3887238049" sldId="864"/>
            <ac:spMk id="10" creationId="{8281A795-D878-48FC-B526-2237E25F63EE}"/>
          </ac:spMkLst>
        </pc:spChg>
        <pc:spChg chg="add mod">
          <ac:chgData name="Olivier Genoud" userId="e3287607-b312-4221-8c8d-a6943b641987" providerId="ADAL" clId="{508FD6C5-E3F3-4EB9-B13E-E2526EA69478}" dt="2022-05-04T08:29:59.892" v="3297" actId="207"/>
          <ac:spMkLst>
            <pc:docMk/>
            <pc:sldMk cId="3887238049" sldId="864"/>
            <ac:spMk id="11" creationId="{F52BA089-D1CF-4D2A-B75F-7BB1BD68B947}"/>
          </ac:spMkLst>
        </pc:spChg>
        <pc:spChg chg="add mod">
          <ac:chgData name="Olivier Genoud" userId="e3287607-b312-4221-8c8d-a6943b641987" providerId="ADAL" clId="{508FD6C5-E3F3-4EB9-B13E-E2526EA69478}" dt="2022-05-04T08:30:04.419" v="3298" actId="207"/>
          <ac:spMkLst>
            <pc:docMk/>
            <pc:sldMk cId="3887238049" sldId="864"/>
            <ac:spMk id="12" creationId="{4714A045-C594-4031-9EA1-3B7FFFA42B47}"/>
          </ac:spMkLst>
        </pc:spChg>
        <pc:spChg chg="add mod">
          <ac:chgData name="Olivier Genoud" userId="e3287607-b312-4221-8c8d-a6943b641987" providerId="ADAL" clId="{508FD6C5-E3F3-4EB9-B13E-E2526EA69478}" dt="2022-05-04T08:30:04.419" v="3298" actId="207"/>
          <ac:spMkLst>
            <pc:docMk/>
            <pc:sldMk cId="3887238049" sldId="864"/>
            <ac:spMk id="13" creationId="{D58A3B27-BA70-42CF-BBD4-B7A9EC6DFF76}"/>
          </ac:spMkLst>
        </pc:spChg>
        <pc:spChg chg="add mod">
          <ac:chgData name="Olivier Genoud" userId="e3287607-b312-4221-8c8d-a6943b641987" providerId="ADAL" clId="{508FD6C5-E3F3-4EB9-B13E-E2526EA69478}" dt="2022-05-04T08:30:04.419" v="3298" actId="207"/>
          <ac:spMkLst>
            <pc:docMk/>
            <pc:sldMk cId="3887238049" sldId="864"/>
            <ac:spMk id="14" creationId="{D0DC3226-A5C3-46B1-8A87-A14B2497B1F9}"/>
          </ac:spMkLst>
        </pc:spChg>
        <pc:spChg chg="add mod">
          <ac:chgData name="Olivier Genoud" userId="e3287607-b312-4221-8c8d-a6943b641987" providerId="ADAL" clId="{508FD6C5-E3F3-4EB9-B13E-E2526EA69478}" dt="2022-05-04T08:30:04.419" v="3298" actId="207"/>
          <ac:spMkLst>
            <pc:docMk/>
            <pc:sldMk cId="3887238049" sldId="864"/>
            <ac:spMk id="15" creationId="{A7645CB8-B0D2-46C6-B178-71774B69915A}"/>
          </ac:spMkLst>
        </pc:spChg>
        <pc:spChg chg="add mod">
          <ac:chgData name="Olivier Genoud" userId="e3287607-b312-4221-8c8d-a6943b641987" providerId="ADAL" clId="{508FD6C5-E3F3-4EB9-B13E-E2526EA69478}" dt="2022-05-04T08:32:26.474" v="3351" actId="1035"/>
          <ac:spMkLst>
            <pc:docMk/>
            <pc:sldMk cId="3887238049" sldId="864"/>
            <ac:spMk id="16" creationId="{316CE449-A1B3-4C85-A860-9E0BC23BAF18}"/>
          </ac:spMkLst>
        </pc:spChg>
        <pc:spChg chg="add mod">
          <ac:chgData name="Olivier Genoud" userId="e3287607-b312-4221-8c8d-a6943b641987" providerId="ADAL" clId="{508FD6C5-E3F3-4EB9-B13E-E2526EA69478}" dt="2022-05-04T08:25:54.166" v="3169" actId="1036"/>
          <ac:spMkLst>
            <pc:docMk/>
            <pc:sldMk cId="3887238049" sldId="864"/>
            <ac:spMk id="18" creationId="{9C0D78E6-5C3A-4958-A906-65BDEFE329B8}"/>
          </ac:spMkLst>
        </pc:spChg>
        <pc:spChg chg="add mod">
          <ac:chgData name="Olivier Genoud" userId="e3287607-b312-4221-8c8d-a6943b641987" providerId="ADAL" clId="{508FD6C5-E3F3-4EB9-B13E-E2526EA69478}" dt="2022-05-04T08:25:54.166" v="3169" actId="1036"/>
          <ac:spMkLst>
            <pc:docMk/>
            <pc:sldMk cId="3887238049" sldId="864"/>
            <ac:spMk id="20" creationId="{AE70A9F4-77DC-4BE0-8E5A-5FEC29887AC1}"/>
          </ac:spMkLst>
        </pc:spChg>
        <pc:spChg chg="del mod">
          <ac:chgData name="Olivier Genoud" userId="e3287607-b312-4221-8c8d-a6943b641987" providerId="ADAL" clId="{508FD6C5-E3F3-4EB9-B13E-E2526EA69478}" dt="2022-04-29T16:41:13.551" v="879" actId="478"/>
          <ac:spMkLst>
            <pc:docMk/>
            <pc:sldMk cId="3887238049" sldId="864"/>
            <ac:spMk id="18434" creationId="{6860ED7A-0F6F-4A64-87FE-BE653296CFDB}"/>
          </ac:spMkLst>
        </pc:spChg>
        <pc:spChg chg="del mod">
          <ac:chgData name="Olivier Genoud" userId="e3287607-b312-4221-8c8d-a6943b641987" providerId="ADAL" clId="{508FD6C5-E3F3-4EB9-B13E-E2526EA69478}" dt="2022-05-04T07:55:57.940" v="2720" actId="478"/>
          <ac:spMkLst>
            <pc:docMk/>
            <pc:sldMk cId="3887238049" sldId="864"/>
            <ac:spMk id="18435" creationId="{6DF2C6A5-97CD-46B8-BBA9-33870923E61E}"/>
          </ac:spMkLst>
        </pc:spChg>
        <pc:picChg chg="add del mod">
          <ac:chgData name="Olivier Genoud" userId="e3287607-b312-4221-8c8d-a6943b641987" providerId="ADAL" clId="{508FD6C5-E3F3-4EB9-B13E-E2526EA69478}" dt="2022-05-04T08:23:09.734" v="3103" actId="478"/>
          <ac:picMkLst>
            <pc:docMk/>
            <pc:sldMk cId="3887238049" sldId="864"/>
            <ac:picMk id="5" creationId="{96815D12-9B09-4E60-94C6-188F6D9F4BC4}"/>
          </ac:picMkLst>
        </pc:picChg>
        <pc:picChg chg="add del mod ord">
          <ac:chgData name="Olivier Genoud" userId="e3287607-b312-4221-8c8d-a6943b641987" providerId="ADAL" clId="{508FD6C5-E3F3-4EB9-B13E-E2526EA69478}" dt="2022-05-04T08:31:35.738" v="3299" actId="478"/>
          <ac:picMkLst>
            <pc:docMk/>
            <pc:sldMk cId="3887238049" sldId="864"/>
            <ac:picMk id="17" creationId="{3E6E1878-E664-44BE-A0D5-6C5E2AEB9097}"/>
          </ac:picMkLst>
        </pc:picChg>
        <pc:picChg chg="add del mod ord">
          <ac:chgData name="Olivier Genoud" userId="e3287607-b312-4221-8c8d-a6943b641987" providerId="ADAL" clId="{508FD6C5-E3F3-4EB9-B13E-E2526EA69478}" dt="2022-05-04T09:22:47.971" v="3357" actId="478"/>
          <ac:picMkLst>
            <pc:docMk/>
            <pc:sldMk cId="3887238049" sldId="864"/>
            <ac:picMk id="21" creationId="{444394E4-EB96-4658-A1B6-8538818C5084}"/>
          </ac:picMkLst>
        </pc:picChg>
        <pc:picChg chg="add mod">
          <ac:chgData name="Olivier Genoud" userId="e3287607-b312-4221-8c8d-a6943b641987" providerId="ADAL" clId="{508FD6C5-E3F3-4EB9-B13E-E2526EA69478}" dt="2022-05-04T09:23:18.932" v="3378" actId="1036"/>
          <ac:picMkLst>
            <pc:docMk/>
            <pc:sldMk cId="3887238049" sldId="864"/>
            <ac:picMk id="23" creationId="{43944966-98F6-46B8-9475-58B6BFFACB0F}"/>
          </ac:picMkLst>
        </pc:picChg>
      </pc:sldChg>
      <pc:sldChg chg="addSp delSp modSp add mod">
        <pc:chgData name="Olivier Genoud" userId="e3287607-b312-4221-8c8d-a6943b641987" providerId="ADAL" clId="{508FD6C5-E3F3-4EB9-B13E-E2526EA69478}" dt="2022-05-04T08:32:48.620" v="3356" actId="20577"/>
        <pc:sldMkLst>
          <pc:docMk/>
          <pc:sldMk cId="2735027537" sldId="865"/>
        </pc:sldMkLst>
        <pc:spChg chg="add del mod">
          <ac:chgData name="Olivier Genoud" userId="e3287607-b312-4221-8c8d-a6943b641987" providerId="ADAL" clId="{508FD6C5-E3F3-4EB9-B13E-E2526EA69478}" dt="2022-04-29T16:52:29.823" v="989" actId="478"/>
          <ac:spMkLst>
            <pc:docMk/>
            <pc:sldMk cId="2735027537" sldId="865"/>
            <ac:spMk id="2" creationId="{113D0BF6-9B9E-45A9-9CA5-34F5DAF29025}"/>
          </ac:spMkLst>
        </pc:spChg>
        <pc:spChg chg="add del mod">
          <ac:chgData name="Olivier Genoud" userId="e3287607-b312-4221-8c8d-a6943b641987" providerId="ADAL" clId="{508FD6C5-E3F3-4EB9-B13E-E2526EA69478}" dt="2022-04-29T16:52:22.427" v="987" actId="478"/>
          <ac:spMkLst>
            <pc:docMk/>
            <pc:sldMk cId="2735027537" sldId="865"/>
            <ac:spMk id="4" creationId="{361B9C5F-30FC-4EF6-A9EF-51FA4E62C8A3}"/>
          </ac:spMkLst>
        </pc:spChg>
        <pc:spChg chg="add mod">
          <ac:chgData name="Olivier Genoud" userId="e3287607-b312-4221-8c8d-a6943b641987" providerId="ADAL" clId="{508FD6C5-E3F3-4EB9-B13E-E2526EA69478}" dt="2022-05-04T08:32:48.620" v="3356" actId="20577"/>
          <ac:spMkLst>
            <pc:docMk/>
            <pc:sldMk cId="2735027537" sldId="865"/>
            <ac:spMk id="6" creationId="{885FE633-73A9-4EE3-AA73-E8B0E1A0E452}"/>
          </ac:spMkLst>
        </pc:spChg>
        <pc:spChg chg="del">
          <ac:chgData name="Olivier Genoud" userId="e3287607-b312-4221-8c8d-a6943b641987" providerId="ADAL" clId="{508FD6C5-E3F3-4EB9-B13E-E2526EA69478}" dt="2022-04-29T16:52:27.337" v="988" actId="478"/>
          <ac:spMkLst>
            <pc:docMk/>
            <pc:sldMk cId="2735027537" sldId="865"/>
            <ac:spMk id="18434" creationId="{6860ED7A-0F6F-4A64-87FE-BE653296CFDB}"/>
          </ac:spMkLst>
        </pc:spChg>
        <pc:spChg chg="mod">
          <ac:chgData name="Olivier Genoud" userId="e3287607-b312-4221-8c8d-a6943b641987" providerId="ADAL" clId="{508FD6C5-E3F3-4EB9-B13E-E2526EA69478}" dt="2022-04-29T16:54:31.140" v="1000" actId="14100"/>
          <ac:spMkLst>
            <pc:docMk/>
            <pc:sldMk cId="2735027537" sldId="865"/>
            <ac:spMk id="18435" creationId="{6DF2C6A5-97CD-46B8-BBA9-33870923E61E}"/>
          </ac:spMkLst>
        </pc:spChg>
      </pc:sldChg>
      <pc:sldChg chg="modSp add mod">
        <pc:chgData name="Olivier Genoud" userId="e3287607-b312-4221-8c8d-a6943b641987" providerId="ADAL" clId="{508FD6C5-E3F3-4EB9-B13E-E2526EA69478}" dt="2022-05-03T16:03:38.658" v="2493" actId="6549"/>
        <pc:sldMkLst>
          <pc:docMk/>
          <pc:sldMk cId="1867481550" sldId="866"/>
        </pc:sldMkLst>
        <pc:spChg chg="mod">
          <ac:chgData name="Olivier Genoud" userId="e3287607-b312-4221-8c8d-a6943b641987" providerId="ADAL" clId="{508FD6C5-E3F3-4EB9-B13E-E2526EA69478}" dt="2022-05-03T11:23:44.552" v="2103" actId="20577"/>
          <ac:spMkLst>
            <pc:docMk/>
            <pc:sldMk cId="1867481550" sldId="866"/>
            <ac:spMk id="4" creationId="{E8EE9566-CBD7-4692-827D-72B24C80C921}"/>
          </ac:spMkLst>
        </pc:spChg>
        <pc:graphicFrameChg chg="mod modGraphic">
          <ac:chgData name="Olivier Genoud" userId="e3287607-b312-4221-8c8d-a6943b641987" providerId="ADAL" clId="{508FD6C5-E3F3-4EB9-B13E-E2526EA69478}" dt="2022-05-03T16:03:38.658" v="2493" actId="6549"/>
          <ac:graphicFrameMkLst>
            <pc:docMk/>
            <pc:sldMk cId="1867481550" sldId="866"/>
            <ac:graphicFrameMk id="8" creationId="{76A3D22C-ADA5-49D2-8486-33C02C29F828}"/>
          </ac:graphicFrameMkLst>
        </pc:graphicFrameChg>
      </pc:sldChg>
      <pc:sldChg chg="modSp add mod modNotesTx">
        <pc:chgData name="Olivier Genoud" userId="e3287607-b312-4221-8c8d-a6943b641987" providerId="ADAL" clId="{508FD6C5-E3F3-4EB9-B13E-E2526EA69478}" dt="2022-05-04T08:06:51.310" v="2873" actId="20577"/>
        <pc:sldMkLst>
          <pc:docMk/>
          <pc:sldMk cId="3718173731" sldId="867"/>
        </pc:sldMkLst>
        <pc:spChg chg="mod">
          <ac:chgData name="Olivier Genoud" userId="e3287607-b312-4221-8c8d-a6943b641987" providerId="ADAL" clId="{508FD6C5-E3F3-4EB9-B13E-E2526EA69478}" dt="2022-05-04T08:06:51.310" v="2873" actId="20577"/>
          <ac:spMkLst>
            <pc:docMk/>
            <pc:sldMk cId="3718173731" sldId="867"/>
            <ac:spMk id="4" creationId="{C5B93149-CD1D-4C62-8DFE-579BA4A128B1}"/>
          </ac:spMkLst>
        </pc:spChg>
      </pc:sldChg>
      <pc:sldMasterChg chg="modSp mod modSldLayout">
        <pc:chgData name="Olivier Genoud" userId="e3287607-b312-4221-8c8d-a6943b641987" providerId="ADAL" clId="{508FD6C5-E3F3-4EB9-B13E-E2526EA69478}" dt="2022-04-29T17:02:27.917" v="1148" actId="20577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508FD6C5-E3F3-4EB9-B13E-E2526EA69478}" dt="2022-04-29T15:57:53.510" v="148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508FD6C5-E3F3-4EB9-B13E-E2526EA69478}" dt="2022-04-29T17:02:27.917" v="1148" actId="20577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508FD6C5-E3F3-4EB9-B13E-E2526EA69478}" dt="2022-04-29T17:02:27.917" v="1148" actId="20577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958C1D73-A0F2-4B5C-A082-A8D07D4B6B9D}"/>
    <pc:docChg chg="undo custSel addSld modSld modMainMaster">
      <pc:chgData name="Olivier Genoud" userId="e3287607-b312-4221-8c8d-a6943b641987" providerId="ADAL" clId="{958C1D73-A0F2-4B5C-A082-A8D07D4B6B9D}" dt="2022-05-19T12:19:53.576" v="291" actId="114"/>
      <pc:docMkLst>
        <pc:docMk/>
      </pc:docMkLst>
      <pc:sldChg chg="modSp mod">
        <pc:chgData name="Olivier Genoud" userId="e3287607-b312-4221-8c8d-a6943b641987" providerId="ADAL" clId="{958C1D73-A0F2-4B5C-A082-A8D07D4B6B9D}" dt="2022-05-05T06:23:40.481" v="3" actId="20577"/>
        <pc:sldMkLst>
          <pc:docMk/>
          <pc:sldMk cId="0" sldId="341"/>
        </pc:sldMkLst>
        <pc:spChg chg="mod">
          <ac:chgData name="Olivier Genoud" userId="e3287607-b312-4221-8c8d-a6943b641987" providerId="ADAL" clId="{958C1D73-A0F2-4B5C-A082-A8D07D4B6B9D}" dt="2022-05-05T06:23:40.481" v="3" actId="20577"/>
          <ac:spMkLst>
            <pc:docMk/>
            <pc:sldMk cId="0" sldId="341"/>
            <ac:spMk id="5122" creationId="{BB023146-264F-4A3E-B3FE-6023E397D993}"/>
          </ac:spMkLst>
        </pc:spChg>
      </pc:sldChg>
      <pc:sldChg chg="modSp mod">
        <pc:chgData name="Olivier Genoud" userId="e3287607-b312-4221-8c8d-a6943b641987" providerId="ADAL" clId="{958C1D73-A0F2-4B5C-A082-A8D07D4B6B9D}" dt="2022-05-19T11:50:58.719" v="270" actId="6549"/>
        <pc:sldMkLst>
          <pc:docMk/>
          <pc:sldMk cId="0" sldId="857"/>
        </pc:sldMkLst>
        <pc:graphicFrameChg chg="modGraphic">
          <ac:chgData name="Olivier Genoud" userId="e3287607-b312-4221-8c8d-a6943b641987" providerId="ADAL" clId="{958C1D73-A0F2-4B5C-A082-A8D07D4B6B9D}" dt="2022-05-19T11:50:58.719" v="270" actId="6549"/>
          <ac:graphicFrameMkLst>
            <pc:docMk/>
            <pc:sldMk cId="0" sldId="857"/>
            <ac:graphicFrameMk id="8" creationId="{AA90B619-DFE2-4A9C-B06E-260B518FDC0C}"/>
          </ac:graphicFrameMkLst>
        </pc:graphicFrameChg>
      </pc:sldChg>
      <pc:sldChg chg="modSp mod">
        <pc:chgData name="Olivier Genoud" userId="e3287607-b312-4221-8c8d-a6943b641987" providerId="ADAL" clId="{958C1D73-A0F2-4B5C-A082-A8D07D4B6B9D}" dt="2022-05-19T12:19:53.576" v="291" actId="114"/>
        <pc:sldMkLst>
          <pc:docMk/>
          <pc:sldMk cId="0" sldId="858"/>
        </pc:sldMkLst>
        <pc:graphicFrameChg chg="mod modGraphic">
          <ac:chgData name="Olivier Genoud" userId="e3287607-b312-4221-8c8d-a6943b641987" providerId="ADAL" clId="{958C1D73-A0F2-4B5C-A082-A8D07D4B6B9D}" dt="2022-05-19T12:19:53.576" v="291" actId="114"/>
          <ac:graphicFrameMkLst>
            <pc:docMk/>
            <pc:sldMk cId="0" sldId="858"/>
            <ac:graphicFrameMk id="8" creationId="{76A3D22C-ADA5-49D2-8486-33C02C29F828}"/>
          </ac:graphicFrameMkLst>
        </pc:graphicFrameChg>
      </pc:sldChg>
      <pc:sldChg chg="modSp mod">
        <pc:chgData name="Olivier Genoud" userId="e3287607-b312-4221-8c8d-a6943b641987" providerId="ADAL" clId="{958C1D73-A0F2-4B5C-A082-A8D07D4B6B9D}" dt="2022-05-13T07:54:15.402" v="126" actId="6549"/>
        <pc:sldMkLst>
          <pc:docMk/>
          <pc:sldMk cId="0" sldId="860"/>
        </pc:sldMkLst>
        <pc:spChg chg="mod">
          <ac:chgData name="Olivier Genoud" userId="e3287607-b312-4221-8c8d-a6943b641987" providerId="ADAL" clId="{958C1D73-A0F2-4B5C-A082-A8D07D4B6B9D}" dt="2022-05-13T07:54:15.402" v="126" actId="6549"/>
          <ac:spMkLst>
            <pc:docMk/>
            <pc:sldMk cId="0" sldId="860"/>
            <ac:spMk id="32771" creationId="{9FCE62D6-5764-49BE-B43B-28DD76F27181}"/>
          </ac:spMkLst>
        </pc:spChg>
        <pc:graphicFrameChg chg="modGraphic">
          <ac:chgData name="Olivier Genoud" userId="e3287607-b312-4221-8c8d-a6943b641987" providerId="ADAL" clId="{958C1D73-A0F2-4B5C-A082-A8D07D4B6B9D}" dt="2022-05-13T07:53:54.840" v="115" actId="207"/>
          <ac:graphicFrameMkLst>
            <pc:docMk/>
            <pc:sldMk cId="0" sldId="860"/>
            <ac:graphicFrameMk id="7" creationId="{6D17EBFD-38C5-4FA3-A89B-0867A8C0717F}"/>
          </ac:graphicFrameMkLst>
        </pc:graphicFrameChg>
      </pc:sldChg>
      <pc:sldChg chg="modSp mod">
        <pc:chgData name="Olivier Genoud" userId="e3287607-b312-4221-8c8d-a6943b641987" providerId="ADAL" clId="{958C1D73-A0F2-4B5C-A082-A8D07D4B6B9D}" dt="2022-05-19T11:52:18.587" v="273" actId="2165"/>
        <pc:sldMkLst>
          <pc:docMk/>
          <pc:sldMk cId="1867481550" sldId="866"/>
        </pc:sldMkLst>
        <pc:graphicFrameChg chg="mod modGraphic">
          <ac:chgData name="Olivier Genoud" userId="e3287607-b312-4221-8c8d-a6943b641987" providerId="ADAL" clId="{958C1D73-A0F2-4B5C-A082-A8D07D4B6B9D}" dt="2022-05-19T11:52:18.587" v="273" actId="2165"/>
          <ac:graphicFrameMkLst>
            <pc:docMk/>
            <pc:sldMk cId="1867481550" sldId="866"/>
            <ac:graphicFrameMk id="8" creationId="{76A3D22C-ADA5-49D2-8486-33C02C29F828}"/>
          </ac:graphicFrameMkLst>
        </pc:graphicFrameChg>
      </pc:sldChg>
      <pc:sldChg chg="modSp new mod">
        <pc:chgData name="Olivier Genoud" userId="e3287607-b312-4221-8c8d-a6943b641987" providerId="ADAL" clId="{958C1D73-A0F2-4B5C-A082-A8D07D4B6B9D}" dt="2022-05-19T10:08:07.338" v="222" actId="6549"/>
        <pc:sldMkLst>
          <pc:docMk/>
          <pc:sldMk cId="2867986219" sldId="868"/>
        </pc:sldMkLst>
        <pc:spChg chg="mod">
          <ac:chgData name="Olivier Genoud" userId="e3287607-b312-4221-8c8d-a6943b641987" providerId="ADAL" clId="{958C1D73-A0F2-4B5C-A082-A8D07D4B6B9D}" dt="2022-05-19T10:07:20.166" v="156" actId="6549"/>
          <ac:spMkLst>
            <pc:docMk/>
            <pc:sldMk cId="2867986219" sldId="868"/>
            <ac:spMk id="2" creationId="{0D656939-9925-4776-A69A-560972DE1236}"/>
          </ac:spMkLst>
        </pc:spChg>
        <pc:spChg chg="mod">
          <ac:chgData name="Olivier Genoud" userId="e3287607-b312-4221-8c8d-a6943b641987" providerId="ADAL" clId="{958C1D73-A0F2-4B5C-A082-A8D07D4B6B9D}" dt="2022-05-19T10:08:07.338" v="222" actId="6549"/>
          <ac:spMkLst>
            <pc:docMk/>
            <pc:sldMk cId="2867986219" sldId="868"/>
            <ac:spMk id="3" creationId="{B55D1B92-72D9-4EBD-BA8E-3D0BCC08F245}"/>
          </ac:spMkLst>
        </pc:spChg>
      </pc:sldChg>
      <pc:sldMasterChg chg="modSp mod">
        <pc:chgData name="Olivier Genoud" userId="e3287607-b312-4221-8c8d-a6943b641987" providerId="ADAL" clId="{958C1D73-A0F2-4B5C-A082-A8D07D4B6B9D}" dt="2022-05-09T13:22:35.538" v="92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958C1D73-A0F2-4B5C-A082-A8D07D4B6B9D}" dt="2022-05-09T13:22:35.538" v="92" actId="6549"/>
          <ac:spMkLst>
            <pc:docMk/>
            <pc:sldMasterMk cId="0" sldId="2147485146"/>
            <ac:spMk id="13" creationId="{1831B337-8E3A-42C4-B945-76126539A2BF}"/>
          </ac:spMkLst>
        </pc:spChg>
      </pc:sldMasterChg>
    </pc:docChg>
  </pc:docChgLst>
  <pc:docChgLst>
    <pc:chgData name="Olivier Genoud" userId="e3287607-b312-4221-8c8d-a6943b641987" providerId="ADAL" clId="{6BD6A86E-80F0-48E0-B456-668E3886907C}"/>
    <pc:docChg chg="custSel modSld modMainMaster">
      <pc:chgData name="Olivier Genoud" userId="e3287607-b312-4221-8c8d-a6943b641987" providerId="ADAL" clId="{6BD6A86E-80F0-48E0-B456-668E3886907C}" dt="2022-04-27T15:45:13.212" v="96" actId="478"/>
      <pc:docMkLst>
        <pc:docMk/>
      </pc:docMkLst>
      <pc:sldChg chg="modSp mod">
        <pc:chgData name="Olivier Genoud" userId="e3287607-b312-4221-8c8d-a6943b641987" providerId="ADAL" clId="{6BD6A86E-80F0-48E0-B456-668E3886907C}" dt="2022-04-27T15:36:30.633" v="1" actId="6549"/>
        <pc:sldMkLst>
          <pc:docMk/>
          <pc:sldMk cId="0" sldId="341"/>
        </pc:sldMkLst>
        <pc:spChg chg="mod">
          <ac:chgData name="Olivier Genoud" userId="e3287607-b312-4221-8c8d-a6943b641987" providerId="ADAL" clId="{6BD6A86E-80F0-48E0-B456-668E3886907C}" dt="2022-04-27T15:36:30.633" v="1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delSp modSp mod">
        <pc:chgData name="Olivier Genoud" userId="e3287607-b312-4221-8c8d-a6943b641987" providerId="ADAL" clId="{6BD6A86E-80F0-48E0-B456-668E3886907C}" dt="2022-04-27T15:45:13.212" v="96" actId="478"/>
        <pc:sldMkLst>
          <pc:docMk/>
          <pc:sldMk cId="0" sldId="363"/>
        </pc:sldMkLst>
        <pc:spChg chg="add del mod">
          <ac:chgData name="Olivier Genoud" userId="e3287607-b312-4221-8c8d-a6943b641987" providerId="ADAL" clId="{6BD6A86E-80F0-48E0-B456-668E3886907C}" dt="2022-04-27T15:45:13.212" v="96" actId="478"/>
          <ac:spMkLst>
            <pc:docMk/>
            <pc:sldMk cId="0" sldId="363"/>
            <ac:spMk id="2" creationId="{D7ADB306-86B9-4401-98C1-20000114FC3A}"/>
          </ac:spMkLst>
        </pc:spChg>
        <pc:graphicFrameChg chg="del">
          <ac:chgData name="Olivier Genoud" userId="e3287607-b312-4221-8c8d-a6943b641987" providerId="ADAL" clId="{6BD6A86E-80F0-48E0-B456-668E3886907C}" dt="2022-04-27T15:42:23.232" v="70" actId="478"/>
          <ac:graphicFrameMkLst>
            <pc:docMk/>
            <pc:sldMk cId="0" sldId="363"/>
            <ac:graphicFrameMk id="3" creationId="{CCAFF9D9-DBA3-4C85-A385-170494A2FF96}"/>
          </ac:graphicFrameMkLst>
        </pc:graphicFrameChg>
        <pc:graphicFrameChg chg="add mod modGraphic">
          <ac:chgData name="Olivier Genoud" userId="e3287607-b312-4221-8c8d-a6943b641987" providerId="ADAL" clId="{6BD6A86E-80F0-48E0-B456-668E3886907C}" dt="2022-04-27T15:45:10.636" v="95" actId="1076"/>
          <ac:graphicFrameMkLst>
            <pc:docMk/>
            <pc:sldMk cId="0" sldId="363"/>
            <ac:graphicFrameMk id="4" creationId="{956595C1-3E7A-40F8-B30F-4D75B9F6ABB9}"/>
          </ac:graphicFrameMkLst>
        </pc:graphicFrameChg>
      </pc:sldChg>
      <pc:sldChg chg="addSp delSp modSp mod">
        <pc:chgData name="Olivier Genoud" userId="e3287607-b312-4221-8c8d-a6943b641987" providerId="ADAL" clId="{6BD6A86E-80F0-48E0-B456-668E3886907C}" dt="2022-04-27T15:41:55.586" v="69" actId="6549"/>
        <pc:sldMkLst>
          <pc:docMk/>
          <pc:sldMk cId="0" sldId="364"/>
        </pc:sldMkLst>
        <pc:spChg chg="add del mod">
          <ac:chgData name="Olivier Genoud" userId="e3287607-b312-4221-8c8d-a6943b641987" providerId="ADAL" clId="{6BD6A86E-80F0-48E0-B456-668E3886907C}" dt="2022-04-27T15:39:18.219" v="65" actId="478"/>
          <ac:spMkLst>
            <pc:docMk/>
            <pc:sldMk cId="0" sldId="364"/>
            <ac:spMk id="4" creationId="{3B6EE556-C192-4C1E-9AD0-3A69F9A121DF}"/>
          </ac:spMkLst>
        </pc:spChg>
        <pc:spChg chg="mod">
          <ac:chgData name="Olivier Genoud" userId="e3287607-b312-4221-8c8d-a6943b641987" providerId="ADAL" clId="{6BD6A86E-80F0-48E0-B456-668E3886907C}" dt="2022-04-27T15:41:55.586" v="69" actId="6549"/>
          <ac:spMkLst>
            <pc:docMk/>
            <pc:sldMk cId="0" sldId="364"/>
            <ac:spMk id="8195" creationId="{B1E48C8A-7FE9-4A59-B12B-984054E51AA2}"/>
          </ac:spMkLst>
        </pc:spChg>
      </pc:sldChg>
      <pc:sldChg chg="addSp delSp modSp mod">
        <pc:chgData name="Olivier Genoud" userId="e3287607-b312-4221-8c8d-a6943b641987" providerId="ADAL" clId="{6BD6A86E-80F0-48E0-B456-668E3886907C}" dt="2022-04-27T15:37:45.435" v="51" actId="478"/>
        <pc:sldMkLst>
          <pc:docMk/>
          <pc:sldMk cId="1982388090" sldId="365"/>
        </pc:sldMkLst>
        <pc:spChg chg="add del mod">
          <ac:chgData name="Olivier Genoud" userId="e3287607-b312-4221-8c8d-a6943b641987" providerId="ADAL" clId="{6BD6A86E-80F0-48E0-B456-668E3886907C}" dt="2022-04-27T15:37:45.435" v="51" actId="478"/>
          <ac:spMkLst>
            <pc:docMk/>
            <pc:sldMk cId="1982388090" sldId="365"/>
            <ac:spMk id="5" creationId="{47A77EFC-AD60-4653-A28F-3F3EE030F467}"/>
          </ac:spMkLst>
        </pc:spChg>
      </pc:sldChg>
      <pc:sldMasterChg chg="modSp mod modSldLayout">
        <pc:chgData name="Olivier Genoud" userId="e3287607-b312-4221-8c8d-a6943b641987" providerId="ADAL" clId="{6BD6A86E-80F0-48E0-B456-668E3886907C}" dt="2022-04-27T15:36:54.314" v="25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6BD6A86E-80F0-48E0-B456-668E3886907C}" dt="2022-04-27T15:36:54.314" v="25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6BD6A86E-80F0-48E0-B456-668E3886907C}" dt="2022-04-27T15:36:47.033" v="23" actId="6549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6BD6A86E-80F0-48E0-B456-668E3886907C}" dt="2022-04-27T15:36:47.033" v="23" actId="6549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0A015951-8854-4A5D-8CFD-940931B645B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49233191-2AD1-44D3-AA2E-292EFB85F482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9178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41B6A06A-5960-4BA8-9146-B736D0DB86FA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41E10EE8-7D07-4C13-AD57-4DDDE53A4DA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9178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274CC3-5A48-42A1-A519-7979449CD42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6ECC274-9B19-48B2-8CFE-BB13DAFD065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9C15EF3-80B5-4E89-B948-295FDBE79DA5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49178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AB9B54BB-B11D-480E-8A65-182D2FC4CC7C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7313" y="744538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7908B220-B9CC-4350-8FEC-514765BC3C0D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972" y="4717103"/>
            <a:ext cx="4980556" cy="44700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B5CE6651-32E6-42DE-9F60-1A47E40C4A3D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24B38BFF-BC64-4CB2-B79D-476E3BAF8BE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9178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CB553C2B-DA9F-43DF-B0E2-B753B8087AB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Image Placeholder 1">
            <a:extLst>
              <a:ext uri="{FF2B5EF4-FFF2-40B4-BE49-F238E27FC236}">
                <a16:creationId xmlns:a16="http://schemas.microsoft.com/office/drawing/2014/main" id="{B8BF2E68-7E51-4ED5-A6B0-A5E52EA9F3F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7" name="Notes Placeholder 2">
            <a:extLst>
              <a:ext uri="{FF2B5EF4-FFF2-40B4-BE49-F238E27FC236}">
                <a16:creationId xmlns:a16="http://schemas.microsoft.com/office/drawing/2014/main" id="{7ABFB39C-97BA-43A2-AC59-DFD9973428F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6148" name="Slide Number Placeholder 3">
            <a:extLst>
              <a:ext uri="{FF2B5EF4-FFF2-40B4-BE49-F238E27FC236}">
                <a16:creationId xmlns:a16="http://schemas.microsoft.com/office/drawing/2014/main" id="{4BBA19FF-A43B-4E15-9CF6-BF6D37CE8E8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0691" indent="-281035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24141" indent="-224828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73797" indent="-224828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23453" indent="-224828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73109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22765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72422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22078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1BF0CFBA-5F27-44D3-8DE6-FA369EA38BAC}" type="slidenum">
              <a:rPr lang="en-GB" altLang="en-US" smtClean="0">
                <a:latin typeface="Times New Roman" panose="02020603050405020304" pitchFamily="18" charset="0"/>
              </a:rPr>
              <a:pPr/>
              <a:t>1</a:t>
            </a:fld>
            <a:endParaRPr lang="en-GB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Image Placeholder 1">
            <a:extLst>
              <a:ext uri="{FF2B5EF4-FFF2-40B4-BE49-F238E27FC236}">
                <a16:creationId xmlns:a16="http://schemas.microsoft.com/office/drawing/2014/main" id="{DC394C5A-1BEA-4819-9036-6CB62C2732A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7" name="Notes Placeholder 2">
            <a:extLst>
              <a:ext uri="{FF2B5EF4-FFF2-40B4-BE49-F238E27FC236}">
                <a16:creationId xmlns:a16="http://schemas.microsoft.com/office/drawing/2014/main" id="{9AC21EA8-9718-4801-A74A-EF6F3D5C925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sz="1600"/>
              <a:t>Note: TTCN of some features initially started in 2021 will only be completed in 2022 due to a</a:t>
            </a:r>
            <a:r>
              <a:rPr lang="en-GB" altLang="en-US" sz="1400"/>
              <a:t>vailability of prose late in CY2021, especially those which impacts the Test Models. </a:t>
            </a:r>
          </a:p>
          <a:p>
            <a:endParaRPr lang="en-GB" altLang="en-US"/>
          </a:p>
          <a:p>
            <a:r>
              <a:rPr lang="en-GB" altLang="en-US"/>
              <a:t>Legend: </a:t>
            </a:r>
          </a:p>
          <a:p>
            <a:r>
              <a:rPr lang="en-GB" altLang="en-US">
                <a:solidFill>
                  <a:srgbClr val="0000FF"/>
                </a:solidFill>
              </a:rPr>
              <a:t>   Blue</a:t>
            </a:r>
            <a:r>
              <a:rPr lang="en-GB" altLang="en-US"/>
              <a:t>: changes from last MCC TF160 report. </a:t>
            </a:r>
          </a:p>
          <a:p>
            <a:r>
              <a:rPr lang="en-GB" altLang="en-US">
                <a:solidFill>
                  <a:srgbClr val="0000FF"/>
                </a:solidFill>
              </a:rPr>
              <a:t>   Red</a:t>
            </a:r>
            <a:r>
              <a:rPr lang="en-GB" altLang="en-US"/>
              <a:t>: Important information.</a:t>
            </a:r>
          </a:p>
          <a:p>
            <a:r>
              <a:rPr lang="en-GB" altLang="en-US"/>
              <a:t>   Italics: Estimation based on limited information available. </a:t>
            </a:r>
            <a:endParaRPr lang="en-US" altLang="en-US"/>
          </a:p>
        </p:txBody>
      </p:sp>
      <p:sp>
        <p:nvSpPr>
          <p:cNvPr id="26628" name="Slide Number Placeholder 3">
            <a:extLst>
              <a:ext uri="{FF2B5EF4-FFF2-40B4-BE49-F238E27FC236}">
                <a16:creationId xmlns:a16="http://schemas.microsoft.com/office/drawing/2014/main" id="{46CACEA4-30A3-4B27-957F-ECCCF2E06A1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336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0691" indent="-281035" defTabSz="91336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24141" indent="-224828" defTabSz="91336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73797" indent="-224828" defTabSz="91336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23453" indent="-224828" defTabSz="91336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73109" indent="-224828" defTabSz="91336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22765" indent="-224828" defTabSz="91336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72422" indent="-224828" defTabSz="91336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22078" indent="-224828" defTabSz="91336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6CE9CA6B-A7C3-41B7-890E-32B997A75872}" type="slidenum">
              <a:rPr lang="en-US" altLang="en-US" sz="1200">
                <a:latin typeface="Times New Roman" panose="02020603050405020304" pitchFamily="18" charset="0"/>
              </a:rPr>
              <a:pPr/>
              <a:t>11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>
            <a:extLst>
              <a:ext uri="{FF2B5EF4-FFF2-40B4-BE49-F238E27FC236}">
                <a16:creationId xmlns:a16="http://schemas.microsoft.com/office/drawing/2014/main" id="{E803BC27-CC92-47D3-950E-730FD448DD8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5" name="Notes Placeholder 2">
            <a:extLst>
              <a:ext uri="{FF2B5EF4-FFF2-40B4-BE49-F238E27FC236}">
                <a16:creationId xmlns:a16="http://schemas.microsoft.com/office/drawing/2014/main" id="{0BBF29AB-DAD7-47AE-BAC9-E0488336705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dirty="0"/>
              <a:t>Legend: </a:t>
            </a:r>
          </a:p>
          <a:p>
            <a:r>
              <a:rPr lang="en-GB" altLang="en-US" dirty="0">
                <a:solidFill>
                  <a:srgbClr val="0000FF"/>
                </a:solidFill>
              </a:rPr>
              <a:t>   Blue</a:t>
            </a:r>
            <a:r>
              <a:rPr lang="en-GB" altLang="en-US" dirty="0"/>
              <a:t>: changes from last MCC TF160 report. </a:t>
            </a:r>
          </a:p>
          <a:p>
            <a:r>
              <a:rPr lang="en-GB" altLang="en-US" dirty="0">
                <a:solidFill>
                  <a:srgbClr val="0000FF"/>
                </a:solidFill>
              </a:rPr>
              <a:t>   Red</a:t>
            </a:r>
            <a:r>
              <a:rPr lang="en-GB" altLang="en-US" dirty="0"/>
              <a:t>: Important information.</a:t>
            </a:r>
          </a:p>
          <a:p>
            <a:r>
              <a:rPr lang="en-GB" altLang="en-US" dirty="0"/>
              <a:t>   Italics: Estimation based on limited information available. </a:t>
            </a:r>
            <a:endParaRPr lang="en-US" altLang="en-US" dirty="0"/>
          </a:p>
        </p:txBody>
      </p:sp>
      <p:sp>
        <p:nvSpPr>
          <p:cNvPr id="28676" name="Slide Number Placeholder 3">
            <a:extLst>
              <a:ext uri="{FF2B5EF4-FFF2-40B4-BE49-F238E27FC236}">
                <a16:creationId xmlns:a16="http://schemas.microsoft.com/office/drawing/2014/main" id="{B93E9A0C-A4EB-4087-9C92-9A191F42985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336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0691" indent="-281035" defTabSz="91336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24141" indent="-224828" defTabSz="91336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73797" indent="-224828" defTabSz="91336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23453" indent="-224828" defTabSz="91336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73109" indent="-224828" defTabSz="91336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22765" indent="-224828" defTabSz="91336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72422" indent="-224828" defTabSz="91336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22078" indent="-224828" defTabSz="91336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10647112-3080-4D45-AB49-2C3C22BC12E1}" type="slidenum">
              <a:rPr lang="en-US" altLang="en-US" sz="1200">
                <a:latin typeface="Times New Roman" panose="02020603050405020304" pitchFamily="18" charset="0"/>
              </a:rPr>
              <a:pPr/>
              <a:t>12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Image Placeholder 1">
            <a:extLst>
              <a:ext uri="{FF2B5EF4-FFF2-40B4-BE49-F238E27FC236}">
                <a16:creationId xmlns:a16="http://schemas.microsoft.com/office/drawing/2014/main" id="{94E0CF7A-645E-42F1-B2FF-7995F573F3A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19" name="Notes Placeholder 2">
            <a:extLst>
              <a:ext uri="{FF2B5EF4-FFF2-40B4-BE49-F238E27FC236}">
                <a16:creationId xmlns:a16="http://schemas.microsoft.com/office/drawing/2014/main" id="{71048D6A-CAAA-48C8-965B-ADC72B34F79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/>
              <a:t>Legend: </a:t>
            </a:r>
          </a:p>
          <a:p>
            <a:r>
              <a:rPr lang="en-GB" altLang="en-US">
                <a:solidFill>
                  <a:srgbClr val="0000FF"/>
                </a:solidFill>
              </a:rPr>
              <a:t>   Blue</a:t>
            </a:r>
            <a:r>
              <a:rPr lang="en-GB" altLang="en-US"/>
              <a:t>: changes from last MCC TF160 report. </a:t>
            </a:r>
          </a:p>
          <a:p>
            <a:endParaRPr lang="en-GB" altLang="en-US"/>
          </a:p>
        </p:txBody>
      </p:sp>
      <p:sp>
        <p:nvSpPr>
          <p:cNvPr id="34820" name="Slide Number Placeholder 3">
            <a:extLst>
              <a:ext uri="{FF2B5EF4-FFF2-40B4-BE49-F238E27FC236}">
                <a16:creationId xmlns:a16="http://schemas.microsoft.com/office/drawing/2014/main" id="{C71CB530-7758-4E59-9A86-47366345492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4293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4293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4293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4293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4293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4293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4293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4293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4293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946C1158-FFE8-4CBB-956E-0DED8AC40B87}" type="slidenum">
              <a:rPr lang="en-GB" altLang="en-US" sz="1200">
                <a:latin typeface="Times New Roman" panose="02020603050405020304" pitchFamily="18" charset="0"/>
              </a:rPr>
              <a:pPr/>
              <a:t>16</a:t>
            </a:fld>
            <a:endParaRPr lang="en-GB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>
            <a:extLst>
              <a:ext uri="{FF2B5EF4-FFF2-40B4-BE49-F238E27FC236}">
                <a16:creationId xmlns:a16="http://schemas.microsoft.com/office/drawing/2014/main" id="{E803BC27-CC92-47D3-950E-730FD448DD8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5" name="Notes Placeholder 2">
            <a:extLst>
              <a:ext uri="{FF2B5EF4-FFF2-40B4-BE49-F238E27FC236}">
                <a16:creationId xmlns:a16="http://schemas.microsoft.com/office/drawing/2014/main" id="{0BBF29AB-DAD7-47AE-BAC9-E0488336705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/>
              <a:t>Legend: </a:t>
            </a:r>
          </a:p>
          <a:p>
            <a:r>
              <a:rPr lang="en-GB" altLang="en-US">
                <a:solidFill>
                  <a:srgbClr val="0000FF"/>
                </a:solidFill>
              </a:rPr>
              <a:t>   Blue</a:t>
            </a:r>
            <a:r>
              <a:rPr lang="en-GB" altLang="en-US"/>
              <a:t>: changes from last MCC TF160 report. </a:t>
            </a:r>
          </a:p>
          <a:p>
            <a:r>
              <a:rPr lang="en-GB" altLang="en-US">
                <a:solidFill>
                  <a:srgbClr val="0000FF"/>
                </a:solidFill>
              </a:rPr>
              <a:t>   Red</a:t>
            </a:r>
            <a:r>
              <a:rPr lang="en-GB" altLang="en-US"/>
              <a:t>: Important information.</a:t>
            </a:r>
          </a:p>
          <a:p>
            <a:r>
              <a:rPr lang="en-GB" altLang="en-US"/>
              <a:t>   Italics: Estimation based on limited information available. </a:t>
            </a:r>
            <a:endParaRPr lang="en-US" altLang="en-US"/>
          </a:p>
        </p:txBody>
      </p:sp>
      <p:sp>
        <p:nvSpPr>
          <p:cNvPr id="28676" name="Slide Number Placeholder 3">
            <a:extLst>
              <a:ext uri="{FF2B5EF4-FFF2-40B4-BE49-F238E27FC236}">
                <a16:creationId xmlns:a16="http://schemas.microsoft.com/office/drawing/2014/main" id="{B93E9A0C-A4EB-4087-9C92-9A191F42985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336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0691" indent="-281035" defTabSz="91336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24141" indent="-224828" defTabSz="91336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73797" indent="-224828" defTabSz="91336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23453" indent="-224828" defTabSz="91336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73109" indent="-224828" defTabSz="91336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22765" indent="-224828" defTabSz="91336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72422" indent="-224828" defTabSz="91336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22078" indent="-224828" defTabSz="91336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10647112-3080-4D45-AB49-2C3C22BC12E1}" type="slidenum">
              <a:rPr lang="en-US" altLang="en-US" sz="1200">
                <a:latin typeface="Times New Roman" panose="02020603050405020304" pitchFamily="18" charset="0"/>
              </a:rPr>
              <a:pPr/>
              <a:t>17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43961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SS: System Simulator </a:t>
            </a:r>
          </a:p>
          <a:p>
            <a:r>
              <a:rPr lang="en-GB" dirty="0"/>
              <a:t>UE: User Equipment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B553C2B-DA9F-43DF-B0E2-B753B8087AB5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59826043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ASP: </a:t>
            </a:r>
            <a:r>
              <a:rPr lang="en-GB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Abstract Service Primitive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B553C2B-DA9F-43DF-B0E2-B753B8087AB5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353459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lide Image Placeholder 1">
            <a:extLst>
              <a:ext uri="{FF2B5EF4-FFF2-40B4-BE49-F238E27FC236}">
                <a16:creationId xmlns:a16="http://schemas.microsoft.com/office/drawing/2014/main" id="{5BEB4DC1-CA4E-4720-8448-31C4573D7BC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19" name="Notes Placeholder 2">
            <a:extLst>
              <a:ext uri="{FF2B5EF4-FFF2-40B4-BE49-F238E27FC236}">
                <a16:creationId xmlns:a16="http://schemas.microsoft.com/office/drawing/2014/main" id="{F4D3C2FF-0287-4177-A3EC-313BA4DE6D5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dirty="0"/>
              <a:t>Completed: The TTCN of all test cases is ready for verification. </a:t>
            </a:r>
          </a:p>
          <a:p>
            <a:r>
              <a:rPr lang="en-GB" altLang="en-US" dirty="0"/>
              <a:t>Progressed: TTCN development ongoing, not yet completed. </a:t>
            </a:r>
          </a:p>
          <a:p>
            <a:r>
              <a:rPr lang="en-GB" altLang="en-US" dirty="0"/>
              <a:t>Started: TTCN development has started since last report. </a:t>
            </a:r>
          </a:p>
          <a:p>
            <a:r>
              <a:rPr lang="en-GB" altLang="en-US" dirty="0"/>
              <a:t>Suspended: TTCN development on hold due to external blocker. </a:t>
            </a:r>
          </a:p>
        </p:txBody>
      </p:sp>
      <p:sp>
        <p:nvSpPr>
          <p:cNvPr id="9220" name="Slide Number Placeholder 3">
            <a:extLst>
              <a:ext uri="{FF2B5EF4-FFF2-40B4-BE49-F238E27FC236}">
                <a16:creationId xmlns:a16="http://schemas.microsoft.com/office/drawing/2014/main" id="{6A709401-70A7-4AA5-9FD2-79075F1B83A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B05EB529-CB9A-4B1D-B803-36C9DA4E5981}" type="slidenum">
              <a:rPr lang="en-US" altLang="en-US" sz="1200">
                <a:latin typeface="Times New Roman" panose="02020603050405020304" pitchFamily="18" charset="0"/>
              </a:rPr>
              <a:pPr/>
              <a:t>5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lide Image Placeholder 1">
            <a:extLst>
              <a:ext uri="{FF2B5EF4-FFF2-40B4-BE49-F238E27FC236}">
                <a16:creationId xmlns:a16="http://schemas.microsoft.com/office/drawing/2014/main" id="{B84AEC8B-1EAE-45B3-9461-D205DA2C291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7" name="Notes Placeholder 2">
            <a:extLst>
              <a:ext uri="{FF2B5EF4-FFF2-40B4-BE49-F238E27FC236}">
                <a16:creationId xmlns:a16="http://schemas.microsoft.com/office/drawing/2014/main" id="{1514B46C-51C8-435E-8E06-8532153FE76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/>
              <a:t>Completed: Since last report, the TTCN of all remaining test cases has been verified and agreed. </a:t>
            </a:r>
          </a:p>
        </p:txBody>
      </p:sp>
      <p:sp>
        <p:nvSpPr>
          <p:cNvPr id="11268" name="Slide Number Placeholder 3">
            <a:extLst>
              <a:ext uri="{FF2B5EF4-FFF2-40B4-BE49-F238E27FC236}">
                <a16:creationId xmlns:a16="http://schemas.microsoft.com/office/drawing/2014/main" id="{5CA8BBEF-5C6E-420F-B185-CBBBE9A747E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336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0691" indent="-281035" defTabSz="91336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24141" indent="-224828" defTabSz="91336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73797" indent="-224828" defTabSz="91336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23453" indent="-224828" defTabSz="91336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73109" indent="-224828" defTabSz="91336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22765" indent="-224828" defTabSz="91336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72422" indent="-224828" defTabSz="91336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22078" indent="-224828" defTabSz="91336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630111BB-6C87-4280-B0F3-E15ECD0458DC}" type="slidenum">
              <a:rPr lang="en-US" altLang="en-US" sz="1200">
                <a:latin typeface="Times New Roman" panose="02020603050405020304" pitchFamily="18" charset="0"/>
              </a:rPr>
              <a:pPr/>
              <a:t>6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Image Placeholder 1">
            <a:extLst>
              <a:ext uri="{FF2B5EF4-FFF2-40B4-BE49-F238E27FC236}">
                <a16:creationId xmlns:a16="http://schemas.microsoft.com/office/drawing/2014/main" id="{BF43D346-2A4A-4926-87D8-1EA7AB709FE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5" name="Notes Placeholder 2">
            <a:extLst>
              <a:ext uri="{FF2B5EF4-FFF2-40B4-BE49-F238E27FC236}">
                <a16:creationId xmlns:a16="http://schemas.microsoft.com/office/drawing/2014/main" id="{9AB114B0-A887-4A5C-A476-83477425C4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dirty="0"/>
              <a:t>Progressed: Evolution of TTCN test case verification compared to the last report. Not completed yet.</a:t>
            </a:r>
          </a:p>
          <a:p>
            <a:endParaRPr lang="en-GB" altLang="en-US" dirty="0"/>
          </a:p>
        </p:txBody>
      </p:sp>
      <p:sp>
        <p:nvSpPr>
          <p:cNvPr id="13316" name="Slide Number Placeholder 3">
            <a:extLst>
              <a:ext uri="{FF2B5EF4-FFF2-40B4-BE49-F238E27FC236}">
                <a16:creationId xmlns:a16="http://schemas.microsoft.com/office/drawing/2014/main" id="{22D8BF57-661D-47A7-B493-47733460F83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62B30C1E-BCDE-4C44-86E5-A3FF3671DE7E}" type="slidenum">
              <a:rPr lang="en-US" altLang="en-US" sz="1200">
                <a:latin typeface="Times New Roman" panose="02020603050405020304" pitchFamily="18" charset="0"/>
              </a:rPr>
              <a:pPr/>
              <a:t>7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lide Image Placeholder 1">
            <a:extLst>
              <a:ext uri="{FF2B5EF4-FFF2-40B4-BE49-F238E27FC236}">
                <a16:creationId xmlns:a16="http://schemas.microsoft.com/office/drawing/2014/main" id="{7C92DC61-160E-4EB6-8F6F-916178D77B7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3" name="Notes Placeholder 2">
            <a:extLst>
              <a:ext uri="{FF2B5EF4-FFF2-40B4-BE49-F238E27FC236}">
                <a16:creationId xmlns:a16="http://schemas.microsoft.com/office/drawing/2014/main" id="{3E8493C5-2D9C-4E29-AD43-554144D049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dirty="0"/>
              <a:t>Progressed: Evolution of TTCN test case verification compared to the last report. Not completed yet.</a:t>
            </a:r>
          </a:p>
          <a:p>
            <a:endParaRPr lang="en-GB" altLang="en-US" dirty="0"/>
          </a:p>
        </p:txBody>
      </p:sp>
      <p:sp>
        <p:nvSpPr>
          <p:cNvPr id="15364" name="Slide Number Placeholder 3">
            <a:extLst>
              <a:ext uri="{FF2B5EF4-FFF2-40B4-BE49-F238E27FC236}">
                <a16:creationId xmlns:a16="http://schemas.microsoft.com/office/drawing/2014/main" id="{B276401B-E523-4A46-8D18-618B139F634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22A4A541-322B-41A6-B170-12C6D8255500}" type="slidenum">
              <a:rPr lang="en-US" altLang="en-US" sz="1200">
                <a:latin typeface="Times New Roman" panose="02020603050405020304" pitchFamily="18" charset="0"/>
              </a:rPr>
              <a:pPr/>
              <a:t>8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lide Image Placeholder 1">
            <a:extLst>
              <a:ext uri="{FF2B5EF4-FFF2-40B4-BE49-F238E27FC236}">
                <a16:creationId xmlns:a16="http://schemas.microsoft.com/office/drawing/2014/main" id="{0DEF6F2E-9914-4691-8209-4A3D3417AB1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7" name="Notes Placeholder 2">
            <a:extLst>
              <a:ext uri="{FF2B5EF4-FFF2-40B4-BE49-F238E27FC236}">
                <a16:creationId xmlns:a16="http://schemas.microsoft.com/office/drawing/2014/main" id="{443F9C41-6113-498F-959F-BC96DB5135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/>
              <a:t>Progress: Evolution of TTCN test case verification compared to the last report. Not completed yet.</a:t>
            </a:r>
          </a:p>
        </p:txBody>
      </p:sp>
      <p:sp>
        <p:nvSpPr>
          <p:cNvPr id="11268" name="Slide Number Placeholder 3">
            <a:extLst>
              <a:ext uri="{FF2B5EF4-FFF2-40B4-BE49-F238E27FC236}">
                <a16:creationId xmlns:a16="http://schemas.microsoft.com/office/drawing/2014/main" id="{44A35739-8974-4032-A3FE-1F0587F42C2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C113C550-14EF-46D1-8DD4-30F4D550C74F}" type="slidenum">
              <a:rPr lang="en-US" altLang="en-US" sz="1200">
                <a:latin typeface="Times New Roman" panose="02020603050405020304" pitchFamily="18" charset="0"/>
              </a:rPr>
              <a:pPr/>
              <a:t>9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Image Placeholder 1">
            <a:extLst>
              <a:ext uri="{FF2B5EF4-FFF2-40B4-BE49-F238E27FC236}">
                <a16:creationId xmlns:a16="http://schemas.microsoft.com/office/drawing/2014/main" id="{0F85A3AA-15CA-407C-8D1E-342838968CE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1" name="Notes Placeholder 2">
            <a:extLst>
              <a:ext uri="{FF2B5EF4-FFF2-40B4-BE49-F238E27FC236}">
                <a16:creationId xmlns:a16="http://schemas.microsoft.com/office/drawing/2014/main" id="{678EB17E-358A-4536-A63B-93D6A2F41FC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/>
              <a:t>Started: lists the features for which at least one (first) test case has been submitted and agreed since the last report. </a:t>
            </a:r>
          </a:p>
          <a:p>
            <a:r>
              <a:rPr lang="en-GB" altLang="en-US"/>
              <a:t>Starting: lists the feature for which no test case has yet been verified, but at least one submission has been made, which is under review (consultation period still running). </a:t>
            </a:r>
          </a:p>
        </p:txBody>
      </p:sp>
      <p:sp>
        <p:nvSpPr>
          <p:cNvPr id="17412" name="Slide Number Placeholder 3">
            <a:extLst>
              <a:ext uri="{FF2B5EF4-FFF2-40B4-BE49-F238E27FC236}">
                <a16:creationId xmlns:a16="http://schemas.microsoft.com/office/drawing/2014/main" id="{70697429-FF37-4233-A46B-832355DF9B8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F0F955BC-A8BD-4592-8493-E647B115756E}" type="slidenum">
              <a:rPr lang="en-US" altLang="en-US" sz="1200">
                <a:latin typeface="Times New Roman" panose="02020603050405020304" pitchFamily="18" charset="0"/>
              </a:rPr>
              <a:pPr/>
              <a:t>10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>
            <a:extLst>
              <a:ext uri="{FF2B5EF4-FFF2-40B4-BE49-F238E27FC236}">
                <a16:creationId xmlns:a16="http://schemas.microsoft.com/office/drawing/2014/main" id="{E2704E77-2CAB-49C6-8BD1-C72049D1039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5810250" cy="4635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RAN # 96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Budapest, Hungary – 6th to 9th June 2022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47075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181505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09565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C76814-D898-450B-874F-A801615BFB3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575734" y="6588126"/>
            <a:ext cx="6946900" cy="365125"/>
          </a:xfrm>
          <a:prstGeom prst="rect">
            <a:avLst/>
          </a:prstGeom>
        </p:spPr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r>
              <a:rPr lang="en-US"/>
              <a:t>© ETSI 2014. All rights reserved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FDAD12-A812-4C8B-BE92-B6829F3259C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-127000" y="6588126"/>
            <a:ext cx="5080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>
              <a:defRPr/>
            </a:pPr>
            <a:fld id="{041EFFFE-78E3-4988-849F-988D9E61EA9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70231820"/>
      </p:ext>
    </p:extLst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33901973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EF66945C-8B45-4A2B-86C7-F163FA72C540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088C305A-DF9E-4E7A-B12D-7962114E8E3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93663"/>
            <a:ext cx="10515600" cy="103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7DEFBD51-73EB-4CEF-B037-B27300E9C23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481138"/>
            <a:ext cx="10515600" cy="469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1D48781E-7099-4915-8FEC-E19D87EBD82D}"/>
              </a:ext>
            </a:extLst>
          </p:cNvPr>
          <p:cNvSpPr/>
          <p:nvPr userDrawn="1"/>
        </p:nvSpPr>
        <p:spPr>
          <a:xfrm>
            <a:off x="-7938" y="11255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FCB99B02-CF35-48A9-903B-BB14AD9FAEB8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19252F1-DFEE-45B2-B74C-9E888A93C87D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112713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02D1E152-B327-4B79-AB89-82D47AFAD7B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B72F7E44-B8D9-4AF0-BDC6-A6D2103E201E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1831B337-8E3A-42C4-B945-76126539A2B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52388" y="6381750"/>
            <a:ext cx="1166812" cy="276999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RP-221033</a:t>
            </a:r>
            <a:endParaRPr lang="sv-SE" altLang="en-US" sz="1200" b="1" dirty="0">
              <a:solidFill>
                <a:srgbClr val="0000FF"/>
              </a:solidFill>
              <a:latin typeface="Arial 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303" r:id="rId1"/>
    <p:sldLayoutId id="2147485301" r:id="rId2"/>
    <p:sldLayoutId id="2147485302" r:id="rId3"/>
    <p:sldLayoutId id="2147485304" r:id="rId4"/>
    <p:sldLayoutId id="2147485305" r:id="rId5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8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BB023146-264F-4A3E-B3FE-6023E397D99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819275"/>
            <a:ext cx="9144000" cy="2387600"/>
          </a:xfrm>
        </p:spPr>
        <p:txBody>
          <a:bodyPr/>
          <a:lstStyle/>
          <a:p>
            <a:pPr eaLnBrk="1" hangingPunct="1"/>
            <a:r>
              <a:rPr lang="en-GB" altLang="en-US" b="1" dirty="0"/>
              <a:t>MCC TF160 Status Report</a:t>
            </a:r>
            <a:br>
              <a:rPr lang="en-GB" altLang="en-US" b="1" dirty="0"/>
            </a:br>
            <a:endParaRPr lang="en-GB" altLang="en-US" sz="3600" b="1" dirty="0"/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CA9F74A1-C51B-4E5E-ACF0-FC129B8DAEA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806949"/>
            <a:ext cx="9144000" cy="1158421"/>
          </a:xfrm>
        </p:spPr>
        <p:txBody>
          <a:bodyPr/>
          <a:lstStyle/>
          <a:p>
            <a:pPr algn="l" eaLnBrk="1" hangingPunct="1">
              <a:buFontTx/>
              <a:buNone/>
            </a:pPr>
            <a:r>
              <a:rPr lang="en-GB" altLang="en-US" sz="2800" dirty="0"/>
              <a:t>Olivier Genoud</a:t>
            </a:r>
          </a:p>
          <a:p>
            <a:pPr algn="l" eaLnBrk="1" hangingPunct="1">
              <a:buFontTx/>
              <a:buNone/>
            </a:pPr>
            <a:r>
              <a:rPr lang="en-GB" altLang="en-US" sz="2800" dirty="0"/>
              <a:t>Task Force 160 Leader, 3GPP MCC</a:t>
            </a:r>
          </a:p>
          <a:p>
            <a:pPr algn="l" eaLnBrk="1" hangingPunct="1">
              <a:buFontTx/>
              <a:buNone/>
            </a:pPr>
            <a:endParaRPr lang="en-GB" altLang="en-US" sz="2800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Content Placeholder 2">
            <a:extLst>
              <a:ext uri="{FF2B5EF4-FFF2-40B4-BE49-F238E27FC236}">
                <a16:creationId xmlns:a16="http://schemas.microsoft.com/office/drawing/2014/main" id="{118E205E-6224-40AA-A28E-DE2B0B5FD9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8586" y="1436689"/>
            <a:ext cx="9092214" cy="5172733"/>
          </a:xfrm>
        </p:spPr>
        <p:txBody>
          <a:bodyPr/>
          <a:lstStyle/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Started:</a:t>
            </a:r>
          </a:p>
          <a:p>
            <a:pPr eaLnBrk="1" hangingPunct="1"/>
            <a:endParaRPr lang="en-GB" altLang="en-US" sz="1800" dirty="0">
              <a:solidFill>
                <a:srgbClr val="FF0000"/>
              </a:solidFill>
            </a:endParaRPr>
          </a:p>
          <a:p>
            <a:pPr eaLnBrk="1" hangingPunct="1"/>
            <a:endParaRPr lang="en-GB" altLang="en-US" sz="1800" dirty="0">
              <a:solidFill>
                <a:srgbClr val="FF0000"/>
              </a:solidFill>
            </a:endParaRPr>
          </a:p>
          <a:p>
            <a:pPr eaLnBrk="1" hangingPunct="1"/>
            <a:endParaRPr lang="en-GB" altLang="en-US" sz="1800" dirty="0">
              <a:solidFill>
                <a:srgbClr val="FF0000"/>
              </a:solidFill>
            </a:endParaRPr>
          </a:p>
          <a:p>
            <a:pPr eaLnBrk="1" hangingPunct="1"/>
            <a:endParaRPr lang="en-GB" altLang="en-US" sz="1800" dirty="0">
              <a:solidFill>
                <a:srgbClr val="FF0000"/>
              </a:solidFill>
            </a:endParaRP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Starting:</a:t>
            </a:r>
          </a:p>
          <a:p>
            <a:pPr eaLnBrk="1" hangingPunct="1"/>
            <a:endParaRPr lang="en-GB" altLang="en-US" sz="1800" dirty="0">
              <a:solidFill>
                <a:srgbClr val="FF0000"/>
              </a:solidFill>
            </a:endParaRP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346AF420-98E7-43DE-BEA5-56089EEC3B8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9578039"/>
              </p:ext>
            </p:extLst>
          </p:nvPr>
        </p:nvGraphicFramePr>
        <p:xfrm>
          <a:off x="1118586" y="1885951"/>
          <a:ext cx="9320813" cy="1077913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3760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962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17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2274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3171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5767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769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85" marB="4548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85" marB="4548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 / PTCRB)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85" marB="4548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400" b="1" i="0" u="none" strike="noStrike" cap="none" normalizeH="0" baseline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85" marB="4548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85" marB="4548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85" marB="4548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022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mobility enhancements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/ 10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+2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+2 under verification</a:t>
                      </a: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317223973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B53850FE-1D21-4CA7-AC66-C163CA22C75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7271731"/>
              </p:ext>
            </p:extLst>
          </p:nvPr>
        </p:nvGraphicFramePr>
        <p:xfrm>
          <a:off x="1118586" y="4395487"/>
          <a:ext cx="9320813" cy="914452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3760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991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2274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3171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5767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7754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 / PTCRB)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400" b="1" i="0" u="none" strike="noStrike" cap="none" normalizeH="0" baseline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69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private network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 / 14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 under verification</a:t>
                      </a: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9" name="Title 1">
            <a:extLst>
              <a:ext uri="{FF2B5EF4-FFF2-40B4-BE49-F238E27FC236}">
                <a16:creationId xmlns:a16="http://schemas.microsoft.com/office/drawing/2014/main" id="{AECE3115-E7A1-49F4-A9A2-E5E86D3768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453" y="0"/>
            <a:ext cx="7753842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TTCN verification</a:t>
            </a:r>
            <a:br>
              <a:rPr lang="en-US" altLang="en-US" dirty="0"/>
            </a:br>
            <a:r>
              <a:rPr lang="en-US" altLang="en-US" sz="3200" dirty="0"/>
              <a:t>Progress for period: 15</a:t>
            </a:r>
            <a:r>
              <a:rPr lang="en-US" altLang="en-US" sz="3200" baseline="30000" dirty="0"/>
              <a:t>th</a:t>
            </a:r>
            <a:r>
              <a:rPr lang="en-US" altLang="en-US" sz="3200" dirty="0"/>
              <a:t> Feb --&gt; 3</a:t>
            </a:r>
            <a:r>
              <a:rPr lang="en-US" altLang="en-US" sz="3200" baseline="30000" dirty="0"/>
              <a:t>rd</a:t>
            </a:r>
            <a:r>
              <a:rPr lang="en-US" altLang="en-US" sz="3200" dirty="0"/>
              <a:t> May’22</a:t>
            </a:r>
            <a:endParaRPr lang="en-US" altLang="en-US" sz="4000" dirty="0"/>
          </a:p>
        </p:txBody>
      </p:sp>
    </p:spTree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AA90B619-DFE2-4A9C-B06E-260B518FDC0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6777655"/>
              </p:ext>
            </p:extLst>
          </p:nvPr>
        </p:nvGraphicFramePr>
        <p:xfrm>
          <a:off x="1393793" y="1005122"/>
          <a:ext cx="9490229" cy="5820496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69837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790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884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7901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4279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6913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41903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9989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2021 Tasks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(carried over)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</a:t>
                      </a:r>
                      <a:endParaRPr kumimoji="0" lang="en-US" altLang="en-US" sz="1100" b="1" i="0" u="none" strike="noStrike" cap="none" normalizeH="0" baseline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Prose Target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SIG TC #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</a:t>
                      </a: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Develpmt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2022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WkLoad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Status (as of May’22) / Comments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373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MCX: PTT, Video, Data</a:t>
                      </a:r>
                    </a:p>
                  </a:txBody>
                  <a:tcPr marL="91436" marR="91436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L="91436" marR="91436" marT="45663" marB="4566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6" marR="91436" marT="45663" marB="4566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Q3’20</a:t>
                      </a:r>
                    </a:p>
                  </a:txBody>
                  <a:tcPr marL="91436" marR="91436" marT="45663" marB="4566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106</a:t>
                      </a:r>
                    </a:p>
                  </a:txBody>
                  <a:tcPr marL="91436" marR="91436" marT="45663" marB="4566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Q3’17-Q2’22</a:t>
                      </a:r>
                    </a:p>
                  </a:txBody>
                  <a:tcPr marL="91436" marR="91436" marT="45663" marB="4566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marL="91430" marR="91430" marT="45653" marB="4565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73%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(@iwd-22wk12)</a:t>
                      </a: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386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 CA band combinations</a:t>
                      </a:r>
                    </a:p>
                  </a:txBody>
                  <a:tcPr marL="91446" marR="91446" marT="45734" marB="4573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R15to16</a:t>
                      </a:r>
                    </a:p>
                  </a:txBody>
                  <a:tcPr marL="91446" marR="91446" marT="45734" marB="4573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46" marR="91446" marT="45734" marB="4573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</a:t>
                      </a:r>
                    </a:p>
                  </a:txBody>
                  <a:tcPr marL="91436" marR="91436" marT="45709" marB="4570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n/a</a:t>
                      </a:r>
                    </a:p>
                  </a:txBody>
                  <a:tcPr marL="91436" marR="91436" marT="45709" marB="4570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Q1’19-Q4’22</a:t>
                      </a:r>
                    </a:p>
                  </a:txBody>
                  <a:tcPr marL="91436" marR="91436" marT="45709" marB="4570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0.1</a:t>
                      </a:r>
                    </a:p>
                  </a:txBody>
                  <a:tcPr marL="91434" marR="91434" marT="45687" marB="4568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41%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(@iwd-22wk12)</a:t>
                      </a: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379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MTC (even) further enhanced</a:t>
                      </a:r>
                    </a:p>
                  </a:txBody>
                  <a:tcPr marL="91434" marR="91434" marT="45685" marB="4568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R14to15</a:t>
                      </a:r>
                    </a:p>
                  </a:txBody>
                  <a:tcPr marL="91434" marR="91434" marT="45661" marB="4566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4" marR="91434" marT="45661" marB="4566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Q4’21</a:t>
                      </a:r>
                    </a:p>
                  </a:txBody>
                  <a:tcPr marL="91434" marR="91434" marT="45683" marB="456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</a:t>
                      </a:r>
                    </a:p>
                  </a:txBody>
                  <a:tcPr marL="91434" marR="91434" marT="45683" marB="456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Q1’18-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’22</a:t>
                      </a:r>
                    </a:p>
                  </a:txBody>
                  <a:tcPr marL="91434" marR="91434" marT="45683" marB="456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4" marR="91434" marT="45687" marB="4568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(@iwd-21wk49)</a:t>
                      </a: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379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NB-IoT further enhanced</a:t>
                      </a:r>
                    </a:p>
                  </a:txBody>
                  <a:tcPr marL="91434" marR="91434" marT="45685" marB="4568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34" marR="91434" marT="45661" marB="4566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4" marR="91434" marT="45661" marB="4566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Q3’21</a:t>
                      </a:r>
                    </a:p>
                  </a:txBody>
                  <a:tcPr marL="91434" marR="91434" marT="45683" marB="456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 marL="91434" marR="91434" marT="45683" marB="456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Q2’20-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’22</a:t>
                      </a:r>
                    </a:p>
                  </a:txBody>
                  <a:tcPr marL="91434" marR="91434" marT="45683" marB="456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4" marR="91434" marT="45687" marB="4568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(@iwd-21wk49)</a:t>
                      </a: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377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MCX enhancements</a:t>
                      </a:r>
                    </a:p>
                  </a:txBody>
                  <a:tcPr marL="91430" marR="91430" marT="45683" marB="456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Q2’22</a:t>
                      </a:r>
                    </a:p>
                  </a:txBody>
                  <a:tcPr marL="91430" marR="91430" marT="45666" marB="4566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70</a:t>
                      </a:r>
                    </a:p>
                  </a:txBody>
                  <a:tcPr marL="91430" marR="91430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Q3’21-Q4’22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 marL="91434" marR="91434" marT="45687" marB="4568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34%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(@iwd-22wk12)</a:t>
                      </a: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377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 mobility even further enhancements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4" marR="91434" marT="45659" marB="4565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4" marR="91434" marT="45659" marB="4565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4" marR="91434" marT="45659" marB="4565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Q2’22</a:t>
                      </a:r>
                    </a:p>
                  </a:txBody>
                  <a:tcPr marL="91434" marR="91434" marT="45659" marB="4565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</a:t>
                      </a:r>
                    </a:p>
                  </a:txBody>
                  <a:tcPr marL="91434" marR="91434" marT="45659" marB="4565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Q4’20-Q2’22</a:t>
                      </a:r>
                    </a:p>
                  </a:txBody>
                  <a:tcPr marL="91434" marR="91434" marT="45659" marB="4565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4" marR="91434" marT="45687" marB="45687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</a:t>
                      </a: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377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5GS: NR/5GC (option 2)</a:t>
                      </a:r>
                    </a:p>
                  </a:txBody>
                  <a:tcPr marL="91436" marR="91436" marT="45669" marB="4566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36" marR="91436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6" marR="91436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Q3</a:t>
                      </a: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’22</a:t>
                      </a:r>
                    </a:p>
                  </a:txBody>
                  <a:tcPr marL="91436" marR="91436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449</a:t>
                      </a:r>
                    </a:p>
                  </a:txBody>
                  <a:tcPr marL="91436" marR="91436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Q3’18-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Q3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’22</a:t>
                      </a:r>
                    </a:p>
                  </a:txBody>
                  <a:tcPr marL="91436" marR="91436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4" marR="91434" marT="45685" marB="4568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98%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(@iwd-22wk12)</a:t>
                      </a: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376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UE RACS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optimisations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4" marR="91434" marT="45676" marB="456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Q1’22</a:t>
                      </a:r>
                    </a:p>
                  </a:txBody>
                  <a:tcPr marL="91434" marR="91434" marT="45659" marB="4565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91434" marR="91434" marT="45681" marB="456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Q4’20-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Q2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’22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6" marR="91436" marT="45670" marB="4567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76%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(@iwd-22wk12)</a:t>
                      </a: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378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UE power saving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86" marB="4568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Q3</a:t>
                      </a: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’22</a:t>
                      </a:r>
                    </a:p>
                  </a:txBody>
                  <a:tcPr marL="91442" marR="91442" marT="45669" marB="4566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</a:t>
                      </a:r>
                    </a:p>
                  </a:txBody>
                  <a:tcPr marL="91442" marR="91442" marT="45691" marB="456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Q4’20-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Q3’22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6" marR="91436" marT="45670" marB="4567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33%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(@iwd-22wk12)</a:t>
                      </a: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3774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industrial IoT</a:t>
                      </a:r>
                    </a:p>
                  </a:txBody>
                  <a:tcPr marL="91434" marR="91434" marT="45683" marB="456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Q1’22</a:t>
                      </a:r>
                    </a:p>
                  </a:txBody>
                  <a:tcPr marL="91434" marR="91434" marT="45659" marB="4565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</a:t>
                      </a:r>
                    </a:p>
                  </a:txBody>
                  <a:tcPr marL="91434" marR="91434" marT="45681" marB="456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Q4’20-Q3’22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4" marR="91434" marT="45687" marB="4568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(@iwd-22wk12)</a:t>
                      </a: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4376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V2X with NR </a:t>
                      </a: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sidelink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4" marR="91434" marT="45676" marB="456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</a:t>
                      </a: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’22</a:t>
                      </a:r>
                    </a:p>
                  </a:txBody>
                  <a:tcPr marL="91434" marR="91434" marT="45659" marB="4565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74</a:t>
                      </a:r>
                    </a:p>
                  </a:txBody>
                  <a:tcPr marL="91434" marR="91434" marT="45681" marB="456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Q4’20-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’22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 marL="91436" marR="91436" marT="45670" marB="4567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8% ; Test Model work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4378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private network</a:t>
                      </a:r>
                    </a:p>
                  </a:txBody>
                  <a:tcPr marL="91442" marR="91442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</a:t>
                      </a: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’22</a:t>
                      </a:r>
                    </a:p>
                  </a:txBody>
                  <a:tcPr marL="91442" marR="91442" marT="45669" marB="4566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14</a:t>
                      </a:r>
                    </a:p>
                  </a:txBody>
                  <a:tcPr marL="91442" marR="91442" marT="45691" marB="456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Q4’20-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’22</a:t>
                      </a: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0.8</a:t>
                      </a:r>
                    </a:p>
                  </a:txBody>
                  <a:tcPr marL="91436" marR="91436" marT="45670" marB="4567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64%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(@iwd-21wk49)</a:t>
                      </a: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4377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mobility enhancements</a:t>
                      </a:r>
                    </a:p>
                  </a:txBody>
                  <a:tcPr marL="91434" marR="91434" marT="45676" marB="45676" horzOverflow="overflow"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Q2’22</a:t>
                      </a:r>
                    </a:p>
                  </a:txBody>
                  <a:tcPr marL="91434" marR="91434" marT="45659" marB="4565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13</a:t>
                      </a:r>
                    </a:p>
                  </a:txBody>
                  <a:tcPr marL="91434" marR="91434" marT="45681" marB="456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Q4’20-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’22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4" marR="91434" marT="45687" marB="4568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(@iwd-22wk12)</a:t>
                      </a: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4377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SON &amp; MDT</a:t>
                      </a:r>
                    </a:p>
                  </a:txBody>
                  <a:tcPr marL="91434" marR="91434" marT="45672" marB="4567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4" marR="91434" marT="45663" marB="4566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NLWB</a:t>
                      </a:r>
                    </a:p>
                  </a:txBody>
                  <a:tcPr marL="91434" marR="91434" marT="45663" marB="4566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Q2’22</a:t>
                      </a:r>
                    </a:p>
                  </a:txBody>
                  <a:tcPr marL="91434" marR="91434" marT="45655" marB="456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47</a:t>
                      </a:r>
                    </a:p>
                  </a:txBody>
                  <a:tcPr marL="91434" marR="91434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Q1’21-Q3’22</a:t>
                      </a:r>
                    </a:p>
                  </a:txBody>
                  <a:tcPr marL="91434" marR="91434" marT="45663" marB="4566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4" marR="91434" marT="45687" marB="45687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(@iwd-22wk12)</a:t>
                      </a: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4377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URLLC </a:t>
                      </a: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phy</a:t>
                      </a: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layer enhancements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3" marB="456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</a:t>
                      </a: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’22</a:t>
                      </a:r>
                    </a:p>
                  </a:txBody>
                  <a:tcPr marL="91430" marR="91430" marT="45666" marB="4566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</a:t>
                      </a:r>
                    </a:p>
                  </a:txBody>
                  <a:tcPr marL="91430" marR="91430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Q2’21-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’22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4" marR="91434" marT="45685" marB="4568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(@iwd-22wk12)</a:t>
                      </a: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24377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NW slicing enhancements</a:t>
                      </a:r>
                    </a:p>
                  </a:txBody>
                  <a:tcPr marL="91430" marR="91430" marT="45686" marB="45686" horzOverflow="overflow"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0" marR="91430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0" marR="91430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Q4’21</a:t>
                      </a:r>
                    </a:p>
                  </a:txBody>
                  <a:tcPr marL="91430" marR="91430" marT="45669" marB="4566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marL="91430" marR="91430" marT="45691" marB="456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Q3’21-Q1’22</a:t>
                      </a:r>
                    </a:p>
                  </a:txBody>
                  <a:tcPr marL="91430" marR="91430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0.1</a:t>
                      </a:r>
                    </a:p>
                  </a:txBody>
                  <a:tcPr marL="91430" marR="91430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(@iwd-22wk12)</a:t>
                      </a: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270693500"/>
                  </a:ext>
                </a:extLst>
              </a:tr>
              <a:tr h="24377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eCall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NR</a:t>
                      </a:r>
                    </a:p>
                  </a:txBody>
                  <a:tcPr marL="91430" marR="91430" marT="45683" marB="456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Q3’22</a:t>
                      </a:r>
                    </a:p>
                  </a:txBody>
                  <a:tcPr marL="91430" marR="91430" marT="45666" marB="4566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19</a:t>
                      </a:r>
                    </a:p>
                  </a:txBody>
                  <a:tcPr marL="91430" marR="91430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Q3’21-Q3’22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4" marR="91434" marT="45687" marB="4568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</a:t>
                      </a: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24379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positioning</a:t>
                      </a:r>
                    </a:p>
                  </a:txBody>
                  <a:tcPr marL="91430" marR="91430" marT="45690" marB="4569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0" marR="91430" marT="45681" marB="456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0" marR="91430" marT="45681" marB="456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</a:t>
                      </a: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’22</a:t>
                      </a:r>
                    </a:p>
                  </a:txBody>
                  <a:tcPr marL="91430" marR="91430" marT="45673" marB="4567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14</a:t>
                      </a:r>
                    </a:p>
                  </a:txBody>
                  <a:tcPr marL="91430" marR="91430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Q2’21-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’22</a:t>
                      </a:r>
                    </a:p>
                  </a:txBody>
                  <a:tcPr marL="91434" marR="91434" marT="45680" marB="4568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4" marR="91434" marT="45687" marB="4568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(@iwd-22wk12)</a:t>
                      </a: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24379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MIMO enhancements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4" marR="91434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4" marR="91434" marT="45668" marB="4566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4" marR="91434" marT="45668" marB="4566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</a:t>
                      </a: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’22</a:t>
                      </a:r>
                    </a:p>
                  </a:txBody>
                  <a:tcPr marL="91434" marR="91434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4" marR="91434" marT="45682" marB="4568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Q4’20-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’22</a:t>
                      </a:r>
                    </a:p>
                  </a:txBody>
                  <a:tcPr marL="91434" marR="91434" marT="45668" marB="4566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4" marR="91434" marT="45687" marB="4568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</a:t>
                      </a: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3940950725"/>
                  </a:ext>
                </a:extLst>
              </a:tr>
              <a:tr h="24379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new/extended bands</a:t>
                      </a:r>
                    </a:p>
                  </a:txBody>
                  <a:tcPr marL="91434" marR="91434" marT="45689" marB="4568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R16to17</a:t>
                      </a:r>
                    </a:p>
                  </a:txBody>
                  <a:tcPr marL="91434" marR="91434" marT="45680" marB="4568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4" marR="91434" marT="45680" marB="4568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</a:t>
                      </a: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’22</a:t>
                      </a:r>
                    </a:p>
                  </a:txBody>
                  <a:tcPr marL="91434" marR="91434" marT="45680" marB="4568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n/a</a:t>
                      </a:r>
                    </a:p>
                  </a:txBody>
                  <a:tcPr marL="91434" marR="91434" marT="45680" marB="4568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Q1’21-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’22</a:t>
                      </a:r>
                    </a:p>
                  </a:txBody>
                  <a:tcPr marL="91434" marR="91434" marT="45680" marB="4568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0.2</a:t>
                      </a:r>
                    </a:p>
                  </a:txBody>
                  <a:tcPr marL="91430" marR="91430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49%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(@iwd-22wk12)</a:t>
                      </a: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24388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CA/DC band combinations</a:t>
                      </a:r>
                    </a:p>
                  </a:txBody>
                  <a:tcPr marL="91446" marR="91446" marT="45744" marB="4574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R16to17</a:t>
                      </a:r>
                    </a:p>
                  </a:txBody>
                  <a:tcPr marL="91446" marR="91446" marT="45744" marB="4574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46" marR="91446" marT="45744" marB="4574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</a:t>
                      </a: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’22</a:t>
                      </a:r>
                    </a:p>
                  </a:txBody>
                  <a:tcPr marL="91436" marR="91436" marT="45719" marB="4571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n/a</a:t>
                      </a:r>
                    </a:p>
                  </a:txBody>
                  <a:tcPr marL="91436" marR="91436" marT="45719" marB="4571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Q1’21-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’22</a:t>
                      </a:r>
                    </a:p>
                  </a:txBody>
                  <a:tcPr marL="91436" marR="91436" marT="45719" marB="4571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0.2</a:t>
                      </a:r>
                    </a:p>
                  </a:txBody>
                  <a:tcPr marL="91430" marR="91430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(@iwd-22wk12)</a:t>
                      </a: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  <a:tr h="0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Total:</a:t>
                      </a: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895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200" b="1" i="1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28.9</a:t>
                      </a: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person-months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anchor="ctr" horzOverflow="overflow"/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73322AFE-C5E8-442E-BFE6-FE79B6088A82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TTCN workplan 2022</a:t>
            </a:r>
            <a:br>
              <a:rPr lang="en-US" altLang="en-US" dirty="0"/>
            </a:br>
            <a:r>
              <a:rPr lang="en-US" altLang="en-US" sz="3200" dirty="0"/>
              <a:t>Status of 2021 tasks carried over</a:t>
            </a:r>
            <a:endParaRPr lang="en-US" altLang="en-US" sz="4000" dirty="0"/>
          </a:p>
        </p:txBody>
      </p:sp>
    </p:spTree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76A3D22C-ADA5-49D2-8486-33C02C29F8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3209322"/>
              </p:ext>
            </p:extLst>
          </p:nvPr>
        </p:nvGraphicFramePr>
        <p:xfrm>
          <a:off x="1251751" y="1193701"/>
          <a:ext cx="9676660" cy="5120714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7679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09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1563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711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7036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8682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0575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57206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2678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2022 Tasks &amp; Maintenance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</a:t>
                      </a: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Prose Target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SIG TC #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</a:t>
                      </a: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Develpmt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2022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WkLoad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Status (as of May’22) / Comments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5GS: NE-DC (option 4)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Q4’22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35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Q1’22-Q4’22</a:t>
                      </a:r>
                      <a:endParaRPr kumimoji="0" lang="en-US" altLang="en-US" sz="1000" b="1" i="1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(@iwd-22wk12)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2-step RACH</a:t>
                      </a: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’22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Q1’22-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’22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</a:t>
                      </a: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MR-DC &amp; NR CA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Q4’22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29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Q1’22-Q4’22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in unlicensed spectrum (NR-U)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Q4’22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13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Q1’22-Q4’22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FR1 RF requirements</a:t>
                      </a:r>
                    </a:p>
                  </a:txBody>
                  <a:tcPr marL="91442" marR="91442" marT="45685" marB="4568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42" marR="91442" marT="45676" marB="456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42" marR="91442" marT="45676" marB="456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’22</a:t>
                      </a:r>
                    </a:p>
                  </a:txBody>
                  <a:tcPr marL="91442" marR="91442" marT="45676" marB="456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 marL="91442" marR="91442" marT="45676" marB="456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Q3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’22-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’22</a:t>
                      </a:r>
                    </a:p>
                  </a:txBody>
                  <a:tcPr marL="91442" marR="91442" marT="45676" marB="456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42" marR="91442" marT="45694" marB="4569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3288677443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fr-F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LTE/NR multi-SIM UE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16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Q4’22-Q4’23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fr-F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&amp; MR-DC SON/MDT </a:t>
                      </a:r>
                      <a:r>
                        <a:rPr kumimoji="0" lang="en-GB" altLang="en-US" sz="1000" b="1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&gt;11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Q4’22-Q4’23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Reduced capability NR UE (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RedCap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9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Q4’22-Q4’23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792476813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multi/broadcast services (MBS)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7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Q4’22-Q4’23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4166532844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NW slicing enhancements - Phase2</a:t>
                      </a: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Q4’22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13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Q4’22-Q4’23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057836070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UE power saving enhancements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Q4’22-Q4’23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New Test Work Item @RAN5#95-e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RAN slicing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Q4’22-Q4’23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New Test Work Item @RAN5#95-e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sidelink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Q4’22-Q4’23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New Test Work Item @RAN5#95-e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sidelink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relay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Q4’22-Q4’23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New Test Work Item @RAN5#95-e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NB-IoT new band 103</a:t>
                      </a:r>
                    </a:p>
                  </a:txBody>
                  <a:tcPr marL="91442" marR="91442" marT="45685" marB="4568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Q4’22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n/a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Q3’22-Q4’22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New Test Work Item @RAN5#95-e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3528446664"/>
                  </a:ext>
                </a:extLst>
              </a:tr>
              <a:tr h="243842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TEIx_Test</a:t>
                      </a: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(new TC coverage)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Rel-8+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All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n/a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Q1’22-Q4’22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2022 total after RAN5#</a:t>
                      </a: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95-e: 3 TCs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243842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maintenance &amp; deliveries</a:t>
                      </a:r>
                    </a:p>
                  </a:txBody>
                  <a:tcPr marL="91438" marR="91438" marT="45689" marB="45689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Q1’22-Q4’22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45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243842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 &amp; configuration management</a:t>
                      </a:r>
                    </a:p>
                  </a:txBody>
                  <a:tcPr marL="91438" marR="91438" marT="45689" marB="45689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Q1’22-Q4’22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0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Total:</a:t>
                      </a: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&gt;167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1" i="1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72.1</a:t>
                      </a: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person-months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anchor="ctr" horzOverflow="overflow"/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E8EE9566-CBD7-4692-827D-72B24C80C921}"/>
              </a:ext>
            </a:extLst>
          </p:cNvPr>
          <p:cNvSpPr txBox="1">
            <a:spLocks/>
          </p:cNvSpPr>
          <p:nvPr/>
        </p:nvSpPr>
        <p:spPr bwMode="auto">
          <a:xfrm>
            <a:off x="593452" y="0"/>
            <a:ext cx="852391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TTCN workplan 2022</a:t>
            </a:r>
            <a:br>
              <a:rPr lang="en-US" altLang="en-US" dirty="0"/>
            </a:br>
            <a:r>
              <a:rPr lang="en-US" altLang="en-US" sz="3200" dirty="0"/>
              <a:t>Status of new 2022 tasks and maintenance tasks</a:t>
            </a:r>
            <a:endParaRPr lang="en-US" altLang="en-US" sz="4000" dirty="0"/>
          </a:p>
        </p:txBody>
      </p:sp>
    </p:spTree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Content Placeholder 2">
            <a:extLst>
              <a:ext uri="{FF2B5EF4-FFF2-40B4-BE49-F238E27FC236}">
                <a16:creationId xmlns:a16="http://schemas.microsoft.com/office/drawing/2014/main" id="{0780E46F-D08A-4426-8257-95F1BA63B6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9709" y="1411550"/>
            <a:ext cx="9101092" cy="5211192"/>
          </a:xfrm>
        </p:spPr>
        <p:txBody>
          <a:bodyPr/>
          <a:lstStyle/>
          <a:p>
            <a:pPr eaLnBrk="1" hangingPunct="1"/>
            <a:r>
              <a:rPr lang="en-US" altLang="en-US" sz="1800" dirty="0"/>
              <a:t>2022 workload is estimated at </a:t>
            </a:r>
            <a:r>
              <a:rPr lang="en-US" altLang="en-US" sz="1800" b="1" dirty="0"/>
              <a:t>101</a:t>
            </a:r>
            <a:r>
              <a:rPr lang="en-US" altLang="en-US" sz="1800" dirty="0"/>
              <a:t> person-months, see previous slides.</a:t>
            </a:r>
          </a:p>
          <a:p>
            <a:pPr eaLnBrk="1" hangingPunct="1"/>
            <a:r>
              <a:rPr lang="en-GB" altLang="en-US" sz="1800" dirty="0"/>
              <a:t>PCG#47/OP#46 approved the 3GPP funding of 58 person-months for 2022 TTCN tasks.</a:t>
            </a:r>
          </a:p>
          <a:p>
            <a:pPr eaLnBrk="1" hangingPunct="1"/>
            <a:r>
              <a:rPr lang="en-US" altLang="en-US" sz="1800" dirty="0"/>
              <a:t>CTIA/PTCRB and GCF have agreed to continue TF160 financial support in 2022.</a:t>
            </a:r>
          </a:p>
          <a:p>
            <a:pPr lvl="4"/>
            <a:endParaRPr lang="en-GB" altLang="en-US" sz="800" dirty="0"/>
          </a:p>
          <a:p>
            <a:pPr eaLnBrk="1" hangingPunct="1"/>
            <a:r>
              <a:rPr lang="en-GB" altLang="en-US" sz="1800" dirty="0"/>
              <a:t>Current commitments for 2022 are as follows: </a:t>
            </a:r>
            <a:endParaRPr lang="en-US" altLang="en-US" sz="1800" dirty="0"/>
          </a:p>
          <a:p>
            <a:pPr eaLnBrk="1" hangingPunct="1"/>
            <a:endParaRPr lang="en-US" altLang="en-US" sz="1800" dirty="0"/>
          </a:p>
          <a:p>
            <a:pPr eaLnBrk="1" hangingPunct="1"/>
            <a:endParaRPr lang="en-US" altLang="en-US" sz="1800" dirty="0"/>
          </a:p>
          <a:p>
            <a:pPr eaLnBrk="1" hangingPunct="1"/>
            <a:endParaRPr lang="en-US" altLang="en-US" sz="1800" dirty="0"/>
          </a:p>
          <a:p>
            <a:pPr eaLnBrk="1" hangingPunct="1"/>
            <a:endParaRPr lang="en-US" altLang="en-US" sz="1800" dirty="0"/>
          </a:p>
          <a:p>
            <a:pPr eaLnBrk="1" hangingPunct="1"/>
            <a:endParaRPr lang="en-US" altLang="en-US" sz="1800" dirty="0"/>
          </a:p>
          <a:p>
            <a:pPr lvl="4" eaLnBrk="1" hangingPunct="1"/>
            <a:endParaRPr lang="en-US" altLang="en-US" sz="800" dirty="0"/>
          </a:p>
          <a:p>
            <a:pPr eaLnBrk="1" hangingPunct="1"/>
            <a:r>
              <a:rPr lang="en-US" altLang="en-US" sz="1800" dirty="0"/>
              <a:t>3GPP companies / 3GPP MRPs committed to provide 17 person-months as voluntary contributions for 2022 TTCN development.</a:t>
            </a:r>
          </a:p>
          <a:p>
            <a:pPr eaLnBrk="1" hangingPunct="1"/>
            <a:r>
              <a:rPr lang="en-US" altLang="en-US" sz="1800" dirty="0">
                <a:sym typeface="Wingdings" panose="05000000000000000000" pitchFamily="2" charset="2"/>
              </a:rPr>
              <a:t>Total resources of 101 person-months  no estimated funding gap</a:t>
            </a:r>
            <a:r>
              <a:rPr lang="en-US" altLang="en-US" sz="1800" dirty="0"/>
              <a:t>.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EB5E836F-818A-4AD1-B595-023FAF59066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9158239"/>
              </p:ext>
            </p:extLst>
          </p:nvPr>
        </p:nvGraphicFramePr>
        <p:xfrm>
          <a:off x="1659141" y="3005347"/>
          <a:ext cx="4064000" cy="1905000"/>
        </p:xfrm>
        <a:graphic>
          <a:graphicData uri="http://schemas.openxmlformats.org/drawingml/2006/table">
            <a:tbl>
              <a:tblPr/>
              <a:tblGrid>
                <a:gridCol w="98030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647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1892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00025">
                <a:tc gridSpan="3"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Funding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Entity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Person-months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Comments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3850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3GPP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58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a-DK" sz="105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PCG#47/OP#46 approved </a:t>
                      </a:r>
                    </a:p>
                    <a:p>
                      <a:pPr algn="l" fontAlgn="t"/>
                      <a:r>
                        <a:rPr lang="da-DK" sz="105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(decision OP46/08)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3850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CTIA/PTCRB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5GS, MCX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3850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GCF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5GS, MCX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33375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Qualcomm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RACS, NPN, </a:t>
                      </a:r>
                      <a:r>
                        <a:rPr lang="en-GB" sz="105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IMSoNR</a:t>
                      </a:r>
                      <a:r>
                        <a:rPr lang="en-GB" sz="105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GB" sz="105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eCall</a:t>
                      </a:r>
                      <a:endParaRPr lang="en-GB" sz="105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r" fontAlgn="t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Total: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84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 person-months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F4E8CA4D-18B5-4162-9BAB-0746BC1C5D3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5014899"/>
              </p:ext>
            </p:extLst>
          </p:nvPr>
        </p:nvGraphicFramePr>
        <p:xfrm>
          <a:off x="6067527" y="3001169"/>
          <a:ext cx="3798888" cy="1909178"/>
        </p:xfrm>
        <a:graphic>
          <a:graphicData uri="http://schemas.openxmlformats.org/drawingml/2006/table">
            <a:tbl>
              <a:tblPr/>
              <a:tblGrid>
                <a:gridCol w="13358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7493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8807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02802">
                <a:tc gridSpan="3"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TTCN experts free-of-charge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732"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Entity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Person-months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Comments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732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TDIA (CAICT, CATT, </a:t>
                      </a:r>
                      <a:r>
                        <a:rPr lang="en-GB" sz="12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HiSilicon</a:t>
                      </a:r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, </a:t>
                      </a:r>
                      <a:r>
                        <a:rPr lang="en-GB" sz="12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Starpoint</a:t>
                      </a:r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)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5GS, V2X, NB-IoT, LCR TDD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63594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Anritsu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5GS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0024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Keysight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5GS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8492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GB" sz="12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Rohde&amp;Schwarz</a:t>
                      </a:r>
                      <a:endParaRPr lang="en-GB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5GS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02802">
                <a:tc>
                  <a:txBody>
                    <a:bodyPr/>
                    <a:lstStyle/>
                    <a:p>
                      <a:pPr algn="r" fontAlgn="t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Total: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17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 person-months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32544885-0DFB-4F47-BD41-8F06993426AB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TTCN funding 2022</a:t>
            </a:r>
            <a:br>
              <a:rPr lang="en-US" altLang="en-US" dirty="0"/>
            </a:br>
            <a:r>
              <a:rPr lang="en-US" altLang="en-US" sz="3200" dirty="0"/>
              <a:t>Status</a:t>
            </a:r>
            <a:endParaRPr lang="en-US" altLang="en-US" sz="4000" dirty="0"/>
          </a:p>
        </p:txBody>
      </p:sp>
    </p:spTree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le 1">
            <a:extLst>
              <a:ext uri="{FF2B5EF4-FFF2-40B4-BE49-F238E27FC236}">
                <a16:creationId xmlns:a16="http://schemas.microsoft.com/office/drawing/2014/main" id="{1C42897D-C732-40BF-853A-0227136020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35175" y="2725738"/>
            <a:ext cx="6827838" cy="1143000"/>
          </a:xfrm>
        </p:spPr>
        <p:txBody>
          <a:bodyPr/>
          <a:lstStyle/>
          <a:p>
            <a:r>
              <a:rPr lang="en-GB" altLang="en-US" sz="6000"/>
              <a:t>Annexes</a:t>
            </a:r>
          </a:p>
        </p:txBody>
      </p:sp>
    </p:spTree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1">
            <a:extLst>
              <a:ext uri="{FF2B5EF4-FFF2-40B4-BE49-F238E27FC236}">
                <a16:creationId xmlns:a16="http://schemas.microsoft.com/office/drawing/2014/main" id="{9F0E7C5C-1983-4D8D-BEEB-ED85A541A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6947" y="50800"/>
            <a:ext cx="10431263" cy="1143000"/>
          </a:xfrm>
        </p:spPr>
        <p:txBody>
          <a:bodyPr/>
          <a:lstStyle/>
          <a:p>
            <a:pPr algn="l"/>
            <a:r>
              <a:rPr lang="en-US" altLang="en-US" dirty="0"/>
              <a:t>TTCN deliveries and baseline</a:t>
            </a:r>
            <a:br>
              <a:rPr lang="en-US" altLang="en-US" dirty="0"/>
            </a:br>
            <a:r>
              <a:rPr lang="en-US" altLang="en-US" sz="3200" dirty="0"/>
              <a:t>2022 schedule</a:t>
            </a:r>
            <a:endParaRPr lang="en-US" altLang="en-US" dirty="0"/>
          </a:p>
        </p:txBody>
      </p:sp>
      <p:sp>
        <p:nvSpPr>
          <p:cNvPr id="32771" name="Content Placeholder 10">
            <a:extLst>
              <a:ext uri="{FF2B5EF4-FFF2-40B4-BE49-F238E27FC236}">
                <a16:creationId xmlns:a16="http://schemas.microsoft.com/office/drawing/2014/main" id="{9FCE62D6-5764-49BE-B43B-28DD76F2718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9710" y="4864963"/>
            <a:ext cx="8976414" cy="1740022"/>
          </a:xfrm>
        </p:spPr>
        <p:txBody>
          <a:bodyPr/>
          <a:lstStyle/>
          <a:p>
            <a:r>
              <a:rPr lang="en-GB" altLang="en-US" sz="1800" dirty="0"/>
              <a:t> One</a:t>
            </a:r>
            <a:r>
              <a:rPr lang="en-GB" altLang="en-US" sz="1800" dirty="0">
                <a:solidFill>
                  <a:srgbClr val="0000FF"/>
                </a:solidFill>
              </a:rPr>
              <a:t> </a:t>
            </a:r>
            <a:r>
              <a:rPr lang="en-GB" altLang="en-US" sz="1800" dirty="0"/>
              <a:t>TTCN-2 full delivery (FDD &amp; LCR TDD) and five TTCN-3 full deliveries.</a:t>
            </a:r>
          </a:p>
          <a:p>
            <a:pPr lvl="1"/>
            <a:r>
              <a:rPr lang="en-GB" altLang="en-US" sz="1600" dirty="0">
                <a:solidFill>
                  <a:srgbClr val="C00000"/>
                </a:solidFill>
              </a:rPr>
              <a:t>Q4 dates tentative: dependent on RAN5#97 meeting being physical or electronic (TBC).</a:t>
            </a:r>
          </a:p>
          <a:p>
            <a:r>
              <a:rPr lang="en-GB" altLang="en-US" sz="1800" dirty="0"/>
              <a:t> Type definitions baseline upgrade to 3GPP Release 17 required in 2022: </a:t>
            </a:r>
          </a:p>
          <a:p>
            <a:pPr lvl="1"/>
            <a:r>
              <a:rPr lang="en-GB" altLang="en-US" sz="1600" dirty="0"/>
              <a:t>Rel-17 Stage3 freeze achieved by 3GPP in March 2022.</a:t>
            </a:r>
          </a:p>
          <a:p>
            <a:pPr lvl="1"/>
            <a:r>
              <a:rPr lang="en-GB" altLang="en-US" sz="1600" dirty="0"/>
              <a:t>Rel-17 ASN.1 freeze scheduled by 3GPP in June 2022.</a:t>
            </a:r>
            <a:endParaRPr lang="en-GB" altLang="en-US" sz="1400" dirty="0">
              <a:solidFill>
                <a:srgbClr val="0000FF"/>
              </a:solidFill>
            </a:endParaRP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6D17EBFD-38C5-4FA3-A89B-0867A8C0717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9971082"/>
              </p:ext>
            </p:extLst>
          </p:nvPr>
        </p:nvGraphicFramePr>
        <p:xfrm>
          <a:off x="1109710" y="1393478"/>
          <a:ext cx="8754671" cy="3427095"/>
        </p:xfrm>
        <a:graphic>
          <a:graphicData uri="http://schemas.openxmlformats.org/drawingml/2006/table">
            <a:tbl>
              <a:tblPr/>
              <a:tblGrid>
                <a:gridCol w="942630">
                  <a:extLst>
                    <a:ext uri="{9D8B030D-6E8A-4147-A177-3AD203B41FA5}">
                      <a16:colId xmlns:a16="http://schemas.microsoft.com/office/drawing/2014/main" val="835834726"/>
                    </a:ext>
                  </a:extLst>
                </a:gridCol>
                <a:gridCol w="1303971">
                  <a:extLst>
                    <a:ext uri="{9D8B030D-6E8A-4147-A177-3AD203B41FA5}">
                      <a16:colId xmlns:a16="http://schemas.microsoft.com/office/drawing/2014/main" val="1166048309"/>
                    </a:ext>
                  </a:extLst>
                </a:gridCol>
                <a:gridCol w="1272549">
                  <a:extLst>
                    <a:ext uri="{9D8B030D-6E8A-4147-A177-3AD203B41FA5}">
                      <a16:colId xmlns:a16="http://schemas.microsoft.com/office/drawing/2014/main" val="293935959"/>
                    </a:ext>
                  </a:extLst>
                </a:gridCol>
                <a:gridCol w="1366812">
                  <a:extLst>
                    <a:ext uri="{9D8B030D-6E8A-4147-A177-3AD203B41FA5}">
                      <a16:colId xmlns:a16="http://schemas.microsoft.com/office/drawing/2014/main" val="1886059072"/>
                    </a:ext>
                  </a:extLst>
                </a:gridCol>
                <a:gridCol w="1637819">
                  <a:extLst>
                    <a:ext uri="{9D8B030D-6E8A-4147-A177-3AD203B41FA5}">
                      <a16:colId xmlns:a16="http://schemas.microsoft.com/office/drawing/2014/main" val="974175158"/>
                    </a:ext>
                  </a:extLst>
                </a:gridCol>
                <a:gridCol w="2230890">
                  <a:extLst>
                    <a:ext uri="{9D8B030D-6E8A-4147-A177-3AD203B41FA5}">
                      <a16:colId xmlns:a16="http://schemas.microsoft.com/office/drawing/2014/main" val="2072106127"/>
                    </a:ext>
                  </a:extLst>
                </a:gridCol>
              </a:tblGrid>
              <a:tr h="34290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Week number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 err="1">
                          <a:effectLst/>
                          <a:latin typeface="Arial" panose="020B0604020202020204" pitchFamily="34" charset="0"/>
                        </a:rPr>
                        <a:t>iWD</a:t>
                      </a:r>
                      <a:br>
                        <a:rPr lang="en-GB" sz="1200" b="1" i="0" u="none" strike="noStrike" dirty="0"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200" b="1" i="0" u="none" strike="noStrike" dirty="0">
                          <a:effectLst/>
                          <a:latin typeface="Arial" panose="020B0604020202020204" pitchFamily="34" charset="0"/>
                        </a:rPr>
                        <a:t>delivery date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TTCN CR </a:t>
                      </a:r>
                      <a:b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cut-off date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TTCN agreement</a:t>
                      </a:r>
                      <a:b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status report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Type of delivery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Comment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77624216"/>
                  </a:ext>
                </a:extLst>
              </a:tr>
              <a:tr h="22161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effectLst/>
                          <a:latin typeface="Arial" panose="020B0604020202020204" pitchFamily="34" charset="0"/>
                        </a:rPr>
                        <a:t>wk04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21-Jan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4935313"/>
                  </a:ext>
                </a:extLst>
              </a:tr>
              <a:tr h="22161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wk12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25-Mar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21-Mar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25-Mar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TTCN-3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3146116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wk16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14-Apr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GCF CAG#70 (19-22 Apr)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2677898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wk19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06-May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PTCRB PVG#97 (10-12 May)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303968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wk23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10-Jun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06-Jun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10-Jun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TTCN-3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1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30260676"/>
                  </a:ext>
                </a:extLst>
              </a:tr>
              <a:tr h="22161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wk30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22-Jul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GCF CAG#71 (26-29 Jul)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0389943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wk33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12-Aug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PTCRB PVG#98 (16-18 Aug)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8345529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wk37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16-Sep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12-Sep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16-Sep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TTCN-3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00663923"/>
                  </a:ext>
                </a:extLst>
              </a:tr>
              <a:tr h="22161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wk42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14-Oct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effectLst/>
                          <a:latin typeface="Arial" panose="020B0604020202020204" pitchFamily="34" charset="0"/>
                        </a:rPr>
                        <a:t>GCF CAG#72 (</a:t>
                      </a:r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18-21 </a:t>
                      </a:r>
                      <a:r>
                        <a:rPr lang="en-GB" sz="1200" b="0" i="0" u="none" strike="noStrike" dirty="0">
                          <a:effectLst/>
                          <a:latin typeface="Arial" panose="020B0604020202020204" pitchFamily="34" charset="0"/>
                        </a:rPr>
                        <a:t>Oct)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17114503"/>
                  </a:ext>
                </a:extLst>
              </a:tr>
              <a:tr h="32385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1" u="none" strike="noStrike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wk43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1" u="none" strike="noStrike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28-Oct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1" u="none" strike="noStrike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19-Oct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1" u="none" strike="noStrike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28-Oct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  <a:t>TTCN-3 Rel-17</a:t>
                      </a:r>
                      <a:br>
                        <a:rPr lang="en-GB" sz="1200" b="1" i="0" u="none" strike="noStrike" dirty="0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200" b="1" i="0" u="none" strike="noStrike" dirty="0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  <a:t>Baseline upgrade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  <a:t>Move to Rel-17 Sep'22 baseline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5469279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wk45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04-Nov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PTCRB PVG#99 (8-10 Nov)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90800122"/>
                  </a:ext>
                </a:extLst>
              </a:tr>
              <a:tr h="22161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1" u="none" strike="noStrike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wk48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1" u="none" strike="noStrike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01-Dec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1" u="none" strike="noStrike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28-Nov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1" u="none" strike="noStrike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1" u="none" strike="noStrike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TTCN2 (FDD)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6136440"/>
                  </a:ext>
                </a:extLst>
              </a:tr>
              <a:tr h="22161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1" u="none" strike="noStrike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wk48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1" u="none" strike="noStrike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02-Dec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1" u="none" strike="noStrike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28-Nov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1" u="none" strike="noStrike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1" u="none" strike="noStrike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TTCN2 (LCR TDD)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854310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1" u="none" strike="noStrike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wk49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1" u="none" strike="noStrike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09-Dec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1" u="none" strike="noStrike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05-Dec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1" u="none" strike="noStrike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09-Dec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TTCN-3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9527105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itle 2">
            <a:extLst>
              <a:ext uri="{FF2B5EF4-FFF2-40B4-BE49-F238E27FC236}">
                <a16:creationId xmlns:a16="http://schemas.microsoft.com/office/drawing/2014/main" id="{FB946077-6A0C-4F12-AE3B-AC26B7F9ED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4905" y="33338"/>
            <a:ext cx="9294920" cy="1143000"/>
          </a:xfrm>
        </p:spPr>
        <p:txBody>
          <a:bodyPr/>
          <a:lstStyle/>
          <a:p>
            <a:r>
              <a:rPr lang="en-GB" altLang="en-US" dirty="0"/>
              <a:t>5GS Rel-15 – Protocol test case numbers</a:t>
            </a:r>
            <a:br>
              <a:rPr lang="en-GB" altLang="en-US" dirty="0"/>
            </a:br>
            <a:r>
              <a:rPr lang="en-GB" altLang="en-US" sz="3200" dirty="0"/>
              <a:t>After RAN5#95-e</a:t>
            </a:r>
            <a:endParaRPr lang="en-GB" altLang="en-US" dirty="0"/>
          </a:p>
        </p:txBody>
      </p:sp>
      <p:graphicFrame>
        <p:nvGraphicFramePr>
          <p:cNvPr id="7" name="Content Placeholder 3">
            <a:extLst>
              <a:ext uri="{FF2B5EF4-FFF2-40B4-BE49-F238E27FC236}">
                <a16:creationId xmlns:a16="http://schemas.microsoft.com/office/drawing/2014/main" id="{F878BF30-6A8B-4280-922F-C822085395A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91823587"/>
              </p:ext>
            </p:extLst>
          </p:nvPr>
        </p:nvGraphicFramePr>
        <p:xfrm>
          <a:off x="2078037" y="1540448"/>
          <a:ext cx="8035925" cy="4734353"/>
        </p:xfrm>
        <a:graphic>
          <a:graphicData uri="http://schemas.openxmlformats.org/drawingml/2006/table">
            <a:tbl>
              <a:tblPr/>
              <a:tblGrid>
                <a:gridCol w="158655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251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7242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65688">
                <a:tc>
                  <a:txBody>
                    <a:bodyPr/>
                    <a:lstStyle/>
                    <a:p>
                      <a:pPr algn="ctr" fontAlgn="t"/>
                      <a:r>
                        <a:rPr lang="en-GB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5GS Rel-15</a:t>
                      </a:r>
                    </a:p>
                  </a:txBody>
                  <a:tcPr marL="4751" marR="4751" marT="95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TCs #</a:t>
                      </a:r>
                    </a:p>
                  </a:txBody>
                  <a:tcPr marL="4751" marR="4751" marT="95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Details</a:t>
                      </a:r>
                    </a:p>
                  </a:txBody>
                  <a:tcPr marL="4751" marR="4751" marT="95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04388"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NR/5GC </a:t>
                      </a:r>
                    </a:p>
                    <a:p>
                      <a:pPr algn="l" fontAlgn="t"/>
                      <a:r>
                        <a:rPr lang="en-GB" sz="18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(5G option 2)</a:t>
                      </a:r>
                    </a:p>
                  </a:txBody>
                  <a:tcPr marL="4751" marR="4751" marT="95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6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Total: 449</a:t>
                      </a:r>
                    </a:p>
                  </a:txBody>
                  <a:tcPr marL="4751" marR="4751" marT="95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GB" sz="16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IdleMode</a:t>
                      </a:r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:	60, </a:t>
                      </a:r>
                    </a:p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NR L2: 	81,</a:t>
                      </a:r>
                    </a:p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NR RRC: 	107,</a:t>
                      </a:r>
                    </a:p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5GC: 	57, </a:t>
                      </a:r>
                    </a:p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Multilayer: 33, </a:t>
                      </a:r>
                      <a:endParaRPr lang="en-GB" sz="1600" b="0" i="1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IMS: 	101, </a:t>
                      </a:r>
                    </a:p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POS: 	10.</a:t>
                      </a:r>
                    </a:p>
                  </a:txBody>
                  <a:tcPr marL="4751" marR="4751" marT="95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40474"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EN-DC </a:t>
                      </a:r>
                    </a:p>
                    <a:p>
                      <a:pPr algn="l" fontAlgn="t"/>
                      <a:r>
                        <a:rPr lang="en-GB" sz="18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(5G option 3) </a:t>
                      </a:r>
                    </a:p>
                  </a:txBody>
                  <a:tcPr marL="4751" marR="4751" marT="95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6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Total: 125</a:t>
                      </a:r>
                    </a:p>
                  </a:txBody>
                  <a:tcPr marL="4751" marR="4751" marT="95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NR L2:	71,</a:t>
                      </a:r>
                    </a:p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RRC: 	51, </a:t>
                      </a:r>
                    </a:p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EPC: 	3, </a:t>
                      </a:r>
                    </a:p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IMS, POS: 	none. </a:t>
                      </a:r>
                    </a:p>
                  </a:txBody>
                  <a:tcPr marL="4751" marR="4751" marT="95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44737"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NE-DC </a:t>
                      </a:r>
                    </a:p>
                    <a:p>
                      <a:pPr algn="l" fontAlgn="t"/>
                      <a:r>
                        <a:rPr lang="en-GB" sz="18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(5G option 4) </a:t>
                      </a:r>
                    </a:p>
                  </a:txBody>
                  <a:tcPr marL="4751" marR="4751" marT="95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6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Total: 35</a:t>
                      </a:r>
                      <a:endParaRPr lang="en-GB" sz="1600" b="1" i="1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51" marR="4751" marT="95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1" i="1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NR L2:	2,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NR RRC: 	33, 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GB" sz="16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IdleMode</a:t>
                      </a:r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, 5GC, Multilayer, IMS, POS: none.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6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51" marR="4751" marT="95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38924">
                <a:tc>
                  <a:txBody>
                    <a:bodyPr/>
                    <a:lstStyle/>
                    <a:p>
                      <a:pPr algn="l" fontAlgn="t"/>
                      <a:r>
                        <a:rPr lang="en-GB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TOTAL:</a:t>
                      </a:r>
                    </a:p>
                  </a:txBody>
                  <a:tcPr marL="4751" marR="4751" marT="95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20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609</a:t>
                      </a:r>
                    </a:p>
                  </a:txBody>
                  <a:tcPr marL="4751" marR="4751" marT="95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endParaRPr lang="en-GB" sz="1600" b="0" i="1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51" marR="4751" marT="95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76A3D22C-ADA5-49D2-8486-33C02C29F8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1612064"/>
              </p:ext>
            </p:extLst>
          </p:nvPr>
        </p:nvGraphicFramePr>
        <p:xfrm>
          <a:off x="408372" y="1708612"/>
          <a:ext cx="11043820" cy="2529874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7019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4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5041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3684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3031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3450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3450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99177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2678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2023 Potential Candidate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</a:t>
                      </a: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Prose Target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SIG TC #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</a:t>
                      </a: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Develpmt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2023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WkLoad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Work Item Code / Status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coverage enhancements</a:t>
                      </a: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NR_cov_enh-UEConTest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795362124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UL Data Compression (UDC)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NR_UDC-</a:t>
                      </a: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UEConTest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/ 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New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2826277687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industrial IoT and URLLC enhancements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NR_IIoT_URLLC_enh-UEConTest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/ 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New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822113375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small data transmissions in INACTIVE state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NR_SmallData_INACTIVE-UEConTest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/ 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New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NB-IoT/</a:t>
                      </a: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eMTC</a:t>
                      </a: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support for non-terrestrial networks (NTN)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n/a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LTE_NBIOT_eMTC_NTN_plus_EPS-UEConTest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/ 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New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320027904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support for non-terrestrial networks (NTN)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NR_NTN_Solutions-UEConTest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/ 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New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644650087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private network support enhancements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  <a:endParaRPr kumimoji="0" lang="en-GB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  <a:endParaRPr kumimoji="0" lang="en-GB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Q4’23</a:t>
                      </a:r>
                      <a:endParaRPr kumimoji="0" lang="en-GB" altLang="en-US" sz="1000" b="0" i="1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  <a:endParaRPr kumimoji="0" lang="en-GB" altLang="en-US" sz="1000" b="0" i="1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  <a:endParaRPr kumimoji="0" lang="en-GB" altLang="en-US" sz="1000" b="0" i="1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NG_RAN_PRN_enh-UEConTest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/ 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New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MIMO further enhancements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  <a:endParaRPr kumimoji="0" lang="en-GB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Q4’23</a:t>
                      </a:r>
                      <a:endParaRPr kumimoji="0" lang="en-GB" altLang="en-US" sz="1000" b="0" i="1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  <a:endParaRPr kumimoji="0" lang="en-GB" altLang="en-US" sz="1000" b="0" i="1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  <a:endParaRPr kumimoji="0" lang="en-GB" altLang="en-US" sz="1000" b="0" i="1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NR_feMIMO-UEConTest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/ 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New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1992684213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E8EE9566-CBD7-4692-827D-72B24C80C921}"/>
              </a:ext>
            </a:extLst>
          </p:cNvPr>
          <p:cNvSpPr txBox="1">
            <a:spLocks/>
          </p:cNvSpPr>
          <p:nvPr/>
        </p:nvSpPr>
        <p:spPr bwMode="auto">
          <a:xfrm>
            <a:off x="593452" y="0"/>
            <a:ext cx="1010414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TTCN workplan: 2023 early candidates</a:t>
            </a:r>
            <a:br>
              <a:rPr lang="en-US" altLang="en-US" dirty="0"/>
            </a:br>
            <a:r>
              <a:rPr lang="en-US" altLang="en-US" sz="3200" dirty="0"/>
              <a:t>WIs with no 2022 budget, candidate for 2023 budgeting</a:t>
            </a:r>
            <a:endParaRPr lang="en-US" altLang="en-US" sz="4000" dirty="0"/>
          </a:p>
        </p:txBody>
      </p:sp>
    </p:spTree>
    <p:extLst>
      <p:ext uri="{BB962C8B-B14F-4D97-AF65-F5344CB8AC3E}">
        <p14:creationId xmlns:p14="http://schemas.microsoft.com/office/powerpoint/2010/main" val="1867481550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C5B93149-CD1D-4C62-8DFE-579BA4A128B1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934066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TTCN workflow</a:t>
            </a:r>
            <a:br>
              <a:rPr lang="en-US" altLang="en-US" dirty="0"/>
            </a:br>
            <a:r>
              <a:rPr lang="en-US" altLang="en-US" sz="3200" dirty="0"/>
              <a:t>Simplified view</a:t>
            </a:r>
            <a:endParaRPr lang="en-US" altLang="en-US" sz="4000" dirty="0"/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A4F064AD-89D7-431D-A7D6-00B910F675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6589" y="5893810"/>
            <a:ext cx="10515600" cy="400852"/>
          </a:xfrm>
        </p:spPr>
        <p:txBody>
          <a:bodyPr/>
          <a:lstStyle/>
          <a:p>
            <a:r>
              <a:rPr lang="en-GB" sz="2000" dirty="0"/>
              <a:t> Note: Each step above has a feedback loop to any previous step(s) (e.g. prose/TTCN bug report).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F659C98-2498-4A8C-8E87-D53F29E312B4}"/>
              </a:ext>
            </a:extLst>
          </p:cNvPr>
          <p:cNvSpPr txBox="1"/>
          <p:nvPr/>
        </p:nvSpPr>
        <p:spPr>
          <a:xfrm>
            <a:off x="66377" y="2018932"/>
            <a:ext cx="7232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u="sng" dirty="0">
                <a:solidFill>
                  <a:schemeClr val="bg1">
                    <a:lumMod val="50000"/>
                  </a:schemeClr>
                </a:solidFill>
              </a:rPr>
              <a:t>Who: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1B17BDE-72F0-4CF9-8F40-0A542089C9EC}"/>
              </a:ext>
            </a:extLst>
          </p:cNvPr>
          <p:cNvSpPr txBox="1"/>
          <p:nvPr/>
        </p:nvSpPr>
        <p:spPr>
          <a:xfrm>
            <a:off x="1195057" y="2018932"/>
            <a:ext cx="13260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RAN5_SIG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1153EC3-AC92-4D09-8B3E-0A133E41496A}"/>
              </a:ext>
            </a:extLst>
          </p:cNvPr>
          <p:cNvSpPr txBox="1"/>
          <p:nvPr/>
        </p:nvSpPr>
        <p:spPr>
          <a:xfrm>
            <a:off x="3915088" y="1901233"/>
            <a:ext cx="140301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TF160 +</a:t>
            </a:r>
          </a:p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SS Vendors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281A795-D878-48FC-B526-2237E25F63EE}"/>
              </a:ext>
            </a:extLst>
          </p:cNvPr>
          <p:cNvSpPr txBox="1"/>
          <p:nvPr/>
        </p:nvSpPr>
        <p:spPr>
          <a:xfrm>
            <a:off x="6739287" y="1993566"/>
            <a:ext cx="8515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TF160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52BA089-D1CF-4D2A-B75F-7BB1BD68B947}"/>
              </a:ext>
            </a:extLst>
          </p:cNvPr>
          <p:cNvSpPr txBox="1"/>
          <p:nvPr/>
        </p:nvSpPr>
        <p:spPr>
          <a:xfrm>
            <a:off x="9069734" y="1991762"/>
            <a:ext cx="175567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SS Vendor(s) +</a:t>
            </a:r>
          </a:p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UE Vendor(s) +</a:t>
            </a:r>
          </a:p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TF160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714A045-C594-4031-9EA1-3B7FFFA42B47}"/>
              </a:ext>
            </a:extLst>
          </p:cNvPr>
          <p:cNvSpPr txBox="1"/>
          <p:nvPr/>
        </p:nvSpPr>
        <p:spPr>
          <a:xfrm>
            <a:off x="82979" y="4072293"/>
            <a:ext cx="9284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u="sng" dirty="0">
                <a:solidFill>
                  <a:schemeClr val="bg1">
                    <a:lumMod val="50000"/>
                  </a:schemeClr>
                </a:solidFill>
              </a:rPr>
              <a:t>Where: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58A3B27-BA70-42CF-BBD4-B7A9EC6DFF76}"/>
              </a:ext>
            </a:extLst>
          </p:cNvPr>
          <p:cNvSpPr txBox="1"/>
          <p:nvPr/>
        </p:nvSpPr>
        <p:spPr>
          <a:xfrm>
            <a:off x="1066540" y="4054582"/>
            <a:ext cx="16850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RAN5 meeting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0DC3226-A5C3-46B1-8A87-A14B2497B1F9}"/>
              </a:ext>
            </a:extLst>
          </p:cNvPr>
          <p:cNvSpPr txBox="1"/>
          <p:nvPr/>
        </p:nvSpPr>
        <p:spPr>
          <a:xfrm>
            <a:off x="3738423" y="4072293"/>
            <a:ext cx="18989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TTCN Workshop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7645CB8-B0D2-46C6-B178-71774B69915A}"/>
              </a:ext>
            </a:extLst>
          </p:cNvPr>
          <p:cNvSpPr txBox="1"/>
          <p:nvPr/>
        </p:nvSpPr>
        <p:spPr>
          <a:xfrm>
            <a:off x="6847910" y="4059794"/>
            <a:ext cx="6976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ETSI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16CE449-A1B3-4C85-A860-9E0BC23BAF18}"/>
              </a:ext>
            </a:extLst>
          </p:cNvPr>
          <p:cNvSpPr txBox="1"/>
          <p:nvPr/>
        </p:nvSpPr>
        <p:spPr>
          <a:xfrm>
            <a:off x="8974673" y="3942853"/>
            <a:ext cx="20874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SS/UE Vendor</a:t>
            </a:r>
          </a:p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lab</a:t>
            </a:r>
          </a:p>
        </p:txBody>
      </p:sp>
      <p:sp>
        <p:nvSpPr>
          <p:cNvPr id="18" name="Left Brace 17">
            <a:extLst>
              <a:ext uri="{FF2B5EF4-FFF2-40B4-BE49-F238E27FC236}">
                <a16:creationId xmlns:a16="http://schemas.microsoft.com/office/drawing/2014/main" id="{9C0D78E6-5C3A-4958-A906-65BDEFE329B8}"/>
              </a:ext>
            </a:extLst>
          </p:cNvPr>
          <p:cNvSpPr/>
          <p:nvPr/>
        </p:nvSpPr>
        <p:spPr>
          <a:xfrm rot="16200000">
            <a:off x="7660877" y="714338"/>
            <a:ext cx="489595" cy="8089807"/>
          </a:xfrm>
          <a:prstGeom prst="leftBrace">
            <a:avLst/>
          </a:prstGeom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E70A9F4-77DC-4BE0-8E5A-5FEC29887AC1}"/>
              </a:ext>
            </a:extLst>
          </p:cNvPr>
          <p:cNvSpPr txBox="1"/>
          <p:nvPr/>
        </p:nvSpPr>
        <p:spPr>
          <a:xfrm>
            <a:off x="6891301" y="4972211"/>
            <a:ext cx="21467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i="1" dirty="0">
                <a:solidFill>
                  <a:schemeClr val="bg1">
                    <a:lumMod val="75000"/>
                  </a:schemeClr>
                </a:solidFill>
              </a:rPr>
              <a:t>scope of this report</a:t>
            </a: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43944966-98F6-46B8-9475-58B6BFFACB0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578635"/>
            <a:ext cx="12142434" cy="20703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7238049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Content Placeholder 2">
            <a:extLst>
              <a:ext uri="{FF2B5EF4-FFF2-40B4-BE49-F238E27FC236}">
                <a16:creationId xmlns:a16="http://schemas.microsoft.com/office/drawing/2014/main" id="{6DF2C6A5-97CD-46B8-BBA9-33870923E6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0831" y="1447060"/>
            <a:ext cx="10315852" cy="5157926"/>
          </a:xfrm>
        </p:spPr>
        <p:txBody>
          <a:bodyPr/>
          <a:lstStyle/>
          <a:p>
            <a:pPr eaLnBrk="1" hangingPunct="1"/>
            <a:r>
              <a:rPr lang="en-GB" altLang="en-US" sz="2400" b="1" dirty="0"/>
              <a:t> Test Models – 5G:</a:t>
            </a:r>
          </a:p>
          <a:p>
            <a:pPr lvl="1" eaLnBrk="1" hangingPunct="1"/>
            <a:r>
              <a:rPr lang="en-GB" altLang="en-US" sz="2000" b="1" dirty="0"/>
              <a:t>Rel-15: </a:t>
            </a:r>
          </a:p>
          <a:p>
            <a:pPr lvl="2" eaLnBrk="1" hangingPunct="1"/>
            <a:r>
              <a:rPr lang="en-GB" altLang="en-US" dirty="0"/>
              <a:t>NE-DC: endorsed NE-DC L3 test model updates.</a:t>
            </a:r>
          </a:p>
          <a:p>
            <a:pPr lvl="2" eaLnBrk="1" hangingPunct="1"/>
            <a:r>
              <a:rPr lang="en-GB" altLang="en-US" dirty="0"/>
              <a:t>Endorsed handling of PDCP duplication in the 5G Layer3 Test Models.</a:t>
            </a:r>
          </a:p>
          <a:p>
            <a:pPr lvl="2" eaLnBrk="1" hangingPunct="1"/>
            <a:r>
              <a:rPr lang="en-GB" altLang="en-US" dirty="0"/>
              <a:t>Intra-NR inter-cell CA handover procedure: endorsed TTCN test sequence updates.</a:t>
            </a:r>
          </a:p>
          <a:p>
            <a:pPr lvl="1" eaLnBrk="1" hangingPunct="1"/>
            <a:r>
              <a:rPr lang="en-GB" altLang="en-US" sz="2000" b="1" dirty="0"/>
              <a:t>Rel-16: </a:t>
            </a:r>
          </a:p>
          <a:p>
            <a:pPr lvl="2" eaLnBrk="1" hangingPunct="1"/>
            <a:r>
              <a:rPr lang="en-GB" altLang="en-US" dirty="0"/>
              <a:t>NR </a:t>
            </a:r>
            <a:r>
              <a:rPr lang="en-GB" altLang="en-US" dirty="0" err="1"/>
              <a:t>IIoT</a:t>
            </a:r>
            <a:r>
              <a:rPr lang="en-GB" altLang="en-US" dirty="0"/>
              <a:t>: endorsed new NR PDCP test model for NR CA (3CC) PDCP duplication testing.</a:t>
            </a:r>
          </a:p>
          <a:p>
            <a:pPr lvl="2" eaLnBrk="1" hangingPunct="1"/>
            <a:r>
              <a:rPr lang="en-GB" altLang="en-US" dirty="0"/>
              <a:t>5G V2X: endorsed updated test model &amp; ASPs.</a:t>
            </a:r>
          </a:p>
          <a:p>
            <a:pPr lvl="1" eaLnBrk="1" hangingPunct="1"/>
            <a:r>
              <a:rPr lang="en-GB" altLang="en-US" sz="2000" dirty="0"/>
              <a:t>Prose CRs to TS 38.523-3 proposed at RAN5#95-e for the above.</a:t>
            </a:r>
          </a:p>
          <a:p>
            <a:pPr lvl="2" eaLnBrk="1" hangingPunct="1"/>
            <a:endParaRPr lang="en-GB" altLang="en-US" sz="1600" dirty="0"/>
          </a:p>
          <a:p>
            <a:pPr eaLnBrk="1" hangingPunct="1"/>
            <a:r>
              <a:rPr lang="en-GB" altLang="en-US" sz="2400" b="1" dirty="0"/>
              <a:t> Test Models – POS:</a:t>
            </a:r>
          </a:p>
          <a:p>
            <a:pPr lvl="1" eaLnBrk="1" hangingPunct="1"/>
            <a:r>
              <a:rPr lang="en-GB" altLang="en-US" sz="2000" dirty="0"/>
              <a:t>Rel-16 NR positioning: endorsed NR test model &amp; ASP updates for </a:t>
            </a:r>
            <a:r>
              <a:rPr lang="en-GB" altLang="en-US" sz="2000" dirty="0" err="1"/>
              <a:t>posSIBs</a:t>
            </a:r>
            <a:r>
              <a:rPr lang="en-GB" altLang="en-US" sz="2000" dirty="0"/>
              <a:t> broadcast support.</a:t>
            </a:r>
          </a:p>
          <a:p>
            <a:pPr lvl="1" eaLnBrk="1" hangingPunct="1"/>
            <a:r>
              <a:rPr lang="en-GB" altLang="en-US" sz="2000" dirty="0"/>
              <a:t>Prose CR to TS 38.523-3 proposed at RAN5#95-e for the above.</a:t>
            </a:r>
          </a:p>
          <a:p>
            <a:pPr lvl="1" eaLnBrk="1" hangingPunct="1"/>
            <a:endParaRPr lang="en-GB" altLang="en-US" sz="200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5B93149-CD1D-4C62-8DFE-579BA4A128B1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934066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Test models &amp; ASPs design</a:t>
            </a:r>
            <a:br>
              <a:rPr lang="en-US" altLang="en-US" dirty="0"/>
            </a:br>
            <a:r>
              <a:rPr lang="en-US" altLang="en-US" sz="3200" dirty="0"/>
              <a:t>Progress at TTCN Workshop #57 (29</a:t>
            </a:r>
            <a:r>
              <a:rPr lang="en-US" altLang="en-US" sz="3200" baseline="30000" dirty="0"/>
              <a:t>th</a:t>
            </a:r>
            <a:r>
              <a:rPr lang="en-US" altLang="en-US" sz="3200" dirty="0"/>
              <a:t> Apr’22)</a:t>
            </a:r>
            <a:endParaRPr lang="en-US" altLang="en-US" sz="4000" dirty="0"/>
          </a:p>
        </p:txBody>
      </p:sp>
    </p:spTree>
    <p:extLst>
      <p:ext uri="{BB962C8B-B14F-4D97-AF65-F5344CB8AC3E}">
        <p14:creationId xmlns:p14="http://schemas.microsoft.com/office/powerpoint/2010/main" val="3718173731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Content Placeholder 2">
            <a:extLst>
              <a:ext uri="{FF2B5EF4-FFF2-40B4-BE49-F238E27FC236}">
                <a16:creationId xmlns:a16="http://schemas.microsoft.com/office/drawing/2014/main" id="{6DF2C6A5-97CD-46B8-BBA9-33870923E6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0831" y="1464816"/>
            <a:ext cx="10289219" cy="5140170"/>
          </a:xfrm>
        </p:spPr>
        <p:txBody>
          <a:bodyPr/>
          <a:lstStyle/>
          <a:p>
            <a:pPr eaLnBrk="1" hangingPunct="1"/>
            <a:r>
              <a:rPr lang="en-GB" altLang="en-US" sz="2400" b="1" dirty="0"/>
              <a:t> Test Models – NB-IoT:</a:t>
            </a:r>
          </a:p>
          <a:p>
            <a:pPr lvl="1" eaLnBrk="1" hangingPunct="1"/>
            <a:r>
              <a:rPr lang="en-GB" altLang="en-US" sz="2000" dirty="0"/>
              <a:t>Endorsed test model update for NB-IoT in-band with different PCI.</a:t>
            </a:r>
          </a:p>
          <a:p>
            <a:pPr lvl="1" eaLnBrk="1" hangingPunct="1"/>
            <a:r>
              <a:rPr lang="en-GB" altLang="en-US" sz="2000" dirty="0"/>
              <a:t>Prose CR to TS 36.523-3 proposed at RAN5#95-e for the above.</a:t>
            </a:r>
          </a:p>
          <a:p>
            <a:pPr eaLnBrk="1" hangingPunct="1"/>
            <a:endParaRPr lang="en-GB" altLang="en-US" sz="2400" b="1" dirty="0"/>
          </a:p>
          <a:p>
            <a:pPr eaLnBrk="1" hangingPunct="1"/>
            <a:r>
              <a:rPr lang="en-GB" altLang="en-US" sz="2400" b="1" dirty="0"/>
              <a:t> Test Models – MCX:</a:t>
            </a:r>
          </a:p>
          <a:p>
            <a:pPr lvl="1" eaLnBrk="1" hangingPunct="1"/>
            <a:r>
              <a:rPr lang="en-GB" altLang="en-US" sz="2000" b="1" dirty="0"/>
              <a:t>MCPTT: </a:t>
            </a:r>
          </a:p>
          <a:p>
            <a:pPr lvl="2" eaLnBrk="1" hangingPunct="1"/>
            <a:r>
              <a:rPr lang="en-GB" altLang="en-US" dirty="0"/>
              <a:t>Discussed potential MCX core specs issues related to Session Id for Call Establishment. Relevant 3GPP WG(s) to be contacted.</a:t>
            </a:r>
          </a:p>
          <a:p>
            <a:pPr lvl="1" eaLnBrk="1" hangingPunct="1"/>
            <a:r>
              <a:rPr lang="en-GB" altLang="en-US" sz="2000" b="1" dirty="0" err="1"/>
              <a:t>MCVideo</a:t>
            </a:r>
            <a:r>
              <a:rPr lang="en-GB" altLang="en-US" sz="2000" b="1" dirty="0"/>
              <a:t>: </a:t>
            </a:r>
          </a:p>
          <a:p>
            <a:pPr lvl="2" eaLnBrk="1" hangingPunct="1"/>
            <a:r>
              <a:rPr lang="en-GB" altLang="en-US" dirty="0"/>
              <a:t>Discussed various potential MCX core specs &amp; test specs issues related to </a:t>
            </a:r>
            <a:r>
              <a:rPr lang="en-GB" altLang="en-US" dirty="0" err="1"/>
              <a:t>MCVideo</a:t>
            </a:r>
            <a:r>
              <a:rPr lang="en-GB" altLang="en-US" dirty="0"/>
              <a:t>. Relevant 3GPP WG(s) to be contacted.</a:t>
            </a:r>
          </a:p>
          <a:p>
            <a:pPr lvl="1" eaLnBrk="1" hangingPunct="1"/>
            <a:r>
              <a:rPr lang="en-GB" altLang="en-US" sz="2000" dirty="0"/>
              <a:t>Prose CRs to TS 36.579-x proposed at RAN5#95-e for the above.</a:t>
            </a:r>
            <a:endParaRPr lang="en-US" altLang="en-US" sz="1800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85FE633-73A9-4EE3-AA73-E8B0E1A0E452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934066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Test models &amp; ASPs design</a:t>
            </a:r>
            <a:br>
              <a:rPr lang="en-US" altLang="en-US" dirty="0"/>
            </a:br>
            <a:r>
              <a:rPr lang="en-US" altLang="en-US" sz="3200" dirty="0"/>
              <a:t>Progress at TTCN Workshop #57 (29</a:t>
            </a:r>
            <a:r>
              <a:rPr lang="en-US" altLang="en-US" sz="3200" baseline="30000" dirty="0"/>
              <a:t>th</a:t>
            </a:r>
            <a:r>
              <a:rPr lang="en-US" altLang="en-US" sz="3200" dirty="0"/>
              <a:t> Apr’22)</a:t>
            </a:r>
            <a:endParaRPr lang="en-US" altLang="en-US" sz="4000" dirty="0"/>
          </a:p>
        </p:txBody>
      </p:sp>
    </p:spTree>
    <p:extLst>
      <p:ext uri="{BB962C8B-B14F-4D97-AF65-F5344CB8AC3E}">
        <p14:creationId xmlns:p14="http://schemas.microsoft.com/office/powerpoint/2010/main" val="2735027537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C38A0EBF-CF88-49B3-A6A5-EA774A5449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9287" y="0"/>
            <a:ext cx="8100559" cy="1143001"/>
          </a:xfrm>
        </p:spPr>
        <p:txBody>
          <a:bodyPr/>
          <a:lstStyle/>
          <a:p>
            <a:r>
              <a:rPr lang="en-US" altLang="en-US" dirty="0"/>
              <a:t>TTCN development </a:t>
            </a:r>
            <a:br>
              <a:rPr lang="en-US" altLang="en-US" dirty="0"/>
            </a:br>
            <a:r>
              <a:rPr lang="en-US" altLang="en-US" sz="3200" dirty="0"/>
              <a:t>Progress for period: March to May’22</a:t>
            </a:r>
            <a:endParaRPr lang="en-US" altLang="en-US" sz="4000" dirty="0"/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4AA9321B-D67F-4928-ABEC-C22F5EFB5B3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99287" y="1436718"/>
            <a:ext cx="3533232" cy="4937955"/>
          </a:xfrm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/>
          <a:lstStyle/>
          <a:p>
            <a:r>
              <a:rPr lang="en-US" altLang="en-US" sz="2400" b="1" dirty="0">
                <a:solidFill>
                  <a:srgbClr val="0000FF"/>
                </a:solidFill>
              </a:rPr>
              <a:t> Completed: </a:t>
            </a:r>
          </a:p>
          <a:p>
            <a:pPr lvl="1"/>
            <a:r>
              <a:rPr lang="fr-FR" altLang="en-US" sz="1800" b="1" dirty="0"/>
              <a:t>5GS Rel-16: </a:t>
            </a:r>
          </a:p>
          <a:p>
            <a:pPr lvl="2"/>
            <a:r>
              <a:rPr lang="en-GB" altLang="en-US" sz="1600" dirty="0"/>
              <a:t>NR mobility enhancements</a:t>
            </a:r>
          </a:p>
          <a:p>
            <a:pPr lvl="2"/>
            <a:r>
              <a:rPr lang="en-GB" altLang="en-US" sz="1600" dirty="0"/>
              <a:t>Network slicing enhancements</a:t>
            </a:r>
          </a:p>
          <a:p>
            <a:pPr lvl="1"/>
            <a:r>
              <a:rPr lang="fr-FR" altLang="en-US" sz="1800" b="1" dirty="0"/>
              <a:t>LTE Rel-14: </a:t>
            </a:r>
          </a:p>
          <a:p>
            <a:pPr lvl="2"/>
            <a:r>
              <a:rPr lang="fr-FR" altLang="en-US" sz="1600" dirty="0"/>
              <a:t>IMS </a:t>
            </a:r>
            <a:r>
              <a:rPr lang="fr-FR" altLang="en-US" sz="1600" dirty="0" err="1"/>
              <a:t>eCall</a:t>
            </a:r>
            <a:r>
              <a:rPr lang="fr-FR" altLang="en-US" sz="1600" dirty="0"/>
              <a:t> over LTE</a:t>
            </a:r>
          </a:p>
          <a:p>
            <a:pPr lvl="1"/>
            <a:r>
              <a:rPr lang="en-US" altLang="en-US" sz="1800" b="1" dirty="0"/>
              <a:t>Mission Critical over LTE:</a:t>
            </a:r>
          </a:p>
          <a:p>
            <a:pPr lvl="2"/>
            <a:r>
              <a:rPr lang="en-US" altLang="en-US" sz="1600" dirty="0"/>
              <a:t>MCPTT on-NW group &amp; private calls</a:t>
            </a:r>
            <a:endParaRPr lang="en-GB" altLang="en-US" sz="1400" b="1" dirty="0">
              <a:solidFill>
                <a:srgbClr val="0000FF"/>
              </a:solidFill>
            </a:endParaRPr>
          </a:p>
          <a:p>
            <a:endParaRPr lang="en-GB" altLang="en-US" sz="1600" dirty="0"/>
          </a:p>
          <a:p>
            <a:pPr lvl="2"/>
            <a:endParaRPr lang="en-GB" altLang="en-US" sz="1800" dirty="0"/>
          </a:p>
        </p:txBody>
      </p:sp>
      <p:sp>
        <p:nvSpPr>
          <p:cNvPr id="8196" name="Content Placeholder 3">
            <a:extLst>
              <a:ext uri="{FF2B5EF4-FFF2-40B4-BE49-F238E27FC236}">
                <a16:creationId xmlns:a16="http://schemas.microsoft.com/office/drawing/2014/main" id="{09DE4C67-0C44-4013-AD9C-EF9AA7E8CAB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032519" y="1436719"/>
            <a:ext cx="3533232" cy="4937955"/>
          </a:xfrm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/>
          <a:lstStyle/>
          <a:p>
            <a:r>
              <a:rPr lang="en-GB" altLang="en-US" sz="2400" b="1" dirty="0">
                <a:solidFill>
                  <a:srgbClr val="0000FF"/>
                </a:solidFill>
              </a:rPr>
              <a:t> Progressed: </a:t>
            </a:r>
          </a:p>
          <a:p>
            <a:pPr lvl="1"/>
            <a:r>
              <a:rPr lang="fr-FR" altLang="en-US" sz="1800" b="1" dirty="0"/>
              <a:t>5GS Rel-15: </a:t>
            </a:r>
          </a:p>
          <a:p>
            <a:pPr lvl="2"/>
            <a:r>
              <a:rPr lang="fr-FR" altLang="en-US" sz="1600" dirty="0"/>
              <a:t>NR/5GC single carrier</a:t>
            </a:r>
            <a:endParaRPr lang="en-GB" altLang="en-US" b="1" dirty="0">
              <a:solidFill>
                <a:srgbClr val="0000FF"/>
              </a:solidFill>
            </a:endParaRPr>
          </a:p>
          <a:p>
            <a:pPr lvl="2"/>
            <a:r>
              <a:rPr lang="fr-FR" altLang="en-US" sz="1600" dirty="0"/>
              <a:t>NR/5GC NR-DC</a:t>
            </a:r>
          </a:p>
          <a:p>
            <a:pPr lvl="1"/>
            <a:r>
              <a:rPr lang="fr-FR" altLang="en-US" sz="1800" b="1" dirty="0"/>
              <a:t>5GS Rel-16: </a:t>
            </a:r>
          </a:p>
          <a:p>
            <a:pPr lvl="2"/>
            <a:r>
              <a:rPr lang="en-GB" altLang="en-US" sz="1600" dirty="0"/>
              <a:t>NR RACS</a:t>
            </a:r>
          </a:p>
          <a:p>
            <a:pPr lvl="2"/>
            <a:r>
              <a:rPr lang="en-GB" altLang="en-US" sz="1600" dirty="0"/>
              <a:t>NR SON/MDT</a:t>
            </a:r>
          </a:p>
          <a:p>
            <a:pPr lvl="2"/>
            <a:r>
              <a:rPr lang="en-GB" altLang="en-US" sz="1600" dirty="0"/>
              <a:t>NR UE power saving</a:t>
            </a:r>
          </a:p>
          <a:p>
            <a:pPr lvl="1"/>
            <a:r>
              <a:rPr lang="fr-FR" altLang="en-US" sz="1800" b="1" dirty="0"/>
              <a:t>IMS over NR/5GC: </a:t>
            </a:r>
          </a:p>
          <a:p>
            <a:pPr lvl="2"/>
            <a:r>
              <a:rPr lang="en-GB" altLang="en-US" sz="1600" dirty="0"/>
              <a:t>Supplementary</a:t>
            </a:r>
            <a:r>
              <a:rPr lang="fr-FR" altLang="en-US" sz="1600" dirty="0"/>
              <a:t> services</a:t>
            </a:r>
            <a:endParaRPr lang="en-GB" altLang="en-US" sz="1600" dirty="0"/>
          </a:p>
          <a:p>
            <a:pPr lvl="2"/>
            <a:r>
              <a:rPr lang="en-GB" altLang="en-US" sz="1600" dirty="0"/>
              <a:t>IMS emergency</a:t>
            </a:r>
            <a:endParaRPr lang="en-US" altLang="en-US" sz="1600" dirty="0"/>
          </a:p>
          <a:p>
            <a:pPr lvl="1"/>
            <a:r>
              <a:rPr lang="fr-FR" altLang="en-US" sz="1800" b="1" dirty="0"/>
              <a:t>POS: </a:t>
            </a:r>
          </a:p>
          <a:p>
            <a:pPr lvl="2"/>
            <a:r>
              <a:rPr lang="fr-FR" altLang="en-US" sz="1600" dirty="0"/>
              <a:t>Rel-16 NR </a:t>
            </a:r>
            <a:r>
              <a:rPr lang="en-GB" altLang="en-US" sz="1600" dirty="0"/>
              <a:t>positioning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4CCF5F94-F85A-4B75-B5EE-FEE92D005330}"/>
              </a:ext>
            </a:extLst>
          </p:cNvPr>
          <p:cNvSpPr txBox="1">
            <a:spLocks/>
          </p:cNvSpPr>
          <p:nvPr/>
        </p:nvSpPr>
        <p:spPr bwMode="auto">
          <a:xfrm>
            <a:off x="7565751" y="1436719"/>
            <a:ext cx="3533232" cy="4937955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3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altLang="en-US" sz="2400" b="1" dirty="0">
                <a:solidFill>
                  <a:srgbClr val="0000FF"/>
                </a:solidFill>
              </a:rPr>
              <a:t> Started: </a:t>
            </a:r>
          </a:p>
          <a:p>
            <a:pPr lvl="1"/>
            <a:r>
              <a:rPr lang="fr-FR" altLang="en-US" sz="1800" b="1" dirty="0"/>
              <a:t>5GS Rel-15: </a:t>
            </a:r>
          </a:p>
          <a:p>
            <a:pPr lvl="2"/>
            <a:r>
              <a:rPr lang="fr-FR" altLang="en-US" sz="1600" dirty="0"/>
              <a:t>NR/5GC NE-DC</a:t>
            </a:r>
            <a:endParaRPr lang="en-GB" altLang="en-US" b="1" dirty="0">
              <a:solidFill>
                <a:srgbClr val="0000FF"/>
              </a:solidFill>
            </a:endParaRPr>
          </a:p>
          <a:p>
            <a:pPr lvl="1"/>
            <a:r>
              <a:rPr lang="fr-FR" altLang="en-US" sz="1800" b="1" dirty="0"/>
              <a:t>5GS Rel-16: </a:t>
            </a:r>
          </a:p>
          <a:p>
            <a:pPr lvl="2"/>
            <a:r>
              <a:rPr lang="en-GB" altLang="en-US" sz="1600" dirty="0"/>
              <a:t>NR URLLC </a:t>
            </a:r>
            <a:r>
              <a:rPr lang="en-GB" altLang="en-US" sz="1600" dirty="0" err="1"/>
              <a:t>phy</a:t>
            </a:r>
            <a:r>
              <a:rPr lang="en-GB" altLang="en-US" sz="1600" dirty="0"/>
              <a:t> layer </a:t>
            </a:r>
            <a:r>
              <a:rPr lang="en-GB" altLang="en-US" sz="1600" dirty="0" err="1"/>
              <a:t>enh</a:t>
            </a:r>
            <a:r>
              <a:rPr lang="en-GB" altLang="en-US" sz="1600" dirty="0"/>
              <a:t>.</a:t>
            </a:r>
          </a:p>
          <a:p>
            <a:pPr lvl="2"/>
            <a:r>
              <a:rPr lang="en-GB" altLang="en-US" sz="1600" dirty="0"/>
              <a:t>NR </a:t>
            </a:r>
            <a:r>
              <a:rPr lang="en-GB" altLang="en-US" sz="1600" dirty="0" err="1"/>
              <a:t>IIoT</a:t>
            </a:r>
            <a:endParaRPr lang="en-GB" altLang="en-US" sz="1600" dirty="0"/>
          </a:p>
          <a:p>
            <a:pPr lvl="1"/>
            <a:r>
              <a:rPr lang="en-US" altLang="en-US" sz="1800" b="1" dirty="0"/>
              <a:t>Mission Critical over LTE:</a:t>
            </a:r>
          </a:p>
          <a:p>
            <a:pPr lvl="2"/>
            <a:r>
              <a:rPr lang="en-US" altLang="en-US" sz="1600" dirty="0" err="1"/>
              <a:t>MCData</a:t>
            </a:r>
            <a:endParaRPr lang="en-US" altLang="en-US" sz="1600" dirty="0"/>
          </a:p>
          <a:p>
            <a:pPr lvl="2"/>
            <a:r>
              <a:rPr lang="en-US" altLang="en-US" sz="1600" dirty="0" err="1"/>
              <a:t>MCVideo</a:t>
            </a:r>
            <a:endParaRPr lang="en-US" altLang="en-US" sz="1600" dirty="0"/>
          </a:p>
          <a:p>
            <a:pPr lvl="2"/>
            <a:endParaRPr lang="en-GB" altLang="en-US" sz="1600" dirty="0"/>
          </a:p>
          <a:p>
            <a:pPr lvl="2"/>
            <a:endParaRPr lang="en-GB" altLang="en-US" sz="1800" dirty="0"/>
          </a:p>
        </p:txBody>
      </p:sp>
    </p:spTree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D35366E3-3CE1-4FAA-867F-220E86F675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453" y="0"/>
            <a:ext cx="7862484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TTCN verification</a:t>
            </a:r>
            <a:br>
              <a:rPr lang="en-US" altLang="en-US" dirty="0"/>
            </a:br>
            <a:r>
              <a:rPr lang="en-US" altLang="en-US" sz="3200" dirty="0"/>
              <a:t>Progress for period: 15</a:t>
            </a:r>
            <a:r>
              <a:rPr lang="en-US" altLang="en-US" sz="3200" baseline="30000" dirty="0"/>
              <a:t>th</a:t>
            </a:r>
            <a:r>
              <a:rPr lang="en-US" altLang="en-US" sz="3200" dirty="0"/>
              <a:t> Feb --&gt;</a:t>
            </a:r>
            <a:r>
              <a:rPr lang="en-US" altLang="en-US" sz="3200" dirty="0">
                <a:sym typeface="Wingdings" panose="05000000000000000000" pitchFamily="2" charset="2"/>
              </a:rPr>
              <a:t> </a:t>
            </a:r>
            <a:r>
              <a:rPr lang="en-US" altLang="en-US" sz="3200" dirty="0"/>
              <a:t>3</a:t>
            </a:r>
            <a:r>
              <a:rPr lang="en-US" altLang="en-US" sz="3200" baseline="30000" dirty="0"/>
              <a:t>rd</a:t>
            </a:r>
            <a:r>
              <a:rPr lang="en-US" altLang="en-US" sz="3200" dirty="0"/>
              <a:t> May’22</a:t>
            </a:r>
            <a:endParaRPr lang="en-US" altLang="en-US" sz="4000" dirty="0"/>
          </a:p>
        </p:txBody>
      </p:sp>
      <p:sp>
        <p:nvSpPr>
          <p:cNvPr id="10243" name="Content Placeholder 2">
            <a:extLst>
              <a:ext uri="{FF2B5EF4-FFF2-40B4-BE49-F238E27FC236}">
                <a16:creationId xmlns:a16="http://schemas.microsoft.com/office/drawing/2014/main" id="{5E03F638-7C1E-4B4E-839B-3F102CFBFE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9709" y="1489076"/>
            <a:ext cx="9101091" cy="5120346"/>
          </a:xfrm>
        </p:spPr>
        <p:txBody>
          <a:bodyPr/>
          <a:lstStyle/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Completed: </a:t>
            </a:r>
            <a:endParaRPr lang="en-US" altLang="en-US" b="1" dirty="0">
              <a:solidFill>
                <a:srgbClr val="0000FF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35CAF6AE-83C6-45ED-9A06-024BF901EC9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6959865"/>
              </p:ext>
            </p:extLst>
          </p:nvPr>
        </p:nvGraphicFramePr>
        <p:xfrm>
          <a:off x="1109707" y="2120018"/>
          <a:ext cx="9772557" cy="1079245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584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6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123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5020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8682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6707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8601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8" marB="4572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8" marB="4572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(GCF/PTCRB)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8" marB="4572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8" marB="4572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400" b="1" i="0" u="none" strike="noStrike" cap="none" normalizeH="0" baseline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8" marB="4572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400" b="1" i="0" u="none" strike="noStrike" cap="none" normalizeH="0" baseline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8" marB="4572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064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NR/5GC Inter-RAT</a:t>
                      </a:r>
                    </a:p>
                  </a:txBody>
                  <a:tcPr marL="91450" marR="91450" marT="45397" marB="4539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397" marB="4539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WI-513</a:t>
                      </a:r>
                    </a:p>
                  </a:txBody>
                  <a:tcPr marL="91450" marR="91450" marT="45402" marB="4540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38 / 38</a:t>
                      </a:r>
                    </a:p>
                  </a:txBody>
                  <a:tcPr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+2</a:t>
                      </a:r>
                    </a:p>
                  </a:txBody>
                  <a:tcPr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16/16 ; Prio2: 22/22</a:t>
                      </a:r>
                    </a:p>
                  </a:txBody>
                  <a:tcPr marT="45522" marB="45522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Content Placeholder 2">
            <a:extLst>
              <a:ext uri="{FF2B5EF4-FFF2-40B4-BE49-F238E27FC236}">
                <a16:creationId xmlns:a16="http://schemas.microsoft.com/office/drawing/2014/main" id="{528CA109-F676-4CDF-A79C-C2D66AC041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9709" y="1430448"/>
            <a:ext cx="9101091" cy="5178974"/>
          </a:xfrm>
        </p:spPr>
        <p:txBody>
          <a:bodyPr/>
          <a:lstStyle/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Progressed – 5G (EN-DC, NR/5GC): </a:t>
            </a:r>
            <a:endParaRPr lang="en-US" altLang="en-US" b="1" dirty="0">
              <a:solidFill>
                <a:srgbClr val="0000FF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600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800" dirty="0">
              <a:solidFill>
                <a:srgbClr val="FF0000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303CD404-7819-49B2-818B-645C47D27BB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3440102"/>
              </p:ext>
            </p:extLst>
          </p:nvPr>
        </p:nvGraphicFramePr>
        <p:xfrm>
          <a:off x="1109709" y="1915411"/>
          <a:ext cx="9972583" cy="3685836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1454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053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9505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0493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1398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70783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812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(GCF/PTCRB)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400" b="1" i="0" u="none" strike="noStrike" cap="none" normalizeH="0" baseline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EN-DC AS</a:t>
                      </a:r>
                    </a:p>
                  </a:txBody>
                  <a:tcPr marT="45488" marB="454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T="45488" marB="454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WI-503</a:t>
                      </a:r>
                    </a:p>
                  </a:txBody>
                  <a:tcPr marT="45493" marB="454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89 / 102</a:t>
                      </a:r>
                    </a:p>
                  </a:txBody>
                  <a:tcPr marT="45493" marB="454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+2</a:t>
                      </a:r>
                    </a:p>
                  </a:txBody>
                  <a:tcPr marT="45691" marB="45691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91" marB="45691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931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NR/5GC AS</a:t>
                      </a:r>
                    </a:p>
                  </a:txBody>
                  <a:tcPr marL="91450" marR="91450" marT="45427" marB="4542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427" marB="4542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WI-503</a:t>
                      </a:r>
                    </a:p>
                  </a:txBody>
                  <a:tcPr marL="91450" marR="91450" marT="45432" marB="4543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144 / 158</a:t>
                      </a:r>
                    </a:p>
                  </a:txBody>
                  <a:tcPr marT="45406" marB="4540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+2</a:t>
                      </a:r>
                    </a:p>
                  </a:txBody>
                  <a:tcPr marT="45406" marB="4540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88/96 ; Prio2: 56/62</a:t>
                      </a:r>
                    </a:p>
                  </a:txBody>
                  <a:tcPr marT="45553" marB="45553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NR/5GC NR-DC</a:t>
                      </a:r>
                    </a:p>
                  </a:txBody>
                  <a:tcPr marL="91450" marR="91450" marT="45427" marB="4542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427" marB="4542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WI-503</a:t>
                      </a:r>
                    </a:p>
                  </a:txBody>
                  <a:tcPr marL="91450" marR="91450" marT="45432" marB="4543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 / 13</a:t>
                      </a:r>
                    </a:p>
                  </a:txBody>
                  <a:tcPr marT="45406" marB="4540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+2</a:t>
                      </a:r>
                    </a:p>
                  </a:txBody>
                  <a:tcPr marT="45406" marB="4540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8/11 ; Prio2: 1/2</a:t>
                      </a:r>
                    </a:p>
                  </a:txBody>
                  <a:tcPr marT="45553" marB="45553" horzOverflow="overflow"/>
                </a:tc>
                <a:extLst>
                  <a:ext uri="{0D108BD9-81ED-4DB2-BD59-A6C34878D82A}">
                    <a16:rowId xmlns:a16="http://schemas.microsoft.com/office/drawing/2014/main" val="238647169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NR/5GC NAS</a:t>
                      </a:r>
                    </a:p>
                  </a:txBody>
                  <a:tcPr marL="91450" marR="91450" marT="45427" marB="4542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427" marB="4542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WI-504</a:t>
                      </a:r>
                    </a:p>
                  </a:txBody>
                  <a:tcPr marL="91450" marR="91450" marT="45432" marB="4543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69 / 72</a:t>
                      </a:r>
                    </a:p>
                  </a:txBody>
                  <a:tcPr marT="45406" marB="4540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</a:t>
                      </a:r>
                    </a:p>
                  </a:txBody>
                  <a:tcPr marT="45406" marB="4540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32/32 ; Prio2: 37/40</a:t>
                      </a:r>
                    </a:p>
                  </a:txBody>
                  <a:tcPr marT="45553" marB="45553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013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NR/5GC NR CA</a:t>
                      </a:r>
                    </a:p>
                  </a:txBody>
                  <a:tcPr marT="45425" marB="4542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T="45425" marB="4542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WI-510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27 / 31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+3</a:t>
                      </a:r>
                    </a:p>
                  </a:txBody>
                  <a:tcPr marT="45627" marB="4562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14/15 ; Prio2: 13/16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+2 under verification</a:t>
                      </a: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27" marB="45627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EN-DC NR CA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WI-512</a:t>
                      </a:r>
                    </a:p>
                  </a:txBody>
                  <a:tcPr marL="91450" marR="91450" marT="45381" marB="453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 / 17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+2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9/13 ; Prio2: 0/4</a:t>
                      </a:r>
                    </a:p>
                  </a:txBody>
                  <a:tcPr marT="45501" marB="45501" horzOverflow="overflow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Intra-NR SON/MDT</a:t>
                      </a:r>
                    </a:p>
                  </a:txBody>
                  <a:tcPr marT="45428" marB="4542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28" marB="4542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WI-517_A</a:t>
                      </a:r>
                    </a:p>
                  </a:txBody>
                  <a:tcPr marT="45433" marB="4543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26 / 30</a:t>
                      </a:r>
                    </a:p>
                  </a:txBody>
                  <a:tcPr marT="45433" marB="4543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+14</a:t>
                      </a:r>
                    </a:p>
                  </a:txBody>
                  <a:tcPr marT="45631" marB="45631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21/24 ; Prio2: 5/6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 under verification</a:t>
                      </a: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1" marB="45631" horzOverflow="overflow"/>
                </a:tc>
                <a:extLst>
                  <a:ext uri="{0D108BD9-81ED-4DB2-BD59-A6C34878D82A}">
                    <a16:rowId xmlns:a16="http://schemas.microsoft.com/office/drawing/2014/main" val="2371293458"/>
                  </a:ext>
                </a:extLst>
              </a:tr>
              <a:tr h="1562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network slicing enhancements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/ 5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+2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 under verification</a:t>
                      </a: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181644149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RACS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/ 8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+2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3661183439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3F1ADB89-7AA8-400D-9831-F1E3477B26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453" y="0"/>
            <a:ext cx="7781002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TTCN verification</a:t>
            </a:r>
            <a:br>
              <a:rPr lang="en-US" altLang="en-US" dirty="0"/>
            </a:br>
            <a:r>
              <a:rPr lang="en-US" altLang="en-US" sz="3200" dirty="0"/>
              <a:t>Progress for period: 15</a:t>
            </a:r>
            <a:r>
              <a:rPr lang="en-US" altLang="en-US" sz="3200" baseline="30000" dirty="0"/>
              <a:t>th</a:t>
            </a:r>
            <a:r>
              <a:rPr lang="en-US" altLang="en-US" sz="3200" dirty="0"/>
              <a:t> Feb --&gt; 3</a:t>
            </a:r>
            <a:r>
              <a:rPr lang="en-US" altLang="en-US" sz="3200" baseline="30000" dirty="0"/>
              <a:t>rd</a:t>
            </a:r>
            <a:r>
              <a:rPr lang="en-US" altLang="en-US" sz="3200" dirty="0"/>
              <a:t> May’22</a:t>
            </a:r>
            <a:endParaRPr lang="en-US" altLang="en-US" sz="4000" dirty="0"/>
          </a:p>
        </p:txBody>
      </p:sp>
    </p:spTree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Content Placeholder 2">
            <a:extLst>
              <a:ext uri="{FF2B5EF4-FFF2-40B4-BE49-F238E27FC236}">
                <a16:creationId xmlns:a16="http://schemas.microsoft.com/office/drawing/2014/main" id="{3B259D97-2B01-40AE-B095-45E1FD905E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8587" y="1391578"/>
            <a:ext cx="9092214" cy="5217844"/>
          </a:xfrm>
        </p:spPr>
        <p:txBody>
          <a:bodyPr/>
          <a:lstStyle/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Progressed – IMS, Positioning, MCPTT: </a:t>
            </a:r>
            <a:endParaRPr lang="en-US" altLang="en-US" b="1" dirty="0">
              <a:solidFill>
                <a:srgbClr val="0000FF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600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800" dirty="0">
              <a:solidFill>
                <a:srgbClr val="FF0000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83470EA1-6B93-4200-81B2-B6A07DD757F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5564167"/>
              </p:ext>
            </p:extLst>
          </p:nvPr>
        </p:nvGraphicFramePr>
        <p:xfrm>
          <a:off x="1118587" y="1923555"/>
          <a:ext cx="9945949" cy="4338673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1999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814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073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8542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5807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61370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8497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(GCF/PTCRB)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400" b="1" i="0" u="none" strike="noStrike" cap="none" normalizeH="0" baseline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VoLTE</a:t>
                      </a: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(GSMA IR.92)</a:t>
                      </a:r>
                      <a:endParaRPr kumimoji="0" lang="en-GB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45702" marB="4570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Rel-8</a:t>
                      </a:r>
                    </a:p>
                  </a:txBody>
                  <a:tcPr marT="45702" marB="4570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WI-103</a:t>
                      </a:r>
                      <a:endParaRPr kumimoji="0" lang="en-GB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45 / 51</a:t>
                      </a:r>
                      <a:endParaRPr kumimoji="0" lang="en-GB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02" marB="4570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SMS over IMS</a:t>
                      </a:r>
                    </a:p>
                  </a:txBody>
                  <a:tcPr marT="45702" marB="4570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Rel-8</a:t>
                      </a:r>
                    </a:p>
                  </a:txBody>
                  <a:tcPr marT="45702" marB="4570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WI-128</a:t>
                      </a:r>
                    </a:p>
                  </a:txBody>
                  <a:tcPr marT="45702" marB="4570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/ 5</a:t>
                      </a:r>
                    </a:p>
                  </a:txBody>
                  <a:tcPr marT="45702" marB="4570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02" marB="45702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emergency over LTE</a:t>
                      </a:r>
                      <a:endParaRPr kumimoji="0" lang="en-GB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Rel-9</a:t>
                      </a:r>
                    </a:p>
                  </a:txBody>
                  <a:tcPr marT="45702" marB="4570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WI-154</a:t>
                      </a:r>
                      <a:endParaRPr kumimoji="0" lang="en-GB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31 / 35</a:t>
                      </a:r>
                      <a:endParaRPr kumimoji="0" lang="en-GB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02" marB="4570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 positioning</a:t>
                      </a:r>
                      <a:endParaRPr kumimoji="0" lang="en-GB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45704" marB="4570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Rel-9+</a:t>
                      </a:r>
                    </a:p>
                  </a:txBody>
                  <a:tcPr marT="45704" marB="4570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WI-166</a:t>
                      </a:r>
                    </a:p>
                  </a:txBody>
                  <a:tcPr marT="45704" marB="4570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 / 27</a:t>
                      </a:r>
                    </a:p>
                  </a:txBody>
                  <a:tcPr marT="45704" marB="4570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04" marB="4570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4" marB="45704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VoWiFi (GSMA IR.51)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Rel-11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WI-267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 / 22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5/9 ; Prio2: 13/13</a:t>
                      </a:r>
                    </a:p>
                  </a:txBody>
                  <a:tcPr horzOverflow="overflow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VoLTE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CAT-M1 (GSMA NG.108)</a:t>
                      </a:r>
                    </a:p>
                  </a:txBody>
                  <a:tcPr marT="45505" marB="4550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505" marB="4550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WI-283</a:t>
                      </a:r>
                    </a:p>
                  </a:txBody>
                  <a:tcPr marT="45505" marB="4550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 / 11</a:t>
                      </a:r>
                    </a:p>
                  </a:txBody>
                  <a:tcPr marT="45505" marB="4550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505" marB="4550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J.15.5(TIR)</a:t>
                      </a:r>
                    </a:p>
                  </a:txBody>
                  <a:tcPr marT="45651" marB="45651" horzOverflow="overflow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SMS over CAT-M1 (GSMA NG.108)</a:t>
                      </a:r>
                    </a:p>
                  </a:txBody>
                  <a:tcPr marT="45511" marB="4551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511" marB="4551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WI-128M</a:t>
                      </a:r>
                    </a:p>
                  </a:txBody>
                  <a:tcPr marT="45516" marB="4551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/ 2</a:t>
                      </a:r>
                    </a:p>
                  </a:txBody>
                  <a:tcPr marT="45516" marB="4551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516" marB="4551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J.18.1(MO SMS)</a:t>
                      </a:r>
                    </a:p>
                  </a:txBody>
                  <a:tcPr marT="45663" marB="45663" horzOverflow="overflow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5577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MCPTT over LTE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WI-288,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RFT-153</a:t>
                      </a:r>
                    </a:p>
                  </a:txBody>
                  <a:tcPr marL="91450" marR="91450" marT="45381" marB="453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35 / 49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35/46 ; Prio2: 0/3</a:t>
                      </a:r>
                    </a:p>
                  </a:txBody>
                  <a:tcPr marT="45501" marB="45501" horzOverflow="overflow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</a:t>
                      </a: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eCall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LTE</a:t>
                      </a:r>
                    </a:p>
                  </a:txBody>
                  <a:tcPr marL="91450" marR="91450" marT="45383" marB="453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L="91450" marR="91450" marT="45383" marB="453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WI-298</a:t>
                      </a:r>
                    </a:p>
                  </a:txBody>
                  <a:tcPr marL="91450" marR="91450" marT="45388" marB="453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 / 12</a:t>
                      </a:r>
                    </a:p>
                  </a:txBody>
                  <a:tcPr marT="45362" marB="4536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62" marB="45362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63" marB="45663" horzOverflow="overflow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over NR/5GC</a:t>
                      </a:r>
                    </a:p>
                  </a:txBody>
                  <a:tcPr marL="91450" marR="91450" marT="45388" marB="453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388" marB="453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WI-505</a:t>
                      </a:r>
                    </a:p>
                  </a:txBody>
                  <a:tcPr marL="91450" marR="91450" marT="45393" marB="453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58 / 96</a:t>
                      </a:r>
                    </a:p>
                  </a:txBody>
                  <a:tcPr marT="45367" marB="453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+4</a:t>
                      </a:r>
                    </a:p>
                  </a:txBody>
                  <a:tcPr marT="45367" marB="4536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21/21 ; Prio2: 37/75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+22 under verification</a:t>
                      </a: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13" marB="45513" horzOverflow="overflow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3579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Positioning</a:t>
                      </a:r>
                    </a:p>
                  </a:txBody>
                  <a:tcPr marL="91450" marR="91450" marT="45386" marB="4538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386" marB="4538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WI-506</a:t>
                      </a:r>
                    </a:p>
                  </a:txBody>
                  <a:tcPr marL="91450" marR="91450" marT="45391" marB="453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 / 10</a:t>
                      </a:r>
                    </a:p>
                  </a:txBody>
                  <a:tcPr marT="45365" marB="4536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65" marB="4536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9.3.3.1B</a:t>
                      </a:r>
                    </a:p>
                  </a:txBody>
                  <a:tcPr marT="45511" marB="45511" horzOverflow="overflow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82CE806B-8B9A-4A8B-80C5-C7CFE4E4C1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453" y="0"/>
            <a:ext cx="8088820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TTCN verification</a:t>
            </a:r>
            <a:br>
              <a:rPr lang="en-US" altLang="en-US" dirty="0"/>
            </a:br>
            <a:r>
              <a:rPr lang="en-US" altLang="en-US" sz="3200" dirty="0"/>
              <a:t>Progress for period: 15</a:t>
            </a:r>
            <a:r>
              <a:rPr lang="en-US" altLang="en-US" sz="3200" baseline="30000" dirty="0"/>
              <a:t>th</a:t>
            </a:r>
            <a:r>
              <a:rPr lang="en-US" altLang="en-US" sz="3200" dirty="0"/>
              <a:t> Feb --&gt; 3</a:t>
            </a:r>
            <a:r>
              <a:rPr lang="en-US" altLang="en-US" sz="3200" baseline="30000" dirty="0"/>
              <a:t>rd</a:t>
            </a:r>
            <a:r>
              <a:rPr lang="en-US" altLang="en-US" sz="3200" dirty="0"/>
              <a:t> May’22</a:t>
            </a:r>
            <a:endParaRPr lang="en-US" altLang="en-US" sz="4000" dirty="0"/>
          </a:p>
        </p:txBody>
      </p:sp>
    </p:spTree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Content Placeholder 2">
            <a:extLst>
              <a:ext uri="{FF2B5EF4-FFF2-40B4-BE49-F238E27FC236}">
                <a16:creationId xmlns:a16="http://schemas.microsoft.com/office/drawing/2014/main" id="{1B2A4B76-42F1-4980-9FA3-CC0E33B64F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8586" y="1391578"/>
            <a:ext cx="9092214" cy="5217844"/>
          </a:xfrm>
        </p:spPr>
        <p:txBody>
          <a:bodyPr/>
          <a:lstStyle/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Progressed – 4G (LTE, </a:t>
            </a:r>
            <a:r>
              <a:rPr lang="en-GB" altLang="en-US" b="1" dirty="0" err="1">
                <a:solidFill>
                  <a:srgbClr val="0000FF"/>
                </a:solidFill>
              </a:rPr>
              <a:t>eMTC</a:t>
            </a:r>
            <a:r>
              <a:rPr lang="en-GB" altLang="en-US" b="1" dirty="0">
                <a:solidFill>
                  <a:srgbClr val="0000FF"/>
                </a:solidFill>
              </a:rPr>
              <a:t>, NB-IoT): </a:t>
            </a:r>
            <a:endParaRPr lang="en-US" altLang="en-US" b="1" dirty="0">
              <a:solidFill>
                <a:srgbClr val="0000FF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56102DBE-7A27-4B72-8904-9BD8B08A169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53723120"/>
              </p:ext>
            </p:extLst>
          </p:nvPr>
        </p:nvGraphicFramePr>
        <p:xfrm>
          <a:off x="1118586" y="1838798"/>
          <a:ext cx="9691252" cy="4396568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1859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50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372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3269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8204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40270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821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(GCF/PTCRB)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400" b="1" i="0" u="none" strike="noStrike" cap="none" normalizeH="0" baseline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52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LTE/C2K Inter-RAT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Rel-8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WI-088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 / 14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8.4.5.4(LTE to HRPD HO)</a:t>
                      </a:r>
                    </a:p>
                  </a:txBody>
                  <a:tcPr marT="45748" marB="45748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452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LTE/UMTS Inter-RAT 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Rel-9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WI-167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 / 12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13.1.21(emergency call)</a:t>
                      </a:r>
                    </a:p>
                  </a:txBody>
                  <a:tcPr marT="45748" marB="45748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452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LTE/GERAN Inter-RAT 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Rel-9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WI-168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/ 4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13.1.21(emergency call)</a:t>
                      </a:r>
                    </a:p>
                  </a:txBody>
                  <a:tcPr marT="45748" marB="45748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452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LTE/C2K Inter-RAT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Rel-10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WI-180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/ 2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8.6.5.3(MDT RLF logging)</a:t>
                      </a:r>
                    </a:p>
                  </a:txBody>
                  <a:tcPr marT="45748" marB="45748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452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LTE/GERAN Inter-RAT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Rel-10</a:t>
                      </a:r>
                    </a:p>
                  </a:txBody>
                  <a:tcPr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WI-182/184</a:t>
                      </a:r>
                    </a:p>
                  </a:txBody>
                  <a:tcPr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/ 2</a:t>
                      </a:r>
                    </a:p>
                  </a:txBody>
                  <a:tcPr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8.6.5.2(MDT RLF logging)</a:t>
                      </a:r>
                    </a:p>
                  </a:txBody>
                  <a:tcPr marT="45730" marB="45730" horzOverflow="overflow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456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CA intra-band contiguous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Rel-11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WI-162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 / 21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7.1.2.11.1(multiple TA)</a:t>
                      </a:r>
                    </a:p>
                  </a:txBody>
                  <a:tcPr marT="45748" marB="45748" horzOverflow="overflow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464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SCE-PHY</a:t>
                      </a:r>
                    </a:p>
                  </a:txBody>
                  <a:tcPr marT="45791" marB="457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Rel-12</a:t>
                      </a:r>
                    </a:p>
                  </a:txBody>
                  <a:tcPr marT="45791" marB="457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WI-245</a:t>
                      </a:r>
                    </a:p>
                  </a:txBody>
                  <a:tcPr marT="45791" marB="457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 / 9</a:t>
                      </a:r>
                    </a:p>
                  </a:txBody>
                  <a:tcPr marT="45791" marB="457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91" marB="45791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91" marB="45791" horzOverflow="overflow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7448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eDRX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96" marB="45796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796" marB="45796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WI-253</a:t>
                      </a:r>
                    </a:p>
                  </a:txBody>
                  <a:tcPr marT="45796" marB="45796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/ 5</a:t>
                      </a:r>
                    </a:p>
                  </a:txBody>
                  <a:tcPr marT="45796" marB="45796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96" marB="4579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9.2.4.1.3(emergency call)</a:t>
                      </a:r>
                    </a:p>
                  </a:txBody>
                  <a:tcPr marT="45791" marB="45791" horzOverflow="overflow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01902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eMTC</a:t>
                      </a: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(CAT-M1)</a:t>
                      </a:r>
                    </a:p>
                  </a:txBody>
                  <a:tcPr marT="45784" marB="4578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784" marB="4578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WI-254-A</a:t>
                      </a:r>
                    </a:p>
                  </a:txBody>
                  <a:tcPr marT="45784" marB="4578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 / 15</a:t>
                      </a:r>
                    </a:p>
                  </a:txBody>
                  <a:tcPr marT="45784" marB="4578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84" marB="4578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7.1.4.3a(</a:t>
                      </a:r>
                      <a:r>
                        <a:rPr kumimoji="0" lang="en-US" altLang="en-US" sz="12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Lch</a:t>
                      </a: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prioritization)</a:t>
                      </a:r>
                    </a:p>
                  </a:txBody>
                  <a:tcPr marT="45784" marB="45784" horzOverflow="overflow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8297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eMTC</a:t>
                      </a: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</a:t>
                      </a:r>
                      <a:r>
                        <a:rPr kumimoji="0" lang="en-GB" altLang="en-US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CIoT</a:t>
                      </a: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</a:p>
                  </a:txBody>
                  <a:tcPr marT="45478" marB="4547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478" marB="4547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WI-254-C</a:t>
                      </a:r>
                    </a:p>
                  </a:txBody>
                  <a:tcPr marT="45478" marB="4547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/ 5</a:t>
                      </a:r>
                    </a:p>
                  </a:txBody>
                  <a:tcPr marT="45478" marB="4547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478" marB="45478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24" marB="45624" horzOverflow="overflow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741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NB-</a:t>
                      </a:r>
                      <a:r>
                        <a:rPr kumimoji="0" lang="en-GB" altLang="en-US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IoT</a:t>
                      </a: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(CAT-NB1)</a:t>
                      </a:r>
                    </a:p>
                  </a:txBody>
                  <a:tcPr marT="45623" marB="4562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623" marB="4562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WI-257</a:t>
                      </a:r>
                    </a:p>
                  </a:txBody>
                  <a:tcPr marT="45623" marB="4562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71 / 73</a:t>
                      </a:r>
                    </a:p>
                  </a:txBody>
                  <a:tcPr marT="45623" marB="4562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23" marB="4562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TCs 22.1.1.M2, 22.4.26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23" marB="45623" horzOverflow="overflow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7470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LAA</a:t>
                      </a:r>
                    </a:p>
                  </a:txBody>
                  <a:tcPr marT="45755" marB="457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755" marB="457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WI-272</a:t>
                      </a:r>
                    </a:p>
                  </a:txBody>
                  <a:tcPr marT="45755" marB="457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/ 2</a:t>
                      </a:r>
                    </a:p>
                  </a:txBody>
                  <a:tcPr marT="45755" marB="457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55" marB="457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8.3.1.32(RSSI measurement)</a:t>
                      </a:r>
                    </a:p>
                  </a:txBody>
                  <a:tcPr marT="45755" marB="45755" horzOverflow="overflow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7012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eNB</a:t>
                      </a: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-IoT</a:t>
                      </a:r>
                    </a:p>
                  </a:txBody>
                  <a:tcPr marT="45486" marB="4548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T="45486" marB="4548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WI-295</a:t>
                      </a:r>
                    </a:p>
                  </a:txBody>
                  <a:tcPr marT="45491" marB="454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 / 14</a:t>
                      </a:r>
                    </a:p>
                  </a:txBody>
                  <a:tcPr marT="45491" marB="454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491" marB="45491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SC-PTM (</a:t>
                      </a: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 iWD-003</a:t>
                      </a: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), IRAT with E-UTRA</a:t>
                      </a:r>
                    </a:p>
                  </a:txBody>
                  <a:tcPr marT="45638" marB="45638" horzOverflow="overflow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7012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L2 latency reduction</a:t>
                      </a:r>
                    </a:p>
                  </a:txBody>
                  <a:tcPr marT="45486" marB="4548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T="45486" marB="4548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WI-306</a:t>
                      </a:r>
                    </a:p>
                  </a:txBody>
                  <a:tcPr marT="45491" marB="454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/ 4</a:t>
                      </a:r>
                    </a:p>
                  </a:txBody>
                  <a:tcPr marT="45491" marB="454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491" marB="45491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8" marB="45638" horzOverflow="overflow"/>
                </a:tc>
                <a:extLst>
                  <a:ext uri="{0D108BD9-81ED-4DB2-BD59-A6C34878D82A}">
                    <a16:rowId xmlns:a16="http://schemas.microsoft.com/office/drawing/2014/main" val="2099055594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BB6C61F9-29AD-4200-B68D-8E7906A4CA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453" y="0"/>
            <a:ext cx="7654254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TTCN verification</a:t>
            </a:r>
            <a:br>
              <a:rPr lang="en-US" altLang="en-US" dirty="0"/>
            </a:br>
            <a:r>
              <a:rPr lang="en-US" altLang="en-US" sz="3200" dirty="0"/>
              <a:t>Progress for period: 15</a:t>
            </a:r>
            <a:r>
              <a:rPr lang="en-US" altLang="en-US" sz="3200" baseline="30000" dirty="0"/>
              <a:t>th</a:t>
            </a:r>
            <a:r>
              <a:rPr lang="en-US" altLang="en-US" sz="3200" dirty="0"/>
              <a:t> Feb --&gt; 3</a:t>
            </a:r>
            <a:r>
              <a:rPr lang="en-US" altLang="en-US" sz="3200" baseline="30000" dirty="0"/>
              <a:t>rd</a:t>
            </a:r>
            <a:r>
              <a:rPr lang="en-US" altLang="en-US" sz="3200" dirty="0"/>
              <a:t> May’22</a:t>
            </a:r>
            <a:endParaRPr lang="en-US" altLang="en-US" sz="4000" dirty="0"/>
          </a:p>
        </p:txBody>
      </p:sp>
    </p:spTree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9380</TotalTime>
  <Words>3021</Words>
  <Application>Microsoft Office PowerPoint</Application>
  <PresentationFormat>Widescreen</PresentationFormat>
  <Paragraphs>1000</Paragraphs>
  <Slides>17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3" baseType="lpstr">
      <vt:lpstr>Arial </vt:lpstr>
      <vt:lpstr>Arial</vt:lpstr>
      <vt:lpstr>Calibri</vt:lpstr>
      <vt:lpstr>Calibri Light</vt:lpstr>
      <vt:lpstr>Times New Roman</vt:lpstr>
      <vt:lpstr>Office Theme</vt:lpstr>
      <vt:lpstr>MCC TF160 Status Report </vt:lpstr>
      <vt:lpstr>PowerPoint Presentation</vt:lpstr>
      <vt:lpstr>PowerPoint Presentation</vt:lpstr>
      <vt:lpstr>PowerPoint Presentation</vt:lpstr>
      <vt:lpstr>TTCN development  Progress for period: March to May’22</vt:lpstr>
      <vt:lpstr>TTCN verification Progress for period: 15th Feb --&gt; 3rd May’22</vt:lpstr>
      <vt:lpstr>TTCN verification Progress for period: 15th Feb --&gt; 3rd May’22</vt:lpstr>
      <vt:lpstr>TTCN verification Progress for period: 15th Feb --&gt; 3rd May’22</vt:lpstr>
      <vt:lpstr>TTCN verification Progress for period: 15th Feb --&gt; 3rd May’22</vt:lpstr>
      <vt:lpstr>TTCN verification Progress for period: 15th Feb --&gt; 3rd May’22</vt:lpstr>
      <vt:lpstr>PowerPoint Presentation</vt:lpstr>
      <vt:lpstr>PowerPoint Presentation</vt:lpstr>
      <vt:lpstr>PowerPoint Presentation</vt:lpstr>
      <vt:lpstr>Annexes</vt:lpstr>
      <vt:lpstr>TTCN deliveries and baseline 2022 schedule</vt:lpstr>
      <vt:lpstr>5GS Rel-15 – Protocol test case numbers After RAN5#95-e</vt:lpstr>
      <vt:lpstr>PowerPoint Presentation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MCC TF160</cp:lastModifiedBy>
  <cp:revision>666</cp:revision>
  <cp:lastPrinted>2022-05-03T13:15:30Z</cp:lastPrinted>
  <dcterms:created xsi:type="dcterms:W3CDTF">2010-02-05T13:52:04Z</dcterms:created>
  <dcterms:modified xsi:type="dcterms:W3CDTF">2022-05-30T07:50:12Z</dcterms:modified>
  <cp:contentStatus>Template 2017</cp:contentStatus>
</cp:coreProperties>
</file>